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6"/>
  </p:notesMasterIdLst>
  <p:sldIdLst>
    <p:sldId id="268" r:id="rId2"/>
    <p:sldId id="279" r:id="rId3"/>
    <p:sldId id="283" r:id="rId4"/>
    <p:sldId id="280" r:id="rId5"/>
    <p:sldId id="281" r:id="rId6"/>
    <p:sldId id="282" r:id="rId7"/>
    <p:sldId id="284" r:id="rId8"/>
    <p:sldId id="287" r:id="rId9"/>
    <p:sldId id="285" r:id="rId10"/>
    <p:sldId id="286" r:id="rId11"/>
    <p:sldId id="288" r:id="rId12"/>
    <p:sldId id="289" r:id="rId13"/>
    <p:sldId id="290" r:id="rId14"/>
    <p:sldId id="291" r:id="rId15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5552" autoAdjust="0"/>
  </p:normalViewPr>
  <p:slideViewPr>
    <p:cSldViewPr>
      <p:cViewPr varScale="1">
        <p:scale>
          <a:sx n="77" d="100"/>
          <a:sy n="77" d="100"/>
        </p:scale>
        <p:origin x="96" y="64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 can safely remove this slide. This slide</a:t>
            </a:r>
            <a:r>
              <a:rPr lang="en-US" baseline="0"/>
              <a:t> design was provided by SlideModel.com – You can download more templates, shapes and elements for PowerPoint from http://slidemodel.com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080" y="243841"/>
            <a:ext cx="11721587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691" y="882376"/>
            <a:ext cx="9964364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198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085" y="3869635"/>
            <a:ext cx="8765577" cy="1388165"/>
          </a:xfrm>
        </p:spPr>
        <p:txBody>
          <a:bodyPr>
            <a:normAutofit/>
          </a:bodyPr>
          <a:lstStyle>
            <a:lvl1pPr marL="0" indent="0" algn="ctr">
              <a:buNone/>
              <a:defRPr sz="2199">
                <a:solidFill>
                  <a:srgbClr val="FFFFFF"/>
                </a:solidFill>
              </a:defRPr>
            </a:lvl1pPr>
            <a:lvl2pPr marL="457063" indent="0" algn="ctr">
              <a:buNone/>
              <a:defRPr sz="2199"/>
            </a:lvl2pPr>
            <a:lvl3pPr marL="914126" indent="0" algn="ctr">
              <a:buNone/>
              <a:defRPr sz="21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31F2B44-8D1B-4C90-BED5-016D39F0EB7B}" type="datetime2">
              <a:rPr lang="en-US" smtClean="0"/>
              <a:t>Friday, September 13,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MD. AMINUL ISLAM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145" y="3733800"/>
            <a:ext cx="8227458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3758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F333-AC68-4BB2-AB5D-3E0A32FAA51B}" type="datetime2">
              <a:rPr lang="en-US" smtClean="0"/>
              <a:t>Friday, September 13,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11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762000"/>
            <a:ext cx="2323495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2702" y="762000"/>
            <a:ext cx="742756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656F-C703-4F1B-BDAC-F1E759CB6269}" type="datetime2">
              <a:rPr lang="en-US" smtClean="0"/>
              <a:t>Friday, September 13,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9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model2">
    <p:bg>
      <p:bgPr>
        <a:gradFill flip="none" rotWithShape="1">
          <a:gsLst>
            <a:gs pos="55000">
              <a:srgbClr val="1181AE"/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17834" y="2870633"/>
            <a:ext cx="5930678" cy="711081"/>
          </a:xfrm>
        </p:spPr>
        <p:txBody>
          <a:bodyPr>
            <a:normAutofit/>
          </a:bodyPr>
          <a:lstStyle>
            <a:lvl1pPr algn="ctr">
              <a:defRPr sz="3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/>
              <a:t>SlideModel.com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78F8F-3854-4628-9E39-E36AAA986B5F}" type="datetime2">
              <a:rPr lang="en-US" smtClean="0"/>
              <a:t>Friday, September 13,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88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EF80E-BF65-4CC7-AE04-EC68A98C0E13}" type="datetime2">
              <a:rPr lang="en-US" smtClean="0"/>
              <a:t>Friday, September 13,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89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136" y="1173575"/>
            <a:ext cx="9964364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198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483" y="4154520"/>
            <a:ext cx="876681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199">
                <a:solidFill>
                  <a:schemeClr val="accent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5C49-7C0A-4BC3-901B-4BA8A332F356}" type="datetime2">
              <a:rPr lang="en-US" smtClean="0"/>
              <a:t>Friday, September 13,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0684" y="4020408"/>
            <a:ext cx="8227458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099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2702" y="2057399"/>
            <a:ext cx="4753642" cy="402336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5980" y="2057400"/>
            <a:ext cx="4753642" cy="402336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50DA2-255B-4C22-B6DF-D1DA330170AD}" type="datetime2">
              <a:rPr lang="en-US" smtClean="0"/>
              <a:t>Friday, September 13,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3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702" y="2001511"/>
            <a:ext cx="4753642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2702" y="2721483"/>
            <a:ext cx="4753642" cy="338328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7540" y="1999032"/>
            <a:ext cx="4753642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7540" y="2719322"/>
            <a:ext cx="4753642" cy="338328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B2473-F941-4629-B8D0-043481E3571F}" type="datetime2">
              <a:rPr lang="en-US" smtClean="0"/>
              <a:t>Friday, September 13,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727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A9FC-6221-4969-9EC1-1C1A5BCCD95C}" type="datetime2">
              <a:rPr lang="en-US" smtClean="0"/>
              <a:t>Friday, September 13,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0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5891-BC07-4094-898D-96F21558CD1A}" type="datetime2">
              <a:rPr lang="en-US" smtClean="0"/>
              <a:t>Friday, September 13,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994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702" y="1097280"/>
            <a:ext cx="3930896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9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0635" y="1097280"/>
            <a:ext cx="5210723" cy="4663440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2702" y="2834640"/>
            <a:ext cx="3930896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6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EC10-F7A9-4C10-9C00-60C4D58F3DAF}" type="datetime2">
              <a:rPr lang="en-US" smtClean="0"/>
              <a:t>Friday, September 13,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704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702" y="1097280"/>
            <a:ext cx="3930896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9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1838" y="1069847"/>
            <a:ext cx="6097460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7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2702" y="2834640"/>
            <a:ext cx="3930896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6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01F3-87F8-49F0-8979-69B160F28BE7}" type="datetime2">
              <a:rPr lang="en-US" smtClean="0"/>
              <a:t>Friday, September 13,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748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080" y="243841"/>
            <a:ext cx="11721587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2702" y="609600"/>
            <a:ext cx="9872948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703" y="2057400"/>
            <a:ext cx="9870300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699" y="6223829"/>
            <a:ext cx="23284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91ABE7A-D737-4160-AEDA-4A28C5B13969}" type="datetime2">
              <a:rPr lang="en-US" smtClean="0"/>
              <a:t>Friday, September 13,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8120" y="6223829"/>
            <a:ext cx="4716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MD. AMINUL ISLAM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7101" y="6223829"/>
            <a:ext cx="17057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5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531" indent="-182825" algn="l" defTabSz="914126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199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063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999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301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799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53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79776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59952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89943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19934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49925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B229EF3-B1BB-46E1-93F1-3F481CE8F844}"/>
              </a:ext>
            </a:extLst>
          </p:cNvPr>
          <p:cNvSpPr/>
          <p:nvPr/>
        </p:nvSpPr>
        <p:spPr>
          <a:xfrm>
            <a:off x="1446212" y="873296"/>
            <a:ext cx="424289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স্বাগতম</a:t>
            </a:r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5E7680F-6A70-4884-A10D-538C7EBC06D5}"/>
              </a:ext>
            </a:extLst>
          </p:cNvPr>
          <p:cNvGrpSpPr/>
          <p:nvPr/>
        </p:nvGrpSpPr>
        <p:grpSpPr>
          <a:xfrm>
            <a:off x="5713411" y="990600"/>
            <a:ext cx="5105401" cy="5528102"/>
            <a:chOff x="7513663" y="937735"/>
            <a:chExt cx="1917982" cy="5078517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1565E10-88F9-4D9C-844D-3EC359946F30}"/>
                </a:ext>
              </a:extLst>
            </p:cNvPr>
            <p:cNvGrpSpPr/>
            <p:nvPr/>
          </p:nvGrpSpPr>
          <p:grpSpPr>
            <a:xfrm>
              <a:off x="7576990" y="3730357"/>
              <a:ext cx="1740718" cy="2285895"/>
              <a:chOff x="6601654" y="3730357"/>
              <a:chExt cx="1740718" cy="2285895"/>
            </a:xfrm>
          </p:grpSpPr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B14A1590-0FC7-426A-A1DB-C5B201B62FD8}"/>
                  </a:ext>
                </a:extLst>
              </p:cNvPr>
              <p:cNvGrpSpPr/>
              <p:nvPr/>
            </p:nvGrpSpPr>
            <p:grpSpPr>
              <a:xfrm>
                <a:off x="6752953" y="5017832"/>
                <a:ext cx="1577601" cy="998420"/>
                <a:chOff x="6338645" y="2741246"/>
                <a:chExt cx="9070975" cy="5740767"/>
              </a:xfrm>
            </p:grpSpPr>
            <p:grpSp>
              <p:nvGrpSpPr>
                <p:cNvPr id="134" name="Group 133">
                  <a:extLst>
                    <a:ext uri="{FF2B5EF4-FFF2-40B4-BE49-F238E27FC236}">
                      <a16:creationId xmlns:a16="http://schemas.microsoft.com/office/drawing/2014/main" id="{CBA5BFA9-C92A-4904-9686-3CB925FC6BB9}"/>
                    </a:ext>
                  </a:extLst>
                </p:cNvPr>
                <p:cNvGrpSpPr/>
                <p:nvPr/>
              </p:nvGrpSpPr>
              <p:grpSpPr>
                <a:xfrm>
                  <a:off x="6338645" y="4813300"/>
                  <a:ext cx="9070975" cy="3668713"/>
                  <a:chOff x="3235325" y="4724400"/>
                  <a:chExt cx="9070975" cy="3668713"/>
                </a:xfrm>
              </p:grpSpPr>
              <p:sp>
                <p:nvSpPr>
                  <p:cNvPr id="139" name="Freeform 15">
                    <a:extLst>
                      <a:ext uri="{FF2B5EF4-FFF2-40B4-BE49-F238E27FC236}">
                        <a16:creationId xmlns:a16="http://schemas.microsoft.com/office/drawing/2014/main" id="{5584D7B6-9533-4C2C-A307-1F3B5F2796C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35325" y="4724400"/>
                    <a:ext cx="9070975" cy="3668713"/>
                  </a:xfrm>
                  <a:custGeom>
                    <a:avLst/>
                    <a:gdLst>
                      <a:gd name="T0" fmla="*/ 7 w 5714"/>
                      <a:gd name="T1" fmla="*/ 91 h 2311"/>
                      <a:gd name="T2" fmla="*/ 54 w 5714"/>
                      <a:gd name="T3" fmla="*/ 270 h 2311"/>
                      <a:gd name="T4" fmla="*/ 146 w 5714"/>
                      <a:gd name="T5" fmla="*/ 442 h 2311"/>
                      <a:gd name="T6" fmla="*/ 279 w 5714"/>
                      <a:gd name="T7" fmla="*/ 605 h 2311"/>
                      <a:gd name="T8" fmla="*/ 451 w 5714"/>
                      <a:gd name="T9" fmla="*/ 760 h 2311"/>
                      <a:gd name="T10" fmla="*/ 659 w 5714"/>
                      <a:gd name="T11" fmla="*/ 902 h 2311"/>
                      <a:gd name="T12" fmla="*/ 900 w 5714"/>
                      <a:gd name="T13" fmla="*/ 1032 h 2311"/>
                      <a:gd name="T14" fmla="*/ 1169 w 5714"/>
                      <a:gd name="T15" fmla="*/ 1147 h 2311"/>
                      <a:gd name="T16" fmla="*/ 1466 w 5714"/>
                      <a:gd name="T17" fmla="*/ 1244 h 2311"/>
                      <a:gd name="T18" fmla="*/ 1787 w 5714"/>
                      <a:gd name="T19" fmla="*/ 1322 h 2311"/>
                      <a:gd name="T20" fmla="*/ 2127 w 5714"/>
                      <a:gd name="T21" fmla="*/ 1382 h 2311"/>
                      <a:gd name="T22" fmla="*/ 2484 w 5714"/>
                      <a:gd name="T23" fmla="*/ 1418 h 2311"/>
                      <a:gd name="T24" fmla="*/ 2857 w 5714"/>
                      <a:gd name="T25" fmla="*/ 1430 h 2311"/>
                      <a:gd name="T26" fmla="*/ 3230 w 5714"/>
                      <a:gd name="T27" fmla="*/ 1418 h 2311"/>
                      <a:gd name="T28" fmla="*/ 3588 w 5714"/>
                      <a:gd name="T29" fmla="*/ 1382 h 2311"/>
                      <a:gd name="T30" fmla="*/ 3929 w 5714"/>
                      <a:gd name="T31" fmla="*/ 1322 h 2311"/>
                      <a:gd name="T32" fmla="*/ 4248 w 5714"/>
                      <a:gd name="T33" fmla="*/ 1244 h 2311"/>
                      <a:gd name="T34" fmla="*/ 4545 w 5714"/>
                      <a:gd name="T35" fmla="*/ 1147 h 2311"/>
                      <a:gd name="T36" fmla="*/ 4816 w 5714"/>
                      <a:gd name="T37" fmla="*/ 1032 h 2311"/>
                      <a:gd name="T38" fmla="*/ 5055 w 5714"/>
                      <a:gd name="T39" fmla="*/ 902 h 2311"/>
                      <a:gd name="T40" fmla="*/ 5263 w 5714"/>
                      <a:gd name="T41" fmla="*/ 760 h 2311"/>
                      <a:gd name="T42" fmla="*/ 5435 w 5714"/>
                      <a:gd name="T43" fmla="*/ 605 h 2311"/>
                      <a:gd name="T44" fmla="*/ 5569 w 5714"/>
                      <a:gd name="T45" fmla="*/ 442 h 2311"/>
                      <a:gd name="T46" fmla="*/ 5662 w 5714"/>
                      <a:gd name="T47" fmla="*/ 270 h 2311"/>
                      <a:gd name="T48" fmla="*/ 5709 w 5714"/>
                      <a:gd name="T49" fmla="*/ 91 h 2311"/>
                      <a:gd name="T50" fmla="*/ 5714 w 5714"/>
                      <a:gd name="T51" fmla="*/ 930 h 2311"/>
                      <a:gd name="T52" fmla="*/ 5692 w 5714"/>
                      <a:gd name="T53" fmla="*/ 1109 h 2311"/>
                      <a:gd name="T54" fmla="*/ 5621 w 5714"/>
                      <a:gd name="T55" fmla="*/ 1283 h 2311"/>
                      <a:gd name="T56" fmla="*/ 5508 w 5714"/>
                      <a:gd name="T57" fmla="*/ 1448 h 2311"/>
                      <a:gd name="T58" fmla="*/ 5353 w 5714"/>
                      <a:gd name="T59" fmla="*/ 1602 h 2311"/>
                      <a:gd name="T60" fmla="*/ 5164 w 5714"/>
                      <a:gd name="T61" fmla="*/ 1745 h 2311"/>
                      <a:gd name="T62" fmla="*/ 4939 w 5714"/>
                      <a:gd name="T63" fmla="*/ 1877 h 2311"/>
                      <a:gd name="T64" fmla="*/ 4684 w 5714"/>
                      <a:gd name="T65" fmla="*/ 1991 h 2311"/>
                      <a:gd name="T66" fmla="*/ 4399 w 5714"/>
                      <a:gd name="T67" fmla="*/ 2092 h 2311"/>
                      <a:gd name="T68" fmla="*/ 4091 w 5714"/>
                      <a:gd name="T69" fmla="*/ 2175 h 2311"/>
                      <a:gd name="T70" fmla="*/ 3761 w 5714"/>
                      <a:gd name="T71" fmla="*/ 2240 h 2311"/>
                      <a:gd name="T72" fmla="*/ 3411 w 5714"/>
                      <a:gd name="T73" fmla="*/ 2285 h 2311"/>
                      <a:gd name="T74" fmla="*/ 3046 w 5714"/>
                      <a:gd name="T75" fmla="*/ 2308 h 2311"/>
                      <a:gd name="T76" fmla="*/ 2670 w 5714"/>
                      <a:gd name="T77" fmla="*/ 2308 h 2311"/>
                      <a:gd name="T78" fmla="*/ 2304 w 5714"/>
                      <a:gd name="T79" fmla="*/ 2285 h 2311"/>
                      <a:gd name="T80" fmla="*/ 1955 w 5714"/>
                      <a:gd name="T81" fmla="*/ 2240 h 2311"/>
                      <a:gd name="T82" fmla="*/ 1624 w 5714"/>
                      <a:gd name="T83" fmla="*/ 2175 h 2311"/>
                      <a:gd name="T84" fmla="*/ 1315 w 5714"/>
                      <a:gd name="T85" fmla="*/ 2092 h 2311"/>
                      <a:gd name="T86" fmla="*/ 1032 w 5714"/>
                      <a:gd name="T87" fmla="*/ 1991 h 2311"/>
                      <a:gd name="T88" fmla="*/ 775 w 5714"/>
                      <a:gd name="T89" fmla="*/ 1877 h 2311"/>
                      <a:gd name="T90" fmla="*/ 552 w 5714"/>
                      <a:gd name="T91" fmla="*/ 1745 h 2311"/>
                      <a:gd name="T92" fmla="*/ 361 w 5714"/>
                      <a:gd name="T93" fmla="*/ 1602 h 2311"/>
                      <a:gd name="T94" fmla="*/ 208 w 5714"/>
                      <a:gd name="T95" fmla="*/ 1448 h 2311"/>
                      <a:gd name="T96" fmla="*/ 94 w 5714"/>
                      <a:gd name="T97" fmla="*/ 1283 h 2311"/>
                      <a:gd name="T98" fmla="*/ 24 w 5714"/>
                      <a:gd name="T99" fmla="*/ 1109 h 2311"/>
                      <a:gd name="T100" fmla="*/ 0 w 5714"/>
                      <a:gd name="T101" fmla="*/ 930 h 23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</a:cxnLst>
                    <a:rect l="0" t="0" r="r" b="b"/>
                    <a:pathLst>
                      <a:path w="5714" h="2311">
                        <a:moveTo>
                          <a:pt x="0" y="0"/>
                        </a:moveTo>
                        <a:lnTo>
                          <a:pt x="7" y="91"/>
                        </a:lnTo>
                        <a:lnTo>
                          <a:pt x="24" y="181"/>
                        </a:lnTo>
                        <a:lnTo>
                          <a:pt x="54" y="270"/>
                        </a:lnTo>
                        <a:lnTo>
                          <a:pt x="94" y="357"/>
                        </a:lnTo>
                        <a:lnTo>
                          <a:pt x="146" y="442"/>
                        </a:lnTo>
                        <a:lnTo>
                          <a:pt x="208" y="525"/>
                        </a:lnTo>
                        <a:lnTo>
                          <a:pt x="279" y="605"/>
                        </a:lnTo>
                        <a:lnTo>
                          <a:pt x="361" y="685"/>
                        </a:lnTo>
                        <a:lnTo>
                          <a:pt x="451" y="760"/>
                        </a:lnTo>
                        <a:lnTo>
                          <a:pt x="552" y="833"/>
                        </a:lnTo>
                        <a:lnTo>
                          <a:pt x="659" y="902"/>
                        </a:lnTo>
                        <a:lnTo>
                          <a:pt x="775" y="970"/>
                        </a:lnTo>
                        <a:lnTo>
                          <a:pt x="900" y="1032"/>
                        </a:lnTo>
                        <a:lnTo>
                          <a:pt x="1032" y="1091"/>
                        </a:lnTo>
                        <a:lnTo>
                          <a:pt x="1169" y="1147"/>
                        </a:lnTo>
                        <a:lnTo>
                          <a:pt x="1315" y="1197"/>
                        </a:lnTo>
                        <a:lnTo>
                          <a:pt x="1466" y="1244"/>
                        </a:lnTo>
                        <a:lnTo>
                          <a:pt x="1624" y="1286"/>
                        </a:lnTo>
                        <a:lnTo>
                          <a:pt x="1787" y="1322"/>
                        </a:lnTo>
                        <a:lnTo>
                          <a:pt x="1955" y="1355"/>
                        </a:lnTo>
                        <a:lnTo>
                          <a:pt x="2127" y="1382"/>
                        </a:lnTo>
                        <a:lnTo>
                          <a:pt x="2304" y="1402"/>
                        </a:lnTo>
                        <a:lnTo>
                          <a:pt x="2484" y="1418"/>
                        </a:lnTo>
                        <a:lnTo>
                          <a:pt x="2670" y="1427"/>
                        </a:lnTo>
                        <a:lnTo>
                          <a:pt x="2857" y="1430"/>
                        </a:lnTo>
                        <a:lnTo>
                          <a:pt x="3046" y="1427"/>
                        </a:lnTo>
                        <a:lnTo>
                          <a:pt x="3230" y="1418"/>
                        </a:lnTo>
                        <a:lnTo>
                          <a:pt x="3411" y="1402"/>
                        </a:lnTo>
                        <a:lnTo>
                          <a:pt x="3588" y="1382"/>
                        </a:lnTo>
                        <a:lnTo>
                          <a:pt x="3761" y="1355"/>
                        </a:lnTo>
                        <a:lnTo>
                          <a:pt x="3929" y="1322"/>
                        </a:lnTo>
                        <a:lnTo>
                          <a:pt x="4091" y="1286"/>
                        </a:lnTo>
                        <a:lnTo>
                          <a:pt x="4248" y="1244"/>
                        </a:lnTo>
                        <a:lnTo>
                          <a:pt x="4399" y="1197"/>
                        </a:lnTo>
                        <a:lnTo>
                          <a:pt x="4545" y="1147"/>
                        </a:lnTo>
                        <a:lnTo>
                          <a:pt x="4684" y="1091"/>
                        </a:lnTo>
                        <a:lnTo>
                          <a:pt x="4816" y="1032"/>
                        </a:lnTo>
                        <a:lnTo>
                          <a:pt x="4939" y="970"/>
                        </a:lnTo>
                        <a:lnTo>
                          <a:pt x="5055" y="902"/>
                        </a:lnTo>
                        <a:lnTo>
                          <a:pt x="5164" y="833"/>
                        </a:lnTo>
                        <a:lnTo>
                          <a:pt x="5263" y="760"/>
                        </a:lnTo>
                        <a:lnTo>
                          <a:pt x="5353" y="685"/>
                        </a:lnTo>
                        <a:lnTo>
                          <a:pt x="5435" y="605"/>
                        </a:lnTo>
                        <a:lnTo>
                          <a:pt x="5508" y="525"/>
                        </a:lnTo>
                        <a:lnTo>
                          <a:pt x="5569" y="442"/>
                        </a:lnTo>
                        <a:lnTo>
                          <a:pt x="5621" y="357"/>
                        </a:lnTo>
                        <a:lnTo>
                          <a:pt x="5662" y="270"/>
                        </a:lnTo>
                        <a:lnTo>
                          <a:pt x="5692" y="181"/>
                        </a:lnTo>
                        <a:lnTo>
                          <a:pt x="5709" y="91"/>
                        </a:lnTo>
                        <a:lnTo>
                          <a:pt x="5714" y="0"/>
                        </a:lnTo>
                        <a:lnTo>
                          <a:pt x="5714" y="930"/>
                        </a:lnTo>
                        <a:lnTo>
                          <a:pt x="5709" y="1020"/>
                        </a:lnTo>
                        <a:lnTo>
                          <a:pt x="5692" y="1109"/>
                        </a:lnTo>
                        <a:lnTo>
                          <a:pt x="5662" y="1197"/>
                        </a:lnTo>
                        <a:lnTo>
                          <a:pt x="5621" y="1283"/>
                        </a:lnTo>
                        <a:lnTo>
                          <a:pt x="5569" y="1366"/>
                        </a:lnTo>
                        <a:lnTo>
                          <a:pt x="5508" y="1448"/>
                        </a:lnTo>
                        <a:lnTo>
                          <a:pt x="5435" y="1526"/>
                        </a:lnTo>
                        <a:lnTo>
                          <a:pt x="5353" y="1602"/>
                        </a:lnTo>
                        <a:lnTo>
                          <a:pt x="5263" y="1675"/>
                        </a:lnTo>
                        <a:lnTo>
                          <a:pt x="5164" y="1745"/>
                        </a:lnTo>
                        <a:lnTo>
                          <a:pt x="5055" y="1812"/>
                        </a:lnTo>
                        <a:lnTo>
                          <a:pt x="4939" y="1877"/>
                        </a:lnTo>
                        <a:lnTo>
                          <a:pt x="4816" y="1936"/>
                        </a:lnTo>
                        <a:lnTo>
                          <a:pt x="4684" y="1991"/>
                        </a:lnTo>
                        <a:lnTo>
                          <a:pt x="4545" y="2045"/>
                        </a:lnTo>
                        <a:lnTo>
                          <a:pt x="4399" y="2092"/>
                        </a:lnTo>
                        <a:lnTo>
                          <a:pt x="4248" y="2137"/>
                        </a:lnTo>
                        <a:lnTo>
                          <a:pt x="4091" y="2175"/>
                        </a:lnTo>
                        <a:lnTo>
                          <a:pt x="3929" y="2210"/>
                        </a:lnTo>
                        <a:lnTo>
                          <a:pt x="3761" y="2240"/>
                        </a:lnTo>
                        <a:lnTo>
                          <a:pt x="3588" y="2266"/>
                        </a:lnTo>
                        <a:lnTo>
                          <a:pt x="3411" y="2285"/>
                        </a:lnTo>
                        <a:lnTo>
                          <a:pt x="3230" y="2299"/>
                        </a:lnTo>
                        <a:lnTo>
                          <a:pt x="3046" y="2308"/>
                        </a:lnTo>
                        <a:lnTo>
                          <a:pt x="2857" y="2311"/>
                        </a:lnTo>
                        <a:lnTo>
                          <a:pt x="2670" y="2308"/>
                        </a:lnTo>
                        <a:lnTo>
                          <a:pt x="2484" y="2299"/>
                        </a:lnTo>
                        <a:lnTo>
                          <a:pt x="2304" y="2285"/>
                        </a:lnTo>
                        <a:lnTo>
                          <a:pt x="2127" y="2266"/>
                        </a:lnTo>
                        <a:lnTo>
                          <a:pt x="1955" y="2240"/>
                        </a:lnTo>
                        <a:lnTo>
                          <a:pt x="1787" y="2210"/>
                        </a:lnTo>
                        <a:lnTo>
                          <a:pt x="1624" y="2175"/>
                        </a:lnTo>
                        <a:lnTo>
                          <a:pt x="1466" y="2137"/>
                        </a:lnTo>
                        <a:lnTo>
                          <a:pt x="1315" y="2092"/>
                        </a:lnTo>
                        <a:lnTo>
                          <a:pt x="1169" y="2045"/>
                        </a:lnTo>
                        <a:lnTo>
                          <a:pt x="1032" y="1991"/>
                        </a:lnTo>
                        <a:lnTo>
                          <a:pt x="900" y="1936"/>
                        </a:lnTo>
                        <a:lnTo>
                          <a:pt x="775" y="1877"/>
                        </a:lnTo>
                        <a:lnTo>
                          <a:pt x="659" y="1812"/>
                        </a:lnTo>
                        <a:lnTo>
                          <a:pt x="552" y="1745"/>
                        </a:lnTo>
                        <a:lnTo>
                          <a:pt x="451" y="1675"/>
                        </a:lnTo>
                        <a:lnTo>
                          <a:pt x="361" y="1602"/>
                        </a:lnTo>
                        <a:lnTo>
                          <a:pt x="279" y="1526"/>
                        </a:lnTo>
                        <a:lnTo>
                          <a:pt x="208" y="1448"/>
                        </a:lnTo>
                        <a:lnTo>
                          <a:pt x="146" y="1366"/>
                        </a:lnTo>
                        <a:lnTo>
                          <a:pt x="94" y="1283"/>
                        </a:lnTo>
                        <a:lnTo>
                          <a:pt x="54" y="1197"/>
                        </a:lnTo>
                        <a:lnTo>
                          <a:pt x="24" y="1109"/>
                        </a:lnTo>
                        <a:lnTo>
                          <a:pt x="7" y="1020"/>
                        </a:lnTo>
                        <a:lnTo>
                          <a:pt x="0" y="93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 w="0">
                    <a:solidFill>
                      <a:schemeClr val="accent1">
                        <a:lumMod val="7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40" name="Freeform 16">
                    <a:extLst>
                      <a:ext uri="{FF2B5EF4-FFF2-40B4-BE49-F238E27FC236}">
                        <a16:creationId xmlns:a16="http://schemas.microsoft.com/office/drawing/2014/main" id="{091B12BC-18A9-4267-95F5-D93C44C3E3C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59200" y="5773738"/>
                    <a:ext cx="349250" cy="1725613"/>
                  </a:xfrm>
                  <a:custGeom>
                    <a:avLst/>
                    <a:gdLst>
                      <a:gd name="T0" fmla="*/ 0 w 220"/>
                      <a:gd name="T1" fmla="*/ 0 h 1087"/>
                      <a:gd name="T2" fmla="*/ 67 w 220"/>
                      <a:gd name="T3" fmla="*/ 60 h 1087"/>
                      <a:gd name="T4" fmla="*/ 140 w 220"/>
                      <a:gd name="T5" fmla="*/ 118 h 1087"/>
                      <a:gd name="T6" fmla="*/ 220 w 220"/>
                      <a:gd name="T7" fmla="*/ 175 h 1087"/>
                      <a:gd name="T8" fmla="*/ 220 w 220"/>
                      <a:gd name="T9" fmla="*/ 1087 h 1087"/>
                      <a:gd name="T10" fmla="*/ 140 w 220"/>
                      <a:gd name="T11" fmla="*/ 1033 h 1087"/>
                      <a:gd name="T12" fmla="*/ 67 w 220"/>
                      <a:gd name="T13" fmla="*/ 976 h 1087"/>
                      <a:gd name="T14" fmla="*/ 0 w 220"/>
                      <a:gd name="T15" fmla="*/ 919 h 1087"/>
                      <a:gd name="T16" fmla="*/ 0 w 220"/>
                      <a:gd name="T17" fmla="*/ 0 h 108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20" h="1087">
                        <a:moveTo>
                          <a:pt x="0" y="0"/>
                        </a:moveTo>
                        <a:lnTo>
                          <a:pt x="67" y="60"/>
                        </a:lnTo>
                        <a:lnTo>
                          <a:pt x="140" y="118"/>
                        </a:lnTo>
                        <a:lnTo>
                          <a:pt x="220" y="175"/>
                        </a:lnTo>
                        <a:lnTo>
                          <a:pt x="220" y="1087"/>
                        </a:lnTo>
                        <a:lnTo>
                          <a:pt x="140" y="1033"/>
                        </a:lnTo>
                        <a:lnTo>
                          <a:pt x="67" y="976"/>
                        </a:lnTo>
                        <a:lnTo>
                          <a:pt x="0" y="91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41" name="Freeform 17">
                    <a:extLst>
                      <a:ext uri="{FF2B5EF4-FFF2-40B4-BE49-F238E27FC236}">
                        <a16:creationId xmlns:a16="http://schemas.microsoft.com/office/drawing/2014/main" id="{5736EF04-E410-482D-8B4C-B553F108EE7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436350" y="5773738"/>
                    <a:ext cx="347663" cy="1725613"/>
                  </a:xfrm>
                  <a:custGeom>
                    <a:avLst/>
                    <a:gdLst>
                      <a:gd name="T0" fmla="*/ 219 w 219"/>
                      <a:gd name="T1" fmla="*/ 0 h 1087"/>
                      <a:gd name="T2" fmla="*/ 219 w 219"/>
                      <a:gd name="T3" fmla="*/ 919 h 1087"/>
                      <a:gd name="T4" fmla="*/ 151 w 219"/>
                      <a:gd name="T5" fmla="*/ 976 h 1087"/>
                      <a:gd name="T6" fmla="*/ 78 w 219"/>
                      <a:gd name="T7" fmla="*/ 1033 h 1087"/>
                      <a:gd name="T8" fmla="*/ 0 w 219"/>
                      <a:gd name="T9" fmla="*/ 1087 h 1087"/>
                      <a:gd name="T10" fmla="*/ 0 w 219"/>
                      <a:gd name="T11" fmla="*/ 175 h 1087"/>
                      <a:gd name="T12" fmla="*/ 78 w 219"/>
                      <a:gd name="T13" fmla="*/ 118 h 1087"/>
                      <a:gd name="T14" fmla="*/ 151 w 219"/>
                      <a:gd name="T15" fmla="*/ 60 h 1087"/>
                      <a:gd name="T16" fmla="*/ 219 w 219"/>
                      <a:gd name="T17" fmla="*/ 0 h 108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19" h="1087">
                        <a:moveTo>
                          <a:pt x="219" y="0"/>
                        </a:moveTo>
                        <a:lnTo>
                          <a:pt x="219" y="919"/>
                        </a:lnTo>
                        <a:lnTo>
                          <a:pt x="151" y="976"/>
                        </a:lnTo>
                        <a:lnTo>
                          <a:pt x="78" y="1033"/>
                        </a:lnTo>
                        <a:lnTo>
                          <a:pt x="0" y="1087"/>
                        </a:lnTo>
                        <a:lnTo>
                          <a:pt x="0" y="175"/>
                        </a:lnTo>
                        <a:lnTo>
                          <a:pt x="78" y="118"/>
                        </a:lnTo>
                        <a:lnTo>
                          <a:pt x="151" y="60"/>
                        </a:lnTo>
                        <a:lnTo>
                          <a:pt x="219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42" name="Freeform 18">
                    <a:extLst>
                      <a:ext uri="{FF2B5EF4-FFF2-40B4-BE49-F238E27FC236}">
                        <a16:creationId xmlns:a16="http://schemas.microsoft.com/office/drawing/2014/main" id="{46E8F7D9-7429-47B2-9988-A589FF924C2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457700" y="6267450"/>
                    <a:ext cx="347663" cy="1598613"/>
                  </a:xfrm>
                  <a:custGeom>
                    <a:avLst/>
                    <a:gdLst>
                      <a:gd name="T0" fmla="*/ 0 w 219"/>
                      <a:gd name="T1" fmla="*/ 0 h 1007"/>
                      <a:gd name="T2" fmla="*/ 106 w 219"/>
                      <a:gd name="T3" fmla="*/ 53 h 1007"/>
                      <a:gd name="T4" fmla="*/ 219 w 219"/>
                      <a:gd name="T5" fmla="*/ 106 h 1007"/>
                      <a:gd name="T6" fmla="*/ 219 w 219"/>
                      <a:gd name="T7" fmla="*/ 1007 h 1007"/>
                      <a:gd name="T8" fmla="*/ 106 w 219"/>
                      <a:gd name="T9" fmla="*/ 959 h 1007"/>
                      <a:gd name="T10" fmla="*/ 0 w 219"/>
                      <a:gd name="T11" fmla="*/ 905 h 1007"/>
                      <a:gd name="T12" fmla="*/ 0 w 219"/>
                      <a:gd name="T13" fmla="*/ 0 h 10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19" h="1007">
                        <a:moveTo>
                          <a:pt x="0" y="0"/>
                        </a:moveTo>
                        <a:lnTo>
                          <a:pt x="106" y="53"/>
                        </a:lnTo>
                        <a:lnTo>
                          <a:pt x="219" y="106"/>
                        </a:lnTo>
                        <a:lnTo>
                          <a:pt x="219" y="1007"/>
                        </a:lnTo>
                        <a:lnTo>
                          <a:pt x="106" y="959"/>
                        </a:lnTo>
                        <a:lnTo>
                          <a:pt x="0" y="90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43" name="Freeform 19">
                    <a:extLst>
                      <a:ext uri="{FF2B5EF4-FFF2-40B4-BE49-F238E27FC236}">
                        <a16:creationId xmlns:a16="http://schemas.microsoft.com/office/drawing/2014/main" id="{09DFFEA1-90A0-49DB-89A2-4FCE4D73412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0737850" y="6267450"/>
                    <a:ext cx="349250" cy="1598613"/>
                  </a:xfrm>
                  <a:custGeom>
                    <a:avLst/>
                    <a:gdLst>
                      <a:gd name="T0" fmla="*/ 220 w 220"/>
                      <a:gd name="T1" fmla="*/ 0 h 1007"/>
                      <a:gd name="T2" fmla="*/ 220 w 220"/>
                      <a:gd name="T3" fmla="*/ 905 h 1007"/>
                      <a:gd name="T4" fmla="*/ 112 w 220"/>
                      <a:gd name="T5" fmla="*/ 959 h 1007"/>
                      <a:gd name="T6" fmla="*/ 0 w 220"/>
                      <a:gd name="T7" fmla="*/ 1007 h 1007"/>
                      <a:gd name="T8" fmla="*/ 0 w 220"/>
                      <a:gd name="T9" fmla="*/ 106 h 1007"/>
                      <a:gd name="T10" fmla="*/ 112 w 220"/>
                      <a:gd name="T11" fmla="*/ 53 h 1007"/>
                      <a:gd name="T12" fmla="*/ 220 w 220"/>
                      <a:gd name="T13" fmla="*/ 0 h 10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20" h="1007">
                        <a:moveTo>
                          <a:pt x="220" y="0"/>
                        </a:moveTo>
                        <a:lnTo>
                          <a:pt x="220" y="905"/>
                        </a:lnTo>
                        <a:lnTo>
                          <a:pt x="112" y="959"/>
                        </a:lnTo>
                        <a:lnTo>
                          <a:pt x="0" y="1007"/>
                        </a:lnTo>
                        <a:lnTo>
                          <a:pt x="0" y="106"/>
                        </a:lnTo>
                        <a:lnTo>
                          <a:pt x="112" y="53"/>
                        </a:lnTo>
                        <a:lnTo>
                          <a:pt x="22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44" name="Freeform 20">
                    <a:extLst>
                      <a:ext uri="{FF2B5EF4-FFF2-40B4-BE49-F238E27FC236}">
                        <a16:creationId xmlns:a16="http://schemas.microsoft.com/office/drawing/2014/main" id="{E9DA20C9-A386-4AC8-B9FE-3FE783EFA95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154613" y="6575425"/>
                    <a:ext cx="347663" cy="1530350"/>
                  </a:xfrm>
                  <a:custGeom>
                    <a:avLst/>
                    <a:gdLst>
                      <a:gd name="T0" fmla="*/ 0 w 219"/>
                      <a:gd name="T1" fmla="*/ 0 h 964"/>
                      <a:gd name="T2" fmla="*/ 108 w 219"/>
                      <a:gd name="T3" fmla="*/ 37 h 964"/>
                      <a:gd name="T4" fmla="*/ 219 w 219"/>
                      <a:gd name="T5" fmla="*/ 71 h 964"/>
                      <a:gd name="T6" fmla="*/ 219 w 219"/>
                      <a:gd name="T7" fmla="*/ 964 h 964"/>
                      <a:gd name="T8" fmla="*/ 108 w 219"/>
                      <a:gd name="T9" fmla="*/ 931 h 964"/>
                      <a:gd name="T10" fmla="*/ 0 w 219"/>
                      <a:gd name="T11" fmla="*/ 897 h 964"/>
                      <a:gd name="T12" fmla="*/ 0 w 219"/>
                      <a:gd name="T13" fmla="*/ 0 h 9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19" h="964">
                        <a:moveTo>
                          <a:pt x="0" y="0"/>
                        </a:moveTo>
                        <a:lnTo>
                          <a:pt x="108" y="37"/>
                        </a:lnTo>
                        <a:lnTo>
                          <a:pt x="219" y="71"/>
                        </a:lnTo>
                        <a:lnTo>
                          <a:pt x="219" y="964"/>
                        </a:lnTo>
                        <a:lnTo>
                          <a:pt x="108" y="931"/>
                        </a:lnTo>
                        <a:lnTo>
                          <a:pt x="0" y="89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45" name="Freeform 21">
                    <a:extLst>
                      <a:ext uri="{FF2B5EF4-FFF2-40B4-BE49-F238E27FC236}">
                        <a16:creationId xmlns:a16="http://schemas.microsoft.com/office/drawing/2014/main" id="{60F2FF56-FBB0-4CBA-BC96-032F7E3BF74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0040938" y="6575425"/>
                    <a:ext cx="346075" cy="1530350"/>
                  </a:xfrm>
                  <a:custGeom>
                    <a:avLst/>
                    <a:gdLst>
                      <a:gd name="T0" fmla="*/ 218 w 218"/>
                      <a:gd name="T1" fmla="*/ 0 h 964"/>
                      <a:gd name="T2" fmla="*/ 218 w 218"/>
                      <a:gd name="T3" fmla="*/ 897 h 964"/>
                      <a:gd name="T4" fmla="*/ 111 w 218"/>
                      <a:gd name="T5" fmla="*/ 931 h 964"/>
                      <a:gd name="T6" fmla="*/ 0 w 218"/>
                      <a:gd name="T7" fmla="*/ 964 h 964"/>
                      <a:gd name="T8" fmla="*/ 0 w 218"/>
                      <a:gd name="T9" fmla="*/ 71 h 964"/>
                      <a:gd name="T10" fmla="*/ 111 w 218"/>
                      <a:gd name="T11" fmla="*/ 37 h 964"/>
                      <a:gd name="T12" fmla="*/ 218 w 218"/>
                      <a:gd name="T13" fmla="*/ 0 h 9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18" h="964">
                        <a:moveTo>
                          <a:pt x="218" y="0"/>
                        </a:moveTo>
                        <a:lnTo>
                          <a:pt x="218" y="897"/>
                        </a:lnTo>
                        <a:lnTo>
                          <a:pt x="111" y="931"/>
                        </a:lnTo>
                        <a:lnTo>
                          <a:pt x="0" y="964"/>
                        </a:lnTo>
                        <a:lnTo>
                          <a:pt x="0" y="71"/>
                        </a:lnTo>
                        <a:lnTo>
                          <a:pt x="111" y="37"/>
                        </a:lnTo>
                        <a:lnTo>
                          <a:pt x="218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46" name="Freeform 22">
                    <a:extLst>
                      <a:ext uri="{FF2B5EF4-FFF2-40B4-BE49-F238E27FC236}">
                        <a16:creationId xmlns:a16="http://schemas.microsoft.com/office/drawing/2014/main" id="{9A090C80-F5D5-436A-8170-DAFE8B47978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027738" y="6823075"/>
                    <a:ext cx="347663" cy="1470025"/>
                  </a:xfrm>
                  <a:custGeom>
                    <a:avLst/>
                    <a:gdLst>
                      <a:gd name="T0" fmla="*/ 0 w 219"/>
                      <a:gd name="T1" fmla="*/ 0 h 926"/>
                      <a:gd name="T2" fmla="*/ 108 w 219"/>
                      <a:gd name="T3" fmla="*/ 23 h 926"/>
                      <a:gd name="T4" fmla="*/ 219 w 219"/>
                      <a:gd name="T5" fmla="*/ 42 h 926"/>
                      <a:gd name="T6" fmla="*/ 219 w 219"/>
                      <a:gd name="T7" fmla="*/ 926 h 926"/>
                      <a:gd name="T8" fmla="*/ 108 w 219"/>
                      <a:gd name="T9" fmla="*/ 909 h 926"/>
                      <a:gd name="T10" fmla="*/ 0 w 219"/>
                      <a:gd name="T11" fmla="*/ 888 h 926"/>
                      <a:gd name="T12" fmla="*/ 0 w 219"/>
                      <a:gd name="T13" fmla="*/ 0 h 9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19" h="926">
                        <a:moveTo>
                          <a:pt x="0" y="0"/>
                        </a:moveTo>
                        <a:lnTo>
                          <a:pt x="108" y="23"/>
                        </a:lnTo>
                        <a:lnTo>
                          <a:pt x="219" y="42"/>
                        </a:lnTo>
                        <a:lnTo>
                          <a:pt x="219" y="926"/>
                        </a:lnTo>
                        <a:lnTo>
                          <a:pt x="108" y="909"/>
                        </a:lnTo>
                        <a:lnTo>
                          <a:pt x="0" y="8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47" name="Freeform 23">
                    <a:extLst>
                      <a:ext uri="{FF2B5EF4-FFF2-40B4-BE49-F238E27FC236}">
                        <a16:creationId xmlns:a16="http://schemas.microsoft.com/office/drawing/2014/main" id="{BE5760E9-D4CC-4FEA-989D-C1DACF1A9F2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167813" y="6823075"/>
                    <a:ext cx="349250" cy="1470025"/>
                  </a:xfrm>
                  <a:custGeom>
                    <a:avLst/>
                    <a:gdLst>
                      <a:gd name="T0" fmla="*/ 220 w 220"/>
                      <a:gd name="T1" fmla="*/ 0 h 926"/>
                      <a:gd name="T2" fmla="*/ 220 w 220"/>
                      <a:gd name="T3" fmla="*/ 888 h 926"/>
                      <a:gd name="T4" fmla="*/ 111 w 220"/>
                      <a:gd name="T5" fmla="*/ 909 h 926"/>
                      <a:gd name="T6" fmla="*/ 0 w 220"/>
                      <a:gd name="T7" fmla="*/ 926 h 926"/>
                      <a:gd name="T8" fmla="*/ 0 w 220"/>
                      <a:gd name="T9" fmla="*/ 42 h 926"/>
                      <a:gd name="T10" fmla="*/ 111 w 220"/>
                      <a:gd name="T11" fmla="*/ 23 h 926"/>
                      <a:gd name="T12" fmla="*/ 220 w 220"/>
                      <a:gd name="T13" fmla="*/ 0 h 9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20" h="926">
                        <a:moveTo>
                          <a:pt x="220" y="0"/>
                        </a:moveTo>
                        <a:lnTo>
                          <a:pt x="220" y="888"/>
                        </a:lnTo>
                        <a:lnTo>
                          <a:pt x="111" y="909"/>
                        </a:lnTo>
                        <a:lnTo>
                          <a:pt x="0" y="926"/>
                        </a:lnTo>
                        <a:lnTo>
                          <a:pt x="0" y="42"/>
                        </a:lnTo>
                        <a:lnTo>
                          <a:pt x="111" y="23"/>
                        </a:lnTo>
                        <a:lnTo>
                          <a:pt x="22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48" name="Freeform 24">
                    <a:extLst>
                      <a:ext uri="{FF2B5EF4-FFF2-40B4-BE49-F238E27FC236}">
                        <a16:creationId xmlns:a16="http://schemas.microsoft.com/office/drawing/2014/main" id="{6555F435-5B53-4558-A5E9-174CD96D287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073900" y="6975475"/>
                    <a:ext cx="347663" cy="1417638"/>
                  </a:xfrm>
                  <a:custGeom>
                    <a:avLst/>
                    <a:gdLst>
                      <a:gd name="T0" fmla="*/ 0 w 219"/>
                      <a:gd name="T1" fmla="*/ 0 h 893"/>
                      <a:gd name="T2" fmla="*/ 110 w 219"/>
                      <a:gd name="T3" fmla="*/ 7 h 893"/>
                      <a:gd name="T4" fmla="*/ 219 w 219"/>
                      <a:gd name="T5" fmla="*/ 12 h 893"/>
                      <a:gd name="T6" fmla="*/ 219 w 219"/>
                      <a:gd name="T7" fmla="*/ 893 h 893"/>
                      <a:gd name="T8" fmla="*/ 110 w 219"/>
                      <a:gd name="T9" fmla="*/ 890 h 893"/>
                      <a:gd name="T10" fmla="*/ 0 w 219"/>
                      <a:gd name="T11" fmla="*/ 881 h 893"/>
                      <a:gd name="T12" fmla="*/ 0 w 219"/>
                      <a:gd name="T13" fmla="*/ 0 h 8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19" h="893">
                        <a:moveTo>
                          <a:pt x="0" y="0"/>
                        </a:moveTo>
                        <a:lnTo>
                          <a:pt x="110" y="7"/>
                        </a:lnTo>
                        <a:lnTo>
                          <a:pt x="219" y="12"/>
                        </a:lnTo>
                        <a:lnTo>
                          <a:pt x="219" y="893"/>
                        </a:lnTo>
                        <a:lnTo>
                          <a:pt x="110" y="890"/>
                        </a:lnTo>
                        <a:lnTo>
                          <a:pt x="0" y="88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49" name="Freeform 25">
                    <a:extLst>
                      <a:ext uri="{FF2B5EF4-FFF2-40B4-BE49-F238E27FC236}">
                        <a16:creationId xmlns:a16="http://schemas.microsoft.com/office/drawing/2014/main" id="{9105648B-2FA3-4CD5-AB1C-B7229E87D9D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120063" y="6975475"/>
                    <a:ext cx="350838" cy="1417638"/>
                  </a:xfrm>
                  <a:custGeom>
                    <a:avLst/>
                    <a:gdLst>
                      <a:gd name="T0" fmla="*/ 221 w 221"/>
                      <a:gd name="T1" fmla="*/ 0 h 893"/>
                      <a:gd name="T2" fmla="*/ 221 w 221"/>
                      <a:gd name="T3" fmla="*/ 881 h 893"/>
                      <a:gd name="T4" fmla="*/ 110 w 221"/>
                      <a:gd name="T5" fmla="*/ 890 h 893"/>
                      <a:gd name="T6" fmla="*/ 0 w 221"/>
                      <a:gd name="T7" fmla="*/ 893 h 893"/>
                      <a:gd name="T8" fmla="*/ 0 w 221"/>
                      <a:gd name="T9" fmla="*/ 12 h 893"/>
                      <a:gd name="T10" fmla="*/ 110 w 221"/>
                      <a:gd name="T11" fmla="*/ 7 h 893"/>
                      <a:gd name="T12" fmla="*/ 221 w 221"/>
                      <a:gd name="T13" fmla="*/ 0 h 8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21" h="893">
                        <a:moveTo>
                          <a:pt x="221" y="0"/>
                        </a:moveTo>
                        <a:lnTo>
                          <a:pt x="221" y="881"/>
                        </a:lnTo>
                        <a:lnTo>
                          <a:pt x="110" y="890"/>
                        </a:lnTo>
                        <a:lnTo>
                          <a:pt x="0" y="893"/>
                        </a:lnTo>
                        <a:lnTo>
                          <a:pt x="0" y="12"/>
                        </a:lnTo>
                        <a:lnTo>
                          <a:pt x="110" y="7"/>
                        </a:lnTo>
                        <a:lnTo>
                          <a:pt x="221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  <p:grpSp>
              <p:nvGrpSpPr>
                <p:cNvPr id="135" name="Group 134">
                  <a:extLst>
                    <a:ext uri="{FF2B5EF4-FFF2-40B4-BE49-F238E27FC236}">
                      <a16:creationId xmlns:a16="http://schemas.microsoft.com/office/drawing/2014/main" id="{8B05A70C-E582-40E1-8A34-7BC3119E77A1}"/>
                    </a:ext>
                  </a:extLst>
                </p:cNvPr>
                <p:cNvGrpSpPr/>
                <p:nvPr/>
              </p:nvGrpSpPr>
              <p:grpSpPr>
                <a:xfrm>
                  <a:off x="6338645" y="2741246"/>
                  <a:ext cx="9070975" cy="4368800"/>
                  <a:chOff x="3235325" y="2628900"/>
                  <a:chExt cx="9070975" cy="4368800"/>
                </a:xfrm>
              </p:grpSpPr>
              <p:sp>
                <p:nvSpPr>
                  <p:cNvPr id="136" name="Freeform 26">
                    <a:extLst>
                      <a:ext uri="{FF2B5EF4-FFF2-40B4-BE49-F238E27FC236}">
                        <a16:creationId xmlns:a16="http://schemas.microsoft.com/office/drawing/2014/main" id="{655C8DAE-ED4E-41F6-B35F-8F2715D51CF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35325" y="2628900"/>
                    <a:ext cx="9070975" cy="4368800"/>
                  </a:xfrm>
                  <a:custGeom>
                    <a:avLst/>
                    <a:gdLst>
                      <a:gd name="T0" fmla="*/ 3038 w 5714"/>
                      <a:gd name="T1" fmla="*/ 2 h 2752"/>
                      <a:gd name="T2" fmla="*/ 3390 w 5714"/>
                      <a:gd name="T3" fmla="*/ 21 h 2752"/>
                      <a:gd name="T4" fmla="*/ 3728 w 5714"/>
                      <a:gd name="T5" fmla="*/ 59 h 2752"/>
                      <a:gd name="T6" fmla="*/ 4047 w 5714"/>
                      <a:gd name="T7" fmla="*/ 115 h 2752"/>
                      <a:gd name="T8" fmla="*/ 4349 w 5714"/>
                      <a:gd name="T9" fmla="*/ 186 h 2752"/>
                      <a:gd name="T10" fmla="*/ 4627 w 5714"/>
                      <a:gd name="T11" fmla="*/ 273 h 2752"/>
                      <a:gd name="T12" fmla="*/ 4878 w 5714"/>
                      <a:gd name="T13" fmla="*/ 374 h 2752"/>
                      <a:gd name="T14" fmla="*/ 5102 w 5714"/>
                      <a:gd name="T15" fmla="*/ 488 h 2752"/>
                      <a:gd name="T16" fmla="*/ 5296 w 5714"/>
                      <a:gd name="T17" fmla="*/ 617 h 2752"/>
                      <a:gd name="T18" fmla="*/ 5456 w 5714"/>
                      <a:gd name="T19" fmla="*/ 756 h 2752"/>
                      <a:gd name="T20" fmla="*/ 5581 w 5714"/>
                      <a:gd name="T21" fmla="*/ 905 h 2752"/>
                      <a:gd name="T22" fmla="*/ 5666 w 5714"/>
                      <a:gd name="T23" fmla="*/ 1065 h 2752"/>
                      <a:gd name="T24" fmla="*/ 5709 w 5714"/>
                      <a:gd name="T25" fmla="*/ 1233 h 2752"/>
                      <a:gd name="T26" fmla="*/ 5709 w 5714"/>
                      <a:gd name="T27" fmla="*/ 1412 h 2752"/>
                      <a:gd name="T28" fmla="*/ 5662 w 5714"/>
                      <a:gd name="T29" fmla="*/ 1590 h 2752"/>
                      <a:gd name="T30" fmla="*/ 5569 w 5714"/>
                      <a:gd name="T31" fmla="*/ 1762 h 2752"/>
                      <a:gd name="T32" fmla="*/ 5435 w 5714"/>
                      <a:gd name="T33" fmla="*/ 1927 h 2752"/>
                      <a:gd name="T34" fmla="*/ 5263 w 5714"/>
                      <a:gd name="T35" fmla="*/ 2081 h 2752"/>
                      <a:gd name="T36" fmla="*/ 5055 w 5714"/>
                      <a:gd name="T37" fmla="*/ 2224 h 2752"/>
                      <a:gd name="T38" fmla="*/ 4816 w 5714"/>
                      <a:gd name="T39" fmla="*/ 2352 h 2752"/>
                      <a:gd name="T40" fmla="*/ 4545 w 5714"/>
                      <a:gd name="T41" fmla="*/ 2467 h 2752"/>
                      <a:gd name="T42" fmla="*/ 4248 w 5714"/>
                      <a:gd name="T43" fmla="*/ 2564 h 2752"/>
                      <a:gd name="T44" fmla="*/ 3929 w 5714"/>
                      <a:gd name="T45" fmla="*/ 2644 h 2752"/>
                      <a:gd name="T46" fmla="*/ 3588 w 5714"/>
                      <a:gd name="T47" fmla="*/ 2702 h 2752"/>
                      <a:gd name="T48" fmla="*/ 3230 w 5714"/>
                      <a:gd name="T49" fmla="*/ 2738 h 2752"/>
                      <a:gd name="T50" fmla="*/ 2857 w 5714"/>
                      <a:gd name="T51" fmla="*/ 2752 h 2752"/>
                      <a:gd name="T52" fmla="*/ 2484 w 5714"/>
                      <a:gd name="T53" fmla="*/ 2738 h 2752"/>
                      <a:gd name="T54" fmla="*/ 2127 w 5714"/>
                      <a:gd name="T55" fmla="*/ 2702 h 2752"/>
                      <a:gd name="T56" fmla="*/ 1787 w 5714"/>
                      <a:gd name="T57" fmla="*/ 2644 h 2752"/>
                      <a:gd name="T58" fmla="*/ 1466 w 5714"/>
                      <a:gd name="T59" fmla="*/ 2564 h 2752"/>
                      <a:gd name="T60" fmla="*/ 1169 w 5714"/>
                      <a:gd name="T61" fmla="*/ 2467 h 2752"/>
                      <a:gd name="T62" fmla="*/ 900 w 5714"/>
                      <a:gd name="T63" fmla="*/ 2352 h 2752"/>
                      <a:gd name="T64" fmla="*/ 659 w 5714"/>
                      <a:gd name="T65" fmla="*/ 2224 h 2752"/>
                      <a:gd name="T66" fmla="*/ 451 w 5714"/>
                      <a:gd name="T67" fmla="*/ 2081 h 2752"/>
                      <a:gd name="T68" fmla="*/ 279 w 5714"/>
                      <a:gd name="T69" fmla="*/ 1927 h 2752"/>
                      <a:gd name="T70" fmla="*/ 146 w 5714"/>
                      <a:gd name="T71" fmla="*/ 1762 h 2752"/>
                      <a:gd name="T72" fmla="*/ 54 w 5714"/>
                      <a:gd name="T73" fmla="*/ 1590 h 2752"/>
                      <a:gd name="T74" fmla="*/ 7 w 5714"/>
                      <a:gd name="T75" fmla="*/ 1412 h 2752"/>
                      <a:gd name="T76" fmla="*/ 5 w 5714"/>
                      <a:gd name="T77" fmla="*/ 1233 h 2752"/>
                      <a:gd name="T78" fmla="*/ 50 w 5714"/>
                      <a:gd name="T79" fmla="*/ 1065 h 2752"/>
                      <a:gd name="T80" fmla="*/ 135 w 5714"/>
                      <a:gd name="T81" fmla="*/ 905 h 2752"/>
                      <a:gd name="T82" fmla="*/ 258 w 5714"/>
                      <a:gd name="T83" fmla="*/ 756 h 2752"/>
                      <a:gd name="T84" fmla="*/ 420 w 5714"/>
                      <a:gd name="T85" fmla="*/ 617 h 2752"/>
                      <a:gd name="T86" fmla="*/ 612 w 5714"/>
                      <a:gd name="T87" fmla="*/ 488 h 2752"/>
                      <a:gd name="T88" fmla="*/ 836 w 5714"/>
                      <a:gd name="T89" fmla="*/ 374 h 2752"/>
                      <a:gd name="T90" fmla="*/ 1089 w 5714"/>
                      <a:gd name="T91" fmla="*/ 273 h 2752"/>
                      <a:gd name="T92" fmla="*/ 1367 w 5714"/>
                      <a:gd name="T93" fmla="*/ 186 h 2752"/>
                      <a:gd name="T94" fmla="*/ 1667 w 5714"/>
                      <a:gd name="T95" fmla="*/ 115 h 2752"/>
                      <a:gd name="T96" fmla="*/ 1986 w 5714"/>
                      <a:gd name="T97" fmla="*/ 59 h 2752"/>
                      <a:gd name="T98" fmla="*/ 2325 w 5714"/>
                      <a:gd name="T99" fmla="*/ 21 h 2752"/>
                      <a:gd name="T100" fmla="*/ 2677 w 5714"/>
                      <a:gd name="T101" fmla="*/ 2 h 27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</a:cxnLst>
                    <a:rect l="0" t="0" r="r" b="b"/>
                    <a:pathLst>
                      <a:path w="5714" h="2752">
                        <a:moveTo>
                          <a:pt x="2857" y="0"/>
                        </a:moveTo>
                        <a:lnTo>
                          <a:pt x="3038" y="2"/>
                        </a:lnTo>
                        <a:lnTo>
                          <a:pt x="3216" y="9"/>
                        </a:lnTo>
                        <a:lnTo>
                          <a:pt x="3390" y="21"/>
                        </a:lnTo>
                        <a:lnTo>
                          <a:pt x="3561" y="38"/>
                        </a:lnTo>
                        <a:lnTo>
                          <a:pt x="3728" y="59"/>
                        </a:lnTo>
                        <a:lnTo>
                          <a:pt x="3891" y="85"/>
                        </a:lnTo>
                        <a:lnTo>
                          <a:pt x="4047" y="115"/>
                        </a:lnTo>
                        <a:lnTo>
                          <a:pt x="4202" y="148"/>
                        </a:lnTo>
                        <a:lnTo>
                          <a:pt x="4349" y="186"/>
                        </a:lnTo>
                        <a:lnTo>
                          <a:pt x="4490" y="228"/>
                        </a:lnTo>
                        <a:lnTo>
                          <a:pt x="4627" y="273"/>
                        </a:lnTo>
                        <a:lnTo>
                          <a:pt x="4755" y="321"/>
                        </a:lnTo>
                        <a:lnTo>
                          <a:pt x="4878" y="374"/>
                        </a:lnTo>
                        <a:lnTo>
                          <a:pt x="4994" y="429"/>
                        </a:lnTo>
                        <a:lnTo>
                          <a:pt x="5102" y="488"/>
                        </a:lnTo>
                        <a:lnTo>
                          <a:pt x="5203" y="551"/>
                        </a:lnTo>
                        <a:lnTo>
                          <a:pt x="5296" y="617"/>
                        </a:lnTo>
                        <a:lnTo>
                          <a:pt x="5380" y="685"/>
                        </a:lnTo>
                        <a:lnTo>
                          <a:pt x="5456" y="756"/>
                        </a:lnTo>
                        <a:lnTo>
                          <a:pt x="5524" y="829"/>
                        </a:lnTo>
                        <a:lnTo>
                          <a:pt x="5581" y="905"/>
                        </a:lnTo>
                        <a:lnTo>
                          <a:pt x="5628" y="985"/>
                        </a:lnTo>
                        <a:lnTo>
                          <a:pt x="5666" y="1065"/>
                        </a:lnTo>
                        <a:lnTo>
                          <a:pt x="5694" y="1148"/>
                        </a:lnTo>
                        <a:lnTo>
                          <a:pt x="5709" y="1233"/>
                        </a:lnTo>
                        <a:lnTo>
                          <a:pt x="5714" y="1320"/>
                        </a:lnTo>
                        <a:lnTo>
                          <a:pt x="5709" y="1412"/>
                        </a:lnTo>
                        <a:lnTo>
                          <a:pt x="5692" y="1501"/>
                        </a:lnTo>
                        <a:lnTo>
                          <a:pt x="5662" y="1590"/>
                        </a:lnTo>
                        <a:lnTo>
                          <a:pt x="5621" y="1677"/>
                        </a:lnTo>
                        <a:lnTo>
                          <a:pt x="5569" y="1762"/>
                        </a:lnTo>
                        <a:lnTo>
                          <a:pt x="5508" y="1845"/>
                        </a:lnTo>
                        <a:lnTo>
                          <a:pt x="5435" y="1927"/>
                        </a:lnTo>
                        <a:lnTo>
                          <a:pt x="5353" y="2005"/>
                        </a:lnTo>
                        <a:lnTo>
                          <a:pt x="5263" y="2081"/>
                        </a:lnTo>
                        <a:lnTo>
                          <a:pt x="5164" y="2154"/>
                        </a:lnTo>
                        <a:lnTo>
                          <a:pt x="5055" y="2224"/>
                        </a:lnTo>
                        <a:lnTo>
                          <a:pt x="4939" y="2290"/>
                        </a:lnTo>
                        <a:lnTo>
                          <a:pt x="4816" y="2352"/>
                        </a:lnTo>
                        <a:lnTo>
                          <a:pt x="4684" y="2411"/>
                        </a:lnTo>
                        <a:lnTo>
                          <a:pt x="4545" y="2467"/>
                        </a:lnTo>
                        <a:lnTo>
                          <a:pt x="4399" y="2517"/>
                        </a:lnTo>
                        <a:lnTo>
                          <a:pt x="4248" y="2564"/>
                        </a:lnTo>
                        <a:lnTo>
                          <a:pt x="4091" y="2606"/>
                        </a:lnTo>
                        <a:lnTo>
                          <a:pt x="3929" y="2644"/>
                        </a:lnTo>
                        <a:lnTo>
                          <a:pt x="3761" y="2675"/>
                        </a:lnTo>
                        <a:lnTo>
                          <a:pt x="3588" y="2702"/>
                        </a:lnTo>
                        <a:lnTo>
                          <a:pt x="3411" y="2724"/>
                        </a:lnTo>
                        <a:lnTo>
                          <a:pt x="3230" y="2738"/>
                        </a:lnTo>
                        <a:lnTo>
                          <a:pt x="3046" y="2748"/>
                        </a:lnTo>
                        <a:lnTo>
                          <a:pt x="2857" y="2752"/>
                        </a:lnTo>
                        <a:lnTo>
                          <a:pt x="2670" y="2748"/>
                        </a:lnTo>
                        <a:lnTo>
                          <a:pt x="2484" y="2738"/>
                        </a:lnTo>
                        <a:lnTo>
                          <a:pt x="2304" y="2724"/>
                        </a:lnTo>
                        <a:lnTo>
                          <a:pt x="2127" y="2702"/>
                        </a:lnTo>
                        <a:lnTo>
                          <a:pt x="1955" y="2675"/>
                        </a:lnTo>
                        <a:lnTo>
                          <a:pt x="1787" y="2644"/>
                        </a:lnTo>
                        <a:lnTo>
                          <a:pt x="1624" y="2606"/>
                        </a:lnTo>
                        <a:lnTo>
                          <a:pt x="1466" y="2564"/>
                        </a:lnTo>
                        <a:lnTo>
                          <a:pt x="1315" y="2517"/>
                        </a:lnTo>
                        <a:lnTo>
                          <a:pt x="1169" y="2467"/>
                        </a:lnTo>
                        <a:lnTo>
                          <a:pt x="1032" y="2411"/>
                        </a:lnTo>
                        <a:lnTo>
                          <a:pt x="900" y="2352"/>
                        </a:lnTo>
                        <a:lnTo>
                          <a:pt x="775" y="2290"/>
                        </a:lnTo>
                        <a:lnTo>
                          <a:pt x="659" y="2224"/>
                        </a:lnTo>
                        <a:lnTo>
                          <a:pt x="552" y="2154"/>
                        </a:lnTo>
                        <a:lnTo>
                          <a:pt x="451" y="2081"/>
                        </a:lnTo>
                        <a:lnTo>
                          <a:pt x="361" y="2005"/>
                        </a:lnTo>
                        <a:lnTo>
                          <a:pt x="279" y="1927"/>
                        </a:lnTo>
                        <a:lnTo>
                          <a:pt x="208" y="1845"/>
                        </a:lnTo>
                        <a:lnTo>
                          <a:pt x="146" y="1762"/>
                        </a:lnTo>
                        <a:lnTo>
                          <a:pt x="94" y="1677"/>
                        </a:lnTo>
                        <a:lnTo>
                          <a:pt x="54" y="1590"/>
                        </a:lnTo>
                        <a:lnTo>
                          <a:pt x="24" y="1501"/>
                        </a:lnTo>
                        <a:lnTo>
                          <a:pt x="7" y="1412"/>
                        </a:lnTo>
                        <a:lnTo>
                          <a:pt x="0" y="1320"/>
                        </a:lnTo>
                        <a:lnTo>
                          <a:pt x="5" y="1233"/>
                        </a:lnTo>
                        <a:lnTo>
                          <a:pt x="23" y="1148"/>
                        </a:lnTo>
                        <a:lnTo>
                          <a:pt x="50" y="1065"/>
                        </a:lnTo>
                        <a:lnTo>
                          <a:pt x="87" y="985"/>
                        </a:lnTo>
                        <a:lnTo>
                          <a:pt x="135" y="905"/>
                        </a:lnTo>
                        <a:lnTo>
                          <a:pt x="193" y="829"/>
                        </a:lnTo>
                        <a:lnTo>
                          <a:pt x="258" y="756"/>
                        </a:lnTo>
                        <a:lnTo>
                          <a:pt x="335" y="685"/>
                        </a:lnTo>
                        <a:lnTo>
                          <a:pt x="420" y="617"/>
                        </a:lnTo>
                        <a:lnTo>
                          <a:pt x="512" y="551"/>
                        </a:lnTo>
                        <a:lnTo>
                          <a:pt x="612" y="488"/>
                        </a:lnTo>
                        <a:lnTo>
                          <a:pt x="722" y="429"/>
                        </a:lnTo>
                        <a:lnTo>
                          <a:pt x="836" y="374"/>
                        </a:lnTo>
                        <a:lnTo>
                          <a:pt x="959" y="321"/>
                        </a:lnTo>
                        <a:lnTo>
                          <a:pt x="1089" y="273"/>
                        </a:lnTo>
                        <a:lnTo>
                          <a:pt x="1225" y="228"/>
                        </a:lnTo>
                        <a:lnTo>
                          <a:pt x="1367" y="186"/>
                        </a:lnTo>
                        <a:lnTo>
                          <a:pt x="1514" y="148"/>
                        </a:lnTo>
                        <a:lnTo>
                          <a:pt x="1667" y="115"/>
                        </a:lnTo>
                        <a:lnTo>
                          <a:pt x="1825" y="85"/>
                        </a:lnTo>
                        <a:lnTo>
                          <a:pt x="1986" y="59"/>
                        </a:lnTo>
                        <a:lnTo>
                          <a:pt x="2155" y="38"/>
                        </a:lnTo>
                        <a:lnTo>
                          <a:pt x="2325" y="21"/>
                        </a:lnTo>
                        <a:lnTo>
                          <a:pt x="2500" y="9"/>
                        </a:lnTo>
                        <a:lnTo>
                          <a:pt x="2677" y="2"/>
                        </a:lnTo>
                        <a:lnTo>
                          <a:pt x="2857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37" name="Freeform 27">
                    <a:extLst>
                      <a:ext uri="{FF2B5EF4-FFF2-40B4-BE49-F238E27FC236}">
                        <a16:creationId xmlns:a16="http://schemas.microsoft.com/office/drawing/2014/main" id="{3627F9B8-DDB0-4D2E-A10E-8A261381C30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32238" y="3152775"/>
                    <a:ext cx="7677150" cy="3138488"/>
                  </a:xfrm>
                  <a:custGeom>
                    <a:avLst/>
                    <a:gdLst>
                      <a:gd name="T0" fmla="*/ 2611 w 4836"/>
                      <a:gd name="T1" fmla="*/ 4 h 1977"/>
                      <a:gd name="T2" fmla="*/ 2977 w 4836"/>
                      <a:gd name="T3" fmla="*/ 28 h 1977"/>
                      <a:gd name="T4" fmla="*/ 3312 w 4836"/>
                      <a:gd name="T5" fmla="*/ 75 h 1977"/>
                      <a:gd name="T6" fmla="*/ 3619 w 4836"/>
                      <a:gd name="T7" fmla="*/ 141 h 1977"/>
                      <a:gd name="T8" fmla="*/ 3893 w 4836"/>
                      <a:gd name="T9" fmla="*/ 224 h 1977"/>
                      <a:gd name="T10" fmla="*/ 4136 w 4836"/>
                      <a:gd name="T11" fmla="*/ 318 h 1977"/>
                      <a:gd name="T12" fmla="*/ 4344 w 4836"/>
                      <a:gd name="T13" fmla="*/ 424 h 1977"/>
                      <a:gd name="T14" fmla="*/ 4517 w 4836"/>
                      <a:gd name="T15" fmla="*/ 535 h 1977"/>
                      <a:gd name="T16" fmla="*/ 4654 w 4836"/>
                      <a:gd name="T17" fmla="*/ 652 h 1977"/>
                      <a:gd name="T18" fmla="*/ 4755 w 4836"/>
                      <a:gd name="T19" fmla="*/ 768 h 1977"/>
                      <a:gd name="T20" fmla="*/ 4816 w 4836"/>
                      <a:gd name="T21" fmla="*/ 883 h 1977"/>
                      <a:gd name="T22" fmla="*/ 4836 w 4836"/>
                      <a:gd name="T23" fmla="*/ 990 h 1977"/>
                      <a:gd name="T24" fmla="*/ 4816 w 4836"/>
                      <a:gd name="T25" fmla="*/ 1100 h 1977"/>
                      <a:gd name="T26" fmla="*/ 4755 w 4836"/>
                      <a:gd name="T27" fmla="*/ 1213 h 1977"/>
                      <a:gd name="T28" fmla="*/ 4654 w 4836"/>
                      <a:gd name="T29" fmla="*/ 1329 h 1977"/>
                      <a:gd name="T30" fmla="*/ 4517 w 4836"/>
                      <a:gd name="T31" fmla="*/ 1444 h 1977"/>
                      <a:gd name="T32" fmla="*/ 4344 w 4836"/>
                      <a:gd name="T33" fmla="*/ 1555 h 1977"/>
                      <a:gd name="T34" fmla="*/ 4136 w 4836"/>
                      <a:gd name="T35" fmla="*/ 1659 h 1977"/>
                      <a:gd name="T36" fmla="*/ 3893 w 4836"/>
                      <a:gd name="T37" fmla="*/ 1755 h 1977"/>
                      <a:gd name="T38" fmla="*/ 3619 w 4836"/>
                      <a:gd name="T39" fmla="*/ 1836 h 1977"/>
                      <a:gd name="T40" fmla="*/ 3312 w 4836"/>
                      <a:gd name="T41" fmla="*/ 1902 h 1977"/>
                      <a:gd name="T42" fmla="*/ 2977 w 4836"/>
                      <a:gd name="T43" fmla="*/ 1949 h 1977"/>
                      <a:gd name="T44" fmla="*/ 2611 w 4836"/>
                      <a:gd name="T45" fmla="*/ 1974 h 1977"/>
                      <a:gd name="T46" fmla="*/ 2226 w 4836"/>
                      <a:gd name="T47" fmla="*/ 1974 h 1977"/>
                      <a:gd name="T48" fmla="*/ 1861 w 4836"/>
                      <a:gd name="T49" fmla="*/ 1949 h 1977"/>
                      <a:gd name="T50" fmla="*/ 1525 w 4836"/>
                      <a:gd name="T51" fmla="*/ 1902 h 1977"/>
                      <a:gd name="T52" fmla="*/ 1218 w 4836"/>
                      <a:gd name="T53" fmla="*/ 1836 h 1977"/>
                      <a:gd name="T54" fmla="*/ 944 w 4836"/>
                      <a:gd name="T55" fmla="*/ 1755 h 1977"/>
                      <a:gd name="T56" fmla="*/ 701 w 4836"/>
                      <a:gd name="T57" fmla="*/ 1659 h 1977"/>
                      <a:gd name="T58" fmla="*/ 493 w 4836"/>
                      <a:gd name="T59" fmla="*/ 1555 h 1977"/>
                      <a:gd name="T60" fmla="*/ 319 w 4836"/>
                      <a:gd name="T61" fmla="*/ 1444 h 1977"/>
                      <a:gd name="T62" fmla="*/ 182 w 4836"/>
                      <a:gd name="T63" fmla="*/ 1329 h 1977"/>
                      <a:gd name="T64" fmla="*/ 81 w 4836"/>
                      <a:gd name="T65" fmla="*/ 1213 h 1977"/>
                      <a:gd name="T66" fmla="*/ 21 w 4836"/>
                      <a:gd name="T67" fmla="*/ 1100 h 1977"/>
                      <a:gd name="T68" fmla="*/ 0 w 4836"/>
                      <a:gd name="T69" fmla="*/ 990 h 1977"/>
                      <a:gd name="T70" fmla="*/ 21 w 4836"/>
                      <a:gd name="T71" fmla="*/ 883 h 1977"/>
                      <a:gd name="T72" fmla="*/ 81 w 4836"/>
                      <a:gd name="T73" fmla="*/ 768 h 1977"/>
                      <a:gd name="T74" fmla="*/ 182 w 4836"/>
                      <a:gd name="T75" fmla="*/ 652 h 1977"/>
                      <a:gd name="T76" fmla="*/ 319 w 4836"/>
                      <a:gd name="T77" fmla="*/ 535 h 1977"/>
                      <a:gd name="T78" fmla="*/ 493 w 4836"/>
                      <a:gd name="T79" fmla="*/ 424 h 1977"/>
                      <a:gd name="T80" fmla="*/ 701 w 4836"/>
                      <a:gd name="T81" fmla="*/ 318 h 1977"/>
                      <a:gd name="T82" fmla="*/ 944 w 4836"/>
                      <a:gd name="T83" fmla="*/ 224 h 1977"/>
                      <a:gd name="T84" fmla="*/ 1218 w 4836"/>
                      <a:gd name="T85" fmla="*/ 141 h 1977"/>
                      <a:gd name="T86" fmla="*/ 1525 w 4836"/>
                      <a:gd name="T87" fmla="*/ 75 h 1977"/>
                      <a:gd name="T88" fmla="*/ 1861 w 4836"/>
                      <a:gd name="T89" fmla="*/ 28 h 1977"/>
                      <a:gd name="T90" fmla="*/ 2226 w 4836"/>
                      <a:gd name="T91" fmla="*/ 4 h 19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</a:cxnLst>
                    <a:rect l="0" t="0" r="r" b="b"/>
                    <a:pathLst>
                      <a:path w="4836" h="1977">
                        <a:moveTo>
                          <a:pt x="2418" y="0"/>
                        </a:moveTo>
                        <a:lnTo>
                          <a:pt x="2611" y="4"/>
                        </a:lnTo>
                        <a:lnTo>
                          <a:pt x="2796" y="12"/>
                        </a:lnTo>
                        <a:lnTo>
                          <a:pt x="2977" y="28"/>
                        </a:lnTo>
                        <a:lnTo>
                          <a:pt x="3149" y="49"/>
                        </a:lnTo>
                        <a:lnTo>
                          <a:pt x="3312" y="75"/>
                        </a:lnTo>
                        <a:lnTo>
                          <a:pt x="3469" y="106"/>
                        </a:lnTo>
                        <a:lnTo>
                          <a:pt x="3619" y="141"/>
                        </a:lnTo>
                        <a:lnTo>
                          <a:pt x="3759" y="181"/>
                        </a:lnTo>
                        <a:lnTo>
                          <a:pt x="3893" y="224"/>
                        </a:lnTo>
                        <a:lnTo>
                          <a:pt x="4019" y="269"/>
                        </a:lnTo>
                        <a:lnTo>
                          <a:pt x="4136" y="318"/>
                        </a:lnTo>
                        <a:lnTo>
                          <a:pt x="4245" y="370"/>
                        </a:lnTo>
                        <a:lnTo>
                          <a:pt x="4344" y="424"/>
                        </a:lnTo>
                        <a:lnTo>
                          <a:pt x="4436" y="480"/>
                        </a:lnTo>
                        <a:lnTo>
                          <a:pt x="4517" y="535"/>
                        </a:lnTo>
                        <a:lnTo>
                          <a:pt x="4592" y="593"/>
                        </a:lnTo>
                        <a:lnTo>
                          <a:pt x="4654" y="652"/>
                        </a:lnTo>
                        <a:lnTo>
                          <a:pt x="4710" y="709"/>
                        </a:lnTo>
                        <a:lnTo>
                          <a:pt x="4755" y="768"/>
                        </a:lnTo>
                        <a:lnTo>
                          <a:pt x="4790" y="825"/>
                        </a:lnTo>
                        <a:lnTo>
                          <a:pt x="4816" y="883"/>
                        </a:lnTo>
                        <a:lnTo>
                          <a:pt x="4831" y="937"/>
                        </a:lnTo>
                        <a:lnTo>
                          <a:pt x="4836" y="990"/>
                        </a:lnTo>
                        <a:lnTo>
                          <a:pt x="4831" y="1044"/>
                        </a:lnTo>
                        <a:lnTo>
                          <a:pt x="4816" y="1100"/>
                        </a:lnTo>
                        <a:lnTo>
                          <a:pt x="4790" y="1155"/>
                        </a:lnTo>
                        <a:lnTo>
                          <a:pt x="4755" y="1213"/>
                        </a:lnTo>
                        <a:lnTo>
                          <a:pt x="4710" y="1270"/>
                        </a:lnTo>
                        <a:lnTo>
                          <a:pt x="4654" y="1329"/>
                        </a:lnTo>
                        <a:lnTo>
                          <a:pt x="4592" y="1386"/>
                        </a:lnTo>
                        <a:lnTo>
                          <a:pt x="4517" y="1444"/>
                        </a:lnTo>
                        <a:lnTo>
                          <a:pt x="4436" y="1501"/>
                        </a:lnTo>
                        <a:lnTo>
                          <a:pt x="4344" y="1555"/>
                        </a:lnTo>
                        <a:lnTo>
                          <a:pt x="4245" y="1609"/>
                        </a:lnTo>
                        <a:lnTo>
                          <a:pt x="4136" y="1659"/>
                        </a:lnTo>
                        <a:lnTo>
                          <a:pt x="4019" y="1710"/>
                        </a:lnTo>
                        <a:lnTo>
                          <a:pt x="3893" y="1755"/>
                        </a:lnTo>
                        <a:lnTo>
                          <a:pt x="3759" y="1798"/>
                        </a:lnTo>
                        <a:lnTo>
                          <a:pt x="3619" y="1836"/>
                        </a:lnTo>
                        <a:lnTo>
                          <a:pt x="3469" y="1871"/>
                        </a:lnTo>
                        <a:lnTo>
                          <a:pt x="3312" y="1902"/>
                        </a:lnTo>
                        <a:lnTo>
                          <a:pt x="3149" y="1929"/>
                        </a:lnTo>
                        <a:lnTo>
                          <a:pt x="2977" y="1949"/>
                        </a:lnTo>
                        <a:lnTo>
                          <a:pt x="2796" y="1965"/>
                        </a:lnTo>
                        <a:lnTo>
                          <a:pt x="2611" y="1974"/>
                        </a:lnTo>
                        <a:lnTo>
                          <a:pt x="2418" y="1977"/>
                        </a:lnTo>
                        <a:lnTo>
                          <a:pt x="2226" y="1974"/>
                        </a:lnTo>
                        <a:lnTo>
                          <a:pt x="2040" y="1965"/>
                        </a:lnTo>
                        <a:lnTo>
                          <a:pt x="1861" y="1949"/>
                        </a:lnTo>
                        <a:lnTo>
                          <a:pt x="1690" y="1929"/>
                        </a:lnTo>
                        <a:lnTo>
                          <a:pt x="1525" y="1902"/>
                        </a:lnTo>
                        <a:lnTo>
                          <a:pt x="1369" y="1871"/>
                        </a:lnTo>
                        <a:lnTo>
                          <a:pt x="1218" y="1836"/>
                        </a:lnTo>
                        <a:lnTo>
                          <a:pt x="1077" y="1798"/>
                        </a:lnTo>
                        <a:lnTo>
                          <a:pt x="944" y="1755"/>
                        </a:lnTo>
                        <a:lnTo>
                          <a:pt x="819" y="1710"/>
                        </a:lnTo>
                        <a:lnTo>
                          <a:pt x="701" y="1659"/>
                        </a:lnTo>
                        <a:lnTo>
                          <a:pt x="593" y="1609"/>
                        </a:lnTo>
                        <a:lnTo>
                          <a:pt x="493" y="1555"/>
                        </a:lnTo>
                        <a:lnTo>
                          <a:pt x="401" y="1501"/>
                        </a:lnTo>
                        <a:lnTo>
                          <a:pt x="319" y="1444"/>
                        </a:lnTo>
                        <a:lnTo>
                          <a:pt x="246" y="1386"/>
                        </a:lnTo>
                        <a:lnTo>
                          <a:pt x="182" y="1329"/>
                        </a:lnTo>
                        <a:lnTo>
                          <a:pt x="127" y="1270"/>
                        </a:lnTo>
                        <a:lnTo>
                          <a:pt x="81" y="1213"/>
                        </a:lnTo>
                        <a:lnTo>
                          <a:pt x="47" y="1155"/>
                        </a:lnTo>
                        <a:lnTo>
                          <a:pt x="21" y="1100"/>
                        </a:lnTo>
                        <a:lnTo>
                          <a:pt x="5" y="1044"/>
                        </a:lnTo>
                        <a:lnTo>
                          <a:pt x="0" y="990"/>
                        </a:lnTo>
                        <a:lnTo>
                          <a:pt x="5" y="937"/>
                        </a:lnTo>
                        <a:lnTo>
                          <a:pt x="21" y="883"/>
                        </a:lnTo>
                        <a:lnTo>
                          <a:pt x="47" y="825"/>
                        </a:lnTo>
                        <a:lnTo>
                          <a:pt x="81" y="768"/>
                        </a:lnTo>
                        <a:lnTo>
                          <a:pt x="127" y="709"/>
                        </a:lnTo>
                        <a:lnTo>
                          <a:pt x="182" y="652"/>
                        </a:lnTo>
                        <a:lnTo>
                          <a:pt x="246" y="593"/>
                        </a:lnTo>
                        <a:lnTo>
                          <a:pt x="319" y="535"/>
                        </a:lnTo>
                        <a:lnTo>
                          <a:pt x="401" y="480"/>
                        </a:lnTo>
                        <a:lnTo>
                          <a:pt x="493" y="424"/>
                        </a:lnTo>
                        <a:lnTo>
                          <a:pt x="593" y="370"/>
                        </a:lnTo>
                        <a:lnTo>
                          <a:pt x="701" y="318"/>
                        </a:lnTo>
                        <a:lnTo>
                          <a:pt x="819" y="269"/>
                        </a:lnTo>
                        <a:lnTo>
                          <a:pt x="944" y="224"/>
                        </a:lnTo>
                        <a:lnTo>
                          <a:pt x="1077" y="181"/>
                        </a:lnTo>
                        <a:lnTo>
                          <a:pt x="1218" y="141"/>
                        </a:lnTo>
                        <a:lnTo>
                          <a:pt x="1369" y="106"/>
                        </a:lnTo>
                        <a:lnTo>
                          <a:pt x="1525" y="75"/>
                        </a:lnTo>
                        <a:lnTo>
                          <a:pt x="1690" y="49"/>
                        </a:lnTo>
                        <a:lnTo>
                          <a:pt x="1861" y="28"/>
                        </a:lnTo>
                        <a:lnTo>
                          <a:pt x="2040" y="12"/>
                        </a:lnTo>
                        <a:lnTo>
                          <a:pt x="2226" y="4"/>
                        </a:lnTo>
                        <a:lnTo>
                          <a:pt x="2418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38" name="Freeform 28">
                    <a:extLst>
                      <a:ext uri="{FF2B5EF4-FFF2-40B4-BE49-F238E27FC236}">
                        <a16:creationId xmlns:a16="http://schemas.microsoft.com/office/drawing/2014/main" id="{A108B707-9168-45C5-BAF5-CE4EBAC9767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200775" y="3851275"/>
                    <a:ext cx="3035300" cy="2446338"/>
                  </a:xfrm>
                  <a:custGeom>
                    <a:avLst/>
                    <a:gdLst>
                      <a:gd name="T0" fmla="*/ 458 w 1912"/>
                      <a:gd name="T1" fmla="*/ 3 h 1541"/>
                      <a:gd name="T2" fmla="*/ 516 w 1912"/>
                      <a:gd name="T3" fmla="*/ 34 h 1541"/>
                      <a:gd name="T4" fmla="*/ 618 w 1912"/>
                      <a:gd name="T5" fmla="*/ 69 h 1541"/>
                      <a:gd name="T6" fmla="*/ 758 w 1912"/>
                      <a:gd name="T7" fmla="*/ 92 h 1541"/>
                      <a:gd name="T8" fmla="*/ 909 w 1912"/>
                      <a:gd name="T9" fmla="*/ 93 h 1541"/>
                      <a:gd name="T10" fmla="*/ 1053 w 1912"/>
                      <a:gd name="T11" fmla="*/ 95 h 1541"/>
                      <a:gd name="T12" fmla="*/ 1220 w 1912"/>
                      <a:gd name="T13" fmla="*/ 107 h 1541"/>
                      <a:gd name="T14" fmla="*/ 1366 w 1912"/>
                      <a:gd name="T15" fmla="*/ 137 h 1541"/>
                      <a:gd name="T16" fmla="*/ 1489 w 1912"/>
                      <a:gd name="T17" fmla="*/ 182 h 1541"/>
                      <a:gd name="T18" fmla="*/ 1588 w 1912"/>
                      <a:gd name="T19" fmla="*/ 246 h 1541"/>
                      <a:gd name="T20" fmla="*/ 1662 w 1912"/>
                      <a:gd name="T21" fmla="*/ 331 h 1541"/>
                      <a:gd name="T22" fmla="*/ 1732 w 1912"/>
                      <a:gd name="T23" fmla="*/ 396 h 1541"/>
                      <a:gd name="T24" fmla="*/ 1799 w 1912"/>
                      <a:gd name="T25" fmla="*/ 439 h 1541"/>
                      <a:gd name="T26" fmla="*/ 1837 w 1912"/>
                      <a:gd name="T27" fmla="*/ 493 h 1541"/>
                      <a:gd name="T28" fmla="*/ 1862 w 1912"/>
                      <a:gd name="T29" fmla="*/ 592 h 1541"/>
                      <a:gd name="T30" fmla="*/ 1837 w 1912"/>
                      <a:gd name="T31" fmla="*/ 648 h 1541"/>
                      <a:gd name="T32" fmla="*/ 1777 w 1912"/>
                      <a:gd name="T33" fmla="*/ 688 h 1541"/>
                      <a:gd name="T34" fmla="*/ 1725 w 1912"/>
                      <a:gd name="T35" fmla="*/ 748 h 1541"/>
                      <a:gd name="T36" fmla="*/ 1688 w 1912"/>
                      <a:gd name="T37" fmla="*/ 840 h 1541"/>
                      <a:gd name="T38" fmla="*/ 1628 w 1912"/>
                      <a:gd name="T39" fmla="*/ 924 h 1541"/>
                      <a:gd name="T40" fmla="*/ 1541 w 1912"/>
                      <a:gd name="T41" fmla="*/ 997 h 1541"/>
                      <a:gd name="T42" fmla="*/ 1426 w 1912"/>
                      <a:gd name="T43" fmla="*/ 1058 h 1541"/>
                      <a:gd name="T44" fmla="*/ 1371 w 1912"/>
                      <a:gd name="T45" fmla="*/ 1198 h 1541"/>
                      <a:gd name="T46" fmla="*/ 1392 w 1912"/>
                      <a:gd name="T47" fmla="*/ 1240 h 1541"/>
                      <a:gd name="T48" fmla="*/ 1438 w 1912"/>
                      <a:gd name="T49" fmla="*/ 1271 h 1541"/>
                      <a:gd name="T50" fmla="*/ 1770 w 1912"/>
                      <a:gd name="T51" fmla="*/ 1475 h 1541"/>
                      <a:gd name="T52" fmla="*/ 1464 w 1912"/>
                      <a:gd name="T53" fmla="*/ 1516 h 1541"/>
                      <a:gd name="T54" fmla="*/ 1135 w 1912"/>
                      <a:gd name="T55" fmla="*/ 1539 h 1541"/>
                      <a:gd name="T56" fmla="*/ 786 w 1912"/>
                      <a:gd name="T57" fmla="*/ 1539 h 1541"/>
                      <a:gd name="T58" fmla="*/ 453 w 1912"/>
                      <a:gd name="T59" fmla="*/ 1516 h 1541"/>
                      <a:gd name="T60" fmla="*/ 146 w 1912"/>
                      <a:gd name="T61" fmla="*/ 1473 h 1541"/>
                      <a:gd name="T62" fmla="*/ 484 w 1912"/>
                      <a:gd name="T63" fmla="*/ 1270 h 1541"/>
                      <a:gd name="T64" fmla="*/ 531 w 1912"/>
                      <a:gd name="T65" fmla="*/ 1240 h 1541"/>
                      <a:gd name="T66" fmla="*/ 554 w 1912"/>
                      <a:gd name="T67" fmla="*/ 1198 h 1541"/>
                      <a:gd name="T68" fmla="*/ 498 w 1912"/>
                      <a:gd name="T69" fmla="*/ 1058 h 1541"/>
                      <a:gd name="T70" fmla="*/ 384 w 1912"/>
                      <a:gd name="T71" fmla="*/ 997 h 1541"/>
                      <a:gd name="T72" fmla="*/ 297 w 1912"/>
                      <a:gd name="T73" fmla="*/ 924 h 1541"/>
                      <a:gd name="T74" fmla="*/ 238 w 1912"/>
                      <a:gd name="T75" fmla="*/ 840 h 1541"/>
                      <a:gd name="T76" fmla="*/ 200 w 1912"/>
                      <a:gd name="T77" fmla="*/ 748 h 1541"/>
                      <a:gd name="T78" fmla="*/ 148 w 1912"/>
                      <a:gd name="T79" fmla="*/ 688 h 1541"/>
                      <a:gd name="T80" fmla="*/ 87 w 1912"/>
                      <a:gd name="T81" fmla="*/ 648 h 1541"/>
                      <a:gd name="T82" fmla="*/ 63 w 1912"/>
                      <a:gd name="T83" fmla="*/ 592 h 1541"/>
                      <a:gd name="T84" fmla="*/ 87 w 1912"/>
                      <a:gd name="T85" fmla="*/ 495 h 1541"/>
                      <a:gd name="T86" fmla="*/ 125 w 1912"/>
                      <a:gd name="T87" fmla="*/ 439 h 1541"/>
                      <a:gd name="T88" fmla="*/ 193 w 1912"/>
                      <a:gd name="T89" fmla="*/ 397 h 1541"/>
                      <a:gd name="T90" fmla="*/ 264 w 1912"/>
                      <a:gd name="T91" fmla="*/ 323 h 1541"/>
                      <a:gd name="T92" fmla="*/ 346 w 1912"/>
                      <a:gd name="T93" fmla="*/ 219 h 1541"/>
                      <a:gd name="T94" fmla="*/ 391 w 1912"/>
                      <a:gd name="T95" fmla="*/ 175 h 1541"/>
                      <a:gd name="T96" fmla="*/ 418 w 1912"/>
                      <a:gd name="T97" fmla="*/ 149 h 1541"/>
                      <a:gd name="T98" fmla="*/ 432 w 1912"/>
                      <a:gd name="T99" fmla="*/ 125 h 1541"/>
                      <a:gd name="T100" fmla="*/ 432 w 1912"/>
                      <a:gd name="T101" fmla="*/ 90 h 1541"/>
                      <a:gd name="T102" fmla="*/ 425 w 1912"/>
                      <a:gd name="T103" fmla="*/ 36 h 1541"/>
                      <a:gd name="T104" fmla="*/ 429 w 1912"/>
                      <a:gd name="T105" fmla="*/ 5 h 1541"/>
                      <a:gd name="T106" fmla="*/ 450 w 1912"/>
                      <a:gd name="T107" fmla="*/ 0 h 15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1912" h="1541">
                        <a:moveTo>
                          <a:pt x="450" y="0"/>
                        </a:moveTo>
                        <a:lnTo>
                          <a:pt x="458" y="3"/>
                        </a:lnTo>
                        <a:lnTo>
                          <a:pt x="484" y="19"/>
                        </a:lnTo>
                        <a:lnTo>
                          <a:pt x="516" y="34"/>
                        </a:lnTo>
                        <a:lnTo>
                          <a:pt x="554" y="50"/>
                        </a:lnTo>
                        <a:lnTo>
                          <a:pt x="618" y="69"/>
                        </a:lnTo>
                        <a:lnTo>
                          <a:pt x="686" y="83"/>
                        </a:lnTo>
                        <a:lnTo>
                          <a:pt x="758" y="92"/>
                        </a:lnTo>
                        <a:lnTo>
                          <a:pt x="833" y="95"/>
                        </a:lnTo>
                        <a:lnTo>
                          <a:pt x="909" y="93"/>
                        </a:lnTo>
                        <a:lnTo>
                          <a:pt x="961" y="93"/>
                        </a:lnTo>
                        <a:lnTo>
                          <a:pt x="1053" y="95"/>
                        </a:lnTo>
                        <a:lnTo>
                          <a:pt x="1140" y="99"/>
                        </a:lnTo>
                        <a:lnTo>
                          <a:pt x="1220" y="107"/>
                        </a:lnTo>
                        <a:lnTo>
                          <a:pt x="1296" y="121"/>
                        </a:lnTo>
                        <a:lnTo>
                          <a:pt x="1366" y="137"/>
                        </a:lnTo>
                        <a:lnTo>
                          <a:pt x="1430" y="158"/>
                        </a:lnTo>
                        <a:lnTo>
                          <a:pt x="1489" y="182"/>
                        </a:lnTo>
                        <a:lnTo>
                          <a:pt x="1541" y="213"/>
                        </a:lnTo>
                        <a:lnTo>
                          <a:pt x="1588" y="246"/>
                        </a:lnTo>
                        <a:lnTo>
                          <a:pt x="1628" y="286"/>
                        </a:lnTo>
                        <a:lnTo>
                          <a:pt x="1662" y="331"/>
                        </a:lnTo>
                        <a:lnTo>
                          <a:pt x="1690" y="382"/>
                        </a:lnTo>
                        <a:lnTo>
                          <a:pt x="1732" y="396"/>
                        </a:lnTo>
                        <a:lnTo>
                          <a:pt x="1768" y="417"/>
                        </a:lnTo>
                        <a:lnTo>
                          <a:pt x="1799" y="439"/>
                        </a:lnTo>
                        <a:lnTo>
                          <a:pt x="1824" y="465"/>
                        </a:lnTo>
                        <a:lnTo>
                          <a:pt x="1837" y="493"/>
                        </a:lnTo>
                        <a:lnTo>
                          <a:pt x="1858" y="561"/>
                        </a:lnTo>
                        <a:lnTo>
                          <a:pt x="1862" y="592"/>
                        </a:lnTo>
                        <a:lnTo>
                          <a:pt x="1855" y="622"/>
                        </a:lnTo>
                        <a:lnTo>
                          <a:pt x="1837" y="648"/>
                        </a:lnTo>
                        <a:lnTo>
                          <a:pt x="1811" y="670"/>
                        </a:lnTo>
                        <a:lnTo>
                          <a:pt x="1777" y="688"/>
                        </a:lnTo>
                        <a:lnTo>
                          <a:pt x="1735" y="700"/>
                        </a:lnTo>
                        <a:lnTo>
                          <a:pt x="1725" y="748"/>
                        </a:lnTo>
                        <a:lnTo>
                          <a:pt x="1709" y="795"/>
                        </a:lnTo>
                        <a:lnTo>
                          <a:pt x="1688" y="840"/>
                        </a:lnTo>
                        <a:lnTo>
                          <a:pt x="1661" y="882"/>
                        </a:lnTo>
                        <a:lnTo>
                          <a:pt x="1628" y="924"/>
                        </a:lnTo>
                        <a:lnTo>
                          <a:pt x="1588" y="962"/>
                        </a:lnTo>
                        <a:lnTo>
                          <a:pt x="1541" y="997"/>
                        </a:lnTo>
                        <a:lnTo>
                          <a:pt x="1487" y="1030"/>
                        </a:lnTo>
                        <a:lnTo>
                          <a:pt x="1426" y="1058"/>
                        </a:lnTo>
                        <a:lnTo>
                          <a:pt x="1359" y="1084"/>
                        </a:lnTo>
                        <a:lnTo>
                          <a:pt x="1371" y="1198"/>
                        </a:lnTo>
                        <a:lnTo>
                          <a:pt x="1378" y="1221"/>
                        </a:lnTo>
                        <a:lnTo>
                          <a:pt x="1392" y="1240"/>
                        </a:lnTo>
                        <a:lnTo>
                          <a:pt x="1412" y="1257"/>
                        </a:lnTo>
                        <a:lnTo>
                          <a:pt x="1438" y="1271"/>
                        </a:lnTo>
                        <a:lnTo>
                          <a:pt x="1912" y="1449"/>
                        </a:lnTo>
                        <a:lnTo>
                          <a:pt x="1770" y="1475"/>
                        </a:lnTo>
                        <a:lnTo>
                          <a:pt x="1619" y="1497"/>
                        </a:lnTo>
                        <a:lnTo>
                          <a:pt x="1464" y="1516"/>
                        </a:lnTo>
                        <a:lnTo>
                          <a:pt x="1303" y="1530"/>
                        </a:lnTo>
                        <a:lnTo>
                          <a:pt x="1135" y="1539"/>
                        </a:lnTo>
                        <a:lnTo>
                          <a:pt x="961" y="1541"/>
                        </a:lnTo>
                        <a:lnTo>
                          <a:pt x="786" y="1539"/>
                        </a:lnTo>
                        <a:lnTo>
                          <a:pt x="618" y="1530"/>
                        </a:lnTo>
                        <a:lnTo>
                          <a:pt x="453" y="1516"/>
                        </a:lnTo>
                        <a:lnTo>
                          <a:pt x="297" y="1497"/>
                        </a:lnTo>
                        <a:lnTo>
                          <a:pt x="146" y="1473"/>
                        </a:lnTo>
                        <a:lnTo>
                          <a:pt x="0" y="1445"/>
                        </a:lnTo>
                        <a:lnTo>
                          <a:pt x="484" y="1270"/>
                        </a:lnTo>
                        <a:lnTo>
                          <a:pt x="512" y="1257"/>
                        </a:lnTo>
                        <a:lnTo>
                          <a:pt x="531" y="1240"/>
                        </a:lnTo>
                        <a:lnTo>
                          <a:pt x="547" y="1219"/>
                        </a:lnTo>
                        <a:lnTo>
                          <a:pt x="554" y="1198"/>
                        </a:lnTo>
                        <a:lnTo>
                          <a:pt x="566" y="1084"/>
                        </a:lnTo>
                        <a:lnTo>
                          <a:pt x="498" y="1058"/>
                        </a:lnTo>
                        <a:lnTo>
                          <a:pt x="438" y="1030"/>
                        </a:lnTo>
                        <a:lnTo>
                          <a:pt x="384" y="997"/>
                        </a:lnTo>
                        <a:lnTo>
                          <a:pt x="337" y="962"/>
                        </a:lnTo>
                        <a:lnTo>
                          <a:pt x="297" y="924"/>
                        </a:lnTo>
                        <a:lnTo>
                          <a:pt x="264" y="882"/>
                        </a:lnTo>
                        <a:lnTo>
                          <a:pt x="238" y="840"/>
                        </a:lnTo>
                        <a:lnTo>
                          <a:pt x="215" y="795"/>
                        </a:lnTo>
                        <a:lnTo>
                          <a:pt x="200" y="748"/>
                        </a:lnTo>
                        <a:lnTo>
                          <a:pt x="189" y="700"/>
                        </a:lnTo>
                        <a:lnTo>
                          <a:pt x="148" y="688"/>
                        </a:lnTo>
                        <a:lnTo>
                          <a:pt x="113" y="670"/>
                        </a:lnTo>
                        <a:lnTo>
                          <a:pt x="87" y="648"/>
                        </a:lnTo>
                        <a:lnTo>
                          <a:pt x="70" y="622"/>
                        </a:lnTo>
                        <a:lnTo>
                          <a:pt x="63" y="592"/>
                        </a:lnTo>
                        <a:lnTo>
                          <a:pt x="66" y="563"/>
                        </a:lnTo>
                        <a:lnTo>
                          <a:pt x="87" y="495"/>
                        </a:lnTo>
                        <a:lnTo>
                          <a:pt x="101" y="465"/>
                        </a:lnTo>
                        <a:lnTo>
                          <a:pt x="125" y="439"/>
                        </a:lnTo>
                        <a:lnTo>
                          <a:pt x="156" y="417"/>
                        </a:lnTo>
                        <a:lnTo>
                          <a:pt x="193" y="397"/>
                        </a:lnTo>
                        <a:lnTo>
                          <a:pt x="235" y="382"/>
                        </a:lnTo>
                        <a:lnTo>
                          <a:pt x="264" y="323"/>
                        </a:lnTo>
                        <a:lnTo>
                          <a:pt x="302" y="269"/>
                        </a:lnTo>
                        <a:lnTo>
                          <a:pt x="346" y="219"/>
                        </a:lnTo>
                        <a:lnTo>
                          <a:pt x="370" y="194"/>
                        </a:lnTo>
                        <a:lnTo>
                          <a:pt x="391" y="175"/>
                        </a:lnTo>
                        <a:lnTo>
                          <a:pt x="406" y="161"/>
                        </a:lnTo>
                        <a:lnTo>
                          <a:pt x="418" y="149"/>
                        </a:lnTo>
                        <a:lnTo>
                          <a:pt x="427" y="137"/>
                        </a:lnTo>
                        <a:lnTo>
                          <a:pt x="432" y="125"/>
                        </a:lnTo>
                        <a:lnTo>
                          <a:pt x="434" y="109"/>
                        </a:lnTo>
                        <a:lnTo>
                          <a:pt x="432" y="90"/>
                        </a:lnTo>
                        <a:lnTo>
                          <a:pt x="431" y="66"/>
                        </a:lnTo>
                        <a:lnTo>
                          <a:pt x="425" y="36"/>
                        </a:lnTo>
                        <a:lnTo>
                          <a:pt x="425" y="10"/>
                        </a:lnTo>
                        <a:lnTo>
                          <a:pt x="429" y="5"/>
                        </a:lnTo>
                        <a:lnTo>
                          <a:pt x="438" y="1"/>
                        </a:lnTo>
                        <a:lnTo>
                          <a:pt x="45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</p:grpSp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5EB55167-9924-44EE-BAE1-681830CFAB28}"/>
                  </a:ext>
                </a:extLst>
              </p:cNvPr>
              <p:cNvGrpSpPr/>
              <p:nvPr/>
            </p:nvGrpSpPr>
            <p:grpSpPr>
              <a:xfrm>
                <a:off x="6601654" y="4673710"/>
                <a:ext cx="1577601" cy="998420"/>
                <a:chOff x="6338645" y="2741246"/>
                <a:chExt cx="9070975" cy="5740767"/>
              </a:xfrm>
            </p:grpSpPr>
            <p:grpSp>
              <p:nvGrpSpPr>
                <p:cNvPr id="118" name="Group 117">
                  <a:extLst>
                    <a:ext uri="{FF2B5EF4-FFF2-40B4-BE49-F238E27FC236}">
                      <a16:creationId xmlns:a16="http://schemas.microsoft.com/office/drawing/2014/main" id="{7B65111A-B3A2-4902-A7FC-93E6CED7499A}"/>
                    </a:ext>
                  </a:extLst>
                </p:cNvPr>
                <p:cNvGrpSpPr/>
                <p:nvPr/>
              </p:nvGrpSpPr>
              <p:grpSpPr>
                <a:xfrm>
                  <a:off x="6338645" y="4813300"/>
                  <a:ext cx="9070975" cy="3668713"/>
                  <a:chOff x="3235325" y="4724400"/>
                  <a:chExt cx="9070975" cy="3668713"/>
                </a:xfrm>
              </p:grpSpPr>
              <p:sp>
                <p:nvSpPr>
                  <p:cNvPr id="123" name="Freeform 15">
                    <a:extLst>
                      <a:ext uri="{FF2B5EF4-FFF2-40B4-BE49-F238E27FC236}">
                        <a16:creationId xmlns:a16="http://schemas.microsoft.com/office/drawing/2014/main" id="{25C32863-33A0-4AF6-9954-A94B17AE66E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35325" y="4724400"/>
                    <a:ext cx="9070975" cy="3668713"/>
                  </a:xfrm>
                  <a:custGeom>
                    <a:avLst/>
                    <a:gdLst>
                      <a:gd name="T0" fmla="*/ 7 w 5714"/>
                      <a:gd name="T1" fmla="*/ 91 h 2311"/>
                      <a:gd name="T2" fmla="*/ 54 w 5714"/>
                      <a:gd name="T3" fmla="*/ 270 h 2311"/>
                      <a:gd name="T4" fmla="*/ 146 w 5714"/>
                      <a:gd name="T5" fmla="*/ 442 h 2311"/>
                      <a:gd name="T6" fmla="*/ 279 w 5714"/>
                      <a:gd name="T7" fmla="*/ 605 h 2311"/>
                      <a:gd name="T8" fmla="*/ 451 w 5714"/>
                      <a:gd name="T9" fmla="*/ 760 h 2311"/>
                      <a:gd name="T10" fmla="*/ 659 w 5714"/>
                      <a:gd name="T11" fmla="*/ 902 h 2311"/>
                      <a:gd name="T12" fmla="*/ 900 w 5714"/>
                      <a:gd name="T13" fmla="*/ 1032 h 2311"/>
                      <a:gd name="T14" fmla="*/ 1169 w 5714"/>
                      <a:gd name="T15" fmla="*/ 1147 h 2311"/>
                      <a:gd name="T16" fmla="*/ 1466 w 5714"/>
                      <a:gd name="T17" fmla="*/ 1244 h 2311"/>
                      <a:gd name="T18" fmla="*/ 1787 w 5714"/>
                      <a:gd name="T19" fmla="*/ 1322 h 2311"/>
                      <a:gd name="T20" fmla="*/ 2127 w 5714"/>
                      <a:gd name="T21" fmla="*/ 1382 h 2311"/>
                      <a:gd name="T22" fmla="*/ 2484 w 5714"/>
                      <a:gd name="T23" fmla="*/ 1418 h 2311"/>
                      <a:gd name="T24" fmla="*/ 2857 w 5714"/>
                      <a:gd name="T25" fmla="*/ 1430 h 2311"/>
                      <a:gd name="T26" fmla="*/ 3230 w 5714"/>
                      <a:gd name="T27" fmla="*/ 1418 h 2311"/>
                      <a:gd name="T28" fmla="*/ 3588 w 5714"/>
                      <a:gd name="T29" fmla="*/ 1382 h 2311"/>
                      <a:gd name="T30" fmla="*/ 3929 w 5714"/>
                      <a:gd name="T31" fmla="*/ 1322 h 2311"/>
                      <a:gd name="T32" fmla="*/ 4248 w 5714"/>
                      <a:gd name="T33" fmla="*/ 1244 h 2311"/>
                      <a:gd name="T34" fmla="*/ 4545 w 5714"/>
                      <a:gd name="T35" fmla="*/ 1147 h 2311"/>
                      <a:gd name="T36" fmla="*/ 4816 w 5714"/>
                      <a:gd name="T37" fmla="*/ 1032 h 2311"/>
                      <a:gd name="T38" fmla="*/ 5055 w 5714"/>
                      <a:gd name="T39" fmla="*/ 902 h 2311"/>
                      <a:gd name="T40" fmla="*/ 5263 w 5714"/>
                      <a:gd name="T41" fmla="*/ 760 h 2311"/>
                      <a:gd name="T42" fmla="*/ 5435 w 5714"/>
                      <a:gd name="T43" fmla="*/ 605 h 2311"/>
                      <a:gd name="T44" fmla="*/ 5569 w 5714"/>
                      <a:gd name="T45" fmla="*/ 442 h 2311"/>
                      <a:gd name="T46" fmla="*/ 5662 w 5714"/>
                      <a:gd name="T47" fmla="*/ 270 h 2311"/>
                      <a:gd name="T48" fmla="*/ 5709 w 5714"/>
                      <a:gd name="T49" fmla="*/ 91 h 2311"/>
                      <a:gd name="T50" fmla="*/ 5714 w 5714"/>
                      <a:gd name="T51" fmla="*/ 930 h 2311"/>
                      <a:gd name="T52" fmla="*/ 5692 w 5714"/>
                      <a:gd name="T53" fmla="*/ 1109 h 2311"/>
                      <a:gd name="T54" fmla="*/ 5621 w 5714"/>
                      <a:gd name="T55" fmla="*/ 1283 h 2311"/>
                      <a:gd name="T56" fmla="*/ 5508 w 5714"/>
                      <a:gd name="T57" fmla="*/ 1448 h 2311"/>
                      <a:gd name="T58" fmla="*/ 5353 w 5714"/>
                      <a:gd name="T59" fmla="*/ 1602 h 2311"/>
                      <a:gd name="T60" fmla="*/ 5164 w 5714"/>
                      <a:gd name="T61" fmla="*/ 1745 h 2311"/>
                      <a:gd name="T62" fmla="*/ 4939 w 5714"/>
                      <a:gd name="T63" fmla="*/ 1877 h 2311"/>
                      <a:gd name="T64" fmla="*/ 4684 w 5714"/>
                      <a:gd name="T65" fmla="*/ 1991 h 2311"/>
                      <a:gd name="T66" fmla="*/ 4399 w 5714"/>
                      <a:gd name="T67" fmla="*/ 2092 h 2311"/>
                      <a:gd name="T68" fmla="*/ 4091 w 5714"/>
                      <a:gd name="T69" fmla="*/ 2175 h 2311"/>
                      <a:gd name="T70" fmla="*/ 3761 w 5714"/>
                      <a:gd name="T71" fmla="*/ 2240 h 2311"/>
                      <a:gd name="T72" fmla="*/ 3411 w 5714"/>
                      <a:gd name="T73" fmla="*/ 2285 h 2311"/>
                      <a:gd name="T74" fmla="*/ 3046 w 5714"/>
                      <a:gd name="T75" fmla="*/ 2308 h 2311"/>
                      <a:gd name="T76" fmla="*/ 2670 w 5714"/>
                      <a:gd name="T77" fmla="*/ 2308 h 2311"/>
                      <a:gd name="T78" fmla="*/ 2304 w 5714"/>
                      <a:gd name="T79" fmla="*/ 2285 h 2311"/>
                      <a:gd name="T80" fmla="*/ 1955 w 5714"/>
                      <a:gd name="T81" fmla="*/ 2240 h 2311"/>
                      <a:gd name="T82" fmla="*/ 1624 w 5714"/>
                      <a:gd name="T83" fmla="*/ 2175 h 2311"/>
                      <a:gd name="T84" fmla="*/ 1315 w 5714"/>
                      <a:gd name="T85" fmla="*/ 2092 h 2311"/>
                      <a:gd name="T86" fmla="*/ 1032 w 5714"/>
                      <a:gd name="T87" fmla="*/ 1991 h 2311"/>
                      <a:gd name="T88" fmla="*/ 775 w 5714"/>
                      <a:gd name="T89" fmla="*/ 1877 h 2311"/>
                      <a:gd name="T90" fmla="*/ 552 w 5714"/>
                      <a:gd name="T91" fmla="*/ 1745 h 2311"/>
                      <a:gd name="T92" fmla="*/ 361 w 5714"/>
                      <a:gd name="T93" fmla="*/ 1602 h 2311"/>
                      <a:gd name="T94" fmla="*/ 208 w 5714"/>
                      <a:gd name="T95" fmla="*/ 1448 h 2311"/>
                      <a:gd name="T96" fmla="*/ 94 w 5714"/>
                      <a:gd name="T97" fmla="*/ 1283 h 2311"/>
                      <a:gd name="T98" fmla="*/ 24 w 5714"/>
                      <a:gd name="T99" fmla="*/ 1109 h 2311"/>
                      <a:gd name="T100" fmla="*/ 0 w 5714"/>
                      <a:gd name="T101" fmla="*/ 930 h 23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</a:cxnLst>
                    <a:rect l="0" t="0" r="r" b="b"/>
                    <a:pathLst>
                      <a:path w="5714" h="2311">
                        <a:moveTo>
                          <a:pt x="0" y="0"/>
                        </a:moveTo>
                        <a:lnTo>
                          <a:pt x="7" y="91"/>
                        </a:lnTo>
                        <a:lnTo>
                          <a:pt x="24" y="181"/>
                        </a:lnTo>
                        <a:lnTo>
                          <a:pt x="54" y="270"/>
                        </a:lnTo>
                        <a:lnTo>
                          <a:pt x="94" y="357"/>
                        </a:lnTo>
                        <a:lnTo>
                          <a:pt x="146" y="442"/>
                        </a:lnTo>
                        <a:lnTo>
                          <a:pt x="208" y="525"/>
                        </a:lnTo>
                        <a:lnTo>
                          <a:pt x="279" y="605"/>
                        </a:lnTo>
                        <a:lnTo>
                          <a:pt x="361" y="685"/>
                        </a:lnTo>
                        <a:lnTo>
                          <a:pt x="451" y="760"/>
                        </a:lnTo>
                        <a:lnTo>
                          <a:pt x="552" y="833"/>
                        </a:lnTo>
                        <a:lnTo>
                          <a:pt x="659" y="902"/>
                        </a:lnTo>
                        <a:lnTo>
                          <a:pt x="775" y="970"/>
                        </a:lnTo>
                        <a:lnTo>
                          <a:pt x="900" y="1032"/>
                        </a:lnTo>
                        <a:lnTo>
                          <a:pt x="1032" y="1091"/>
                        </a:lnTo>
                        <a:lnTo>
                          <a:pt x="1169" y="1147"/>
                        </a:lnTo>
                        <a:lnTo>
                          <a:pt x="1315" y="1197"/>
                        </a:lnTo>
                        <a:lnTo>
                          <a:pt x="1466" y="1244"/>
                        </a:lnTo>
                        <a:lnTo>
                          <a:pt x="1624" y="1286"/>
                        </a:lnTo>
                        <a:lnTo>
                          <a:pt x="1787" y="1322"/>
                        </a:lnTo>
                        <a:lnTo>
                          <a:pt x="1955" y="1355"/>
                        </a:lnTo>
                        <a:lnTo>
                          <a:pt x="2127" y="1382"/>
                        </a:lnTo>
                        <a:lnTo>
                          <a:pt x="2304" y="1402"/>
                        </a:lnTo>
                        <a:lnTo>
                          <a:pt x="2484" y="1418"/>
                        </a:lnTo>
                        <a:lnTo>
                          <a:pt x="2670" y="1427"/>
                        </a:lnTo>
                        <a:lnTo>
                          <a:pt x="2857" y="1430"/>
                        </a:lnTo>
                        <a:lnTo>
                          <a:pt x="3046" y="1427"/>
                        </a:lnTo>
                        <a:lnTo>
                          <a:pt x="3230" y="1418"/>
                        </a:lnTo>
                        <a:lnTo>
                          <a:pt x="3411" y="1402"/>
                        </a:lnTo>
                        <a:lnTo>
                          <a:pt x="3588" y="1382"/>
                        </a:lnTo>
                        <a:lnTo>
                          <a:pt x="3761" y="1355"/>
                        </a:lnTo>
                        <a:lnTo>
                          <a:pt x="3929" y="1322"/>
                        </a:lnTo>
                        <a:lnTo>
                          <a:pt x="4091" y="1286"/>
                        </a:lnTo>
                        <a:lnTo>
                          <a:pt x="4248" y="1244"/>
                        </a:lnTo>
                        <a:lnTo>
                          <a:pt x="4399" y="1197"/>
                        </a:lnTo>
                        <a:lnTo>
                          <a:pt x="4545" y="1147"/>
                        </a:lnTo>
                        <a:lnTo>
                          <a:pt x="4684" y="1091"/>
                        </a:lnTo>
                        <a:lnTo>
                          <a:pt x="4816" y="1032"/>
                        </a:lnTo>
                        <a:lnTo>
                          <a:pt x="4939" y="970"/>
                        </a:lnTo>
                        <a:lnTo>
                          <a:pt x="5055" y="902"/>
                        </a:lnTo>
                        <a:lnTo>
                          <a:pt x="5164" y="833"/>
                        </a:lnTo>
                        <a:lnTo>
                          <a:pt x="5263" y="760"/>
                        </a:lnTo>
                        <a:lnTo>
                          <a:pt x="5353" y="685"/>
                        </a:lnTo>
                        <a:lnTo>
                          <a:pt x="5435" y="605"/>
                        </a:lnTo>
                        <a:lnTo>
                          <a:pt x="5508" y="525"/>
                        </a:lnTo>
                        <a:lnTo>
                          <a:pt x="5569" y="442"/>
                        </a:lnTo>
                        <a:lnTo>
                          <a:pt x="5621" y="357"/>
                        </a:lnTo>
                        <a:lnTo>
                          <a:pt x="5662" y="270"/>
                        </a:lnTo>
                        <a:lnTo>
                          <a:pt x="5692" y="181"/>
                        </a:lnTo>
                        <a:lnTo>
                          <a:pt x="5709" y="91"/>
                        </a:lnTo>
                        <a:lnTo>
                          <a:pt x="5714" y="0"/>
                        </a:lnTo>
                        <a:lnTo>
                          <a:pt x="5714" y="930"/>
                        </a:lnTo>
                        <a:lnTo>
                          <a:pt x="5709" y="1020"/>
                        </a:lnTo>
                        <a:lnTo>
                          <a:pt x="5692" y="1109"/>
                        </a:lnTo>
                        <a:lnTo>
                          <a:pt x="5662" y="1197"/>
                        </a:lnTo>
                        <a:lnTo>
                          <a:pt x="5621" y="1283"/>
                        </a:lnTo>
                        <a:lnTo>
                          <a:pt x="5569" y="1366"/>
                        </a:lnTo>
                        <a:lnTo>
                          <a:pt x="5508" y="1448"/>
                        </a:lnTo>
                        <a:lnTo>
                          <a:pt x="5435" y="1526"/>
                        </a:lnTo>
                        <a:lnTo>
                          <a:pt x="5353" y="1602"/>
                        </a:lnTo>
                        <a:lnTo>
                          <a:pt x="5263" y="1675"/>
                        </a:lnTo>
                        <a:lnTo>
                          <a:pt x="5164" y="1745"/>
                        </a:lnTo>
                        <a:lnTo>
                          <a:pt x="5055" y="1812"/>
                        </a:lnTo>
                        <a:lnTo>
                          <a:pt x="4939" y="1877"/>
                        </a:lnTo>
                        <a:lnTo>
                          <a:pt x="4816" y="1936"/>
                        </a:lnTo>
                        <a:lnTo>
                          <a:pt x="4684" y="1991"/>
                        </a:lnTo>
                        <a:lnTo>
                          <a:pt x="4545" y="2045"/>
                        </a:lnTo>
                        <a:lnTo>
                          <a:pt x="4399" y="2092"/>
                        </a:lnTo>
                        <a:lnTo>
                          <a:pt x="4248" y="2137"/>
                        </a:lnTo>
                        <a:lnTo>
                          <a:pt x="4091" y="2175"/>
                        </a:lnTo>
                        <a:lnTo>
                          <a:pt x="3929" y="2210"/>
                        </a:lnTo>
                        <a:lnTo>
                          <a:pt x="3761" y="2240"/>
                        </a:lnTo>
                        <a:lnTo>
                          <a:pt x="3588" y="2266"/>
                        </a:lnTo>
                        <a:lnTo>
                          <a:pt x="3411" y="2285"/>
                        </a:lnTo>
                        <a:lnTo>
                          <a:pt x="3230" y="2299"/>
                        </a:lnTo>
                        <a:lnTo>
                          <a:pt x="3046" y="2308"/>
                        </a:lnTo>
                        <a:lnTo>
                          <a:pt x="2857" y="2311"/>
                        </a:lnTo>
                        <a:lnTo>
                          <a:pt x="2670" y="2308"/>
                        </a:lnTo>
                        <a:lnTo>
                          <a:pt x="2484" y="2299"/>
                        </a:lnTo>
                        <a:lnTo>
                          <a:pt x="2304" y="2285"/>
                        </a:lnTo>
                        <a:lnTo>
                          <a:pt x="2127" y="2266"/>
                        </a:lnTo>
                        <a:lnTo>
                          <a:pt x="1955" y="2240"/>
                        </a:lnTo>
                        <a:lnTo>
                          <a:pt x="1787" y="2210"/>
                        </a:lnTo>
                        <a:lnTo>
                          <a:pt x="1624" y="2175"/>
                        </a:lnTo>
                        <a:lnTo>
                          <a:pt x="1466" y="2137"/>
                        </a:lnTo>
                        <a:lnTo>
                          <a:pt x="1315" y="2092"/>
                        </a:lnTo>
                        <a:lnTo>
                          <a:pt x="1169" y="2045"/>
                        </a:lnTo>
                        <a:lnTo>
                          <a:pt x="1032" y="1991"/>
                        </a:lnTo>
                        <a:lnTo>
                          <a:pt x="900" y="1936"/>
                        </a:lnTo>
                        <a:lnTo>
                          <a:pt x="775" y="1877"/>
                        </a:lnTo>
                        <a:lnTo>
                          <a:pt x="659" y="1812"/>
                        </a:lnTo>
                        <a:lnTo>
                          <a:pt x="552" y="1745"/>
                        </a:lnTo>
                        <a:lnTo>
                          <a:pt x="451" y="1675"/>
                        </a:lnTo>
                        <a:lnTo>
                          <a:pt x="361" y="1602"/>
                        </a:lnTo>
                        <a:lnTo>
                          <a:pt x="279" y="1526"/>
                        </a:lnTo>
                        <a:lnTo>
                          <a:pt x="208" y="1448"/>
                        </a:lnTo>
                        <a:lnTo>
                          <a:pt x="146" y="1366"/>
                        </a:lnTo>
                        <a:lnTo>
                          <a:pt x="94" y="1283"/>
                        </a:lnTo>
                        <a:lnTo>
                          <a:pt x="54" y="1197"/>
                        </a:lnTo>
                        <a:lnTo>
                          <a:pt x="24" y="1109"/>
                        </a:lnTo>
                        <a:lnTo>
                          <a:pt x="7" y="1020"/>
                        </a:lnTo>
                        <a:lnTo>
                          <a:pt x="0" y="93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 w="0">
                    <a:solidFill>
                      <a:schemeClr val="accent1">
                        <a:lumMod val="7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24" name="Freeform 16">
                    <a:extLst>
                      <a:ext uri="{FF2B5EF4-FFF2-40B4-BE49-F238E27FC236}">
                        <a16:creationId xmlns:a16="http://schemas.microsoft.com/office/drawing/2014/main" id="{6E45AA6B-5363-41F0-9D5F-86B8D5127A1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59200" y="5773738"/>
                    <a:ext cx="349250" cy="1725613"/>
                  </a:xfrm>
                  <a:custGeom>
                    <a:avLst/>
                    <a:gdLst>
                      <a:gd name="T0" fmla="*/ 0 w 220"/>
                      <a:gd name="T1" fmla="*/ 0 h 1087"/>
                      <a:gd name="T2" fmla="*/ 67 w 220"/>
                      <a:gd name="T3" fmla="*/ 60 h 1087"/>
                      <a:gd name="T4" fmla="*/ 140 w 220"/>
                      <a:gd name="T5" fmla="*/ 118 h 1087"/>
                      <a:gd name="T6" fmla="*/ 220 w 220"/>
                      <a:gd name="T7" fmla="*/ 175 h 1087"/>
                      <a:gd name="T8" fmla="*/ 220 w 220"/>
                      <a:gd name="T9" fmla="*/ 1087 h 1087"/>
                      <a:gd name="T10" fmla="*/ 140 w 220"/>
                      <a:gd name="T11" fmla="*/ 1033 h 1087"/>
                      <a:gd name="T12" fmla="*/ 67 w 220"/>
                      <a:gd name="T13" fmla="*/ 976 h 1087"/>
                      <a:gd name="T14" fmla="*/ 0 w 220"/>
                      <a:gd name="T15" fmla="*/ 919 h 1087"/>
                      <a:gd name="T16" fmla="*/ 0 w 220"/>
                      <a:gd name="T17" fmla="*/ 0 h 108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20" h="1087">
                        <a:moveTo>
                          <a:pt x="0" y="0"/>
                        </a:moveTo>
                        <a:lnTo>
                          <a:pt x="67" y="60"/>
                        </a:lnTo>
                        <a:lnTo>
                          <a:pt x="140" y="118"/>
                        </a:lnTo>
                        <a:lnTo>
                          <a:pt x="220" y="175"/>
                        </a:lnTo>
                        <a:lnTo>
                          <a:pt x="220" y="1087"/>
                        </a:lnTo>
                        <a:lnTo>
                          <a:pt x="140" y="1033"/>
                        </a:lnTo>
                        <a:lnTo>
                          <a:pt x="67" y="976"/>
                        </a:lnTo>
                        <a:lnTo>
                          <a:pt x="0" y="91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25" name="Freeform 17">
                    <a:extLst>
                      <a:ext uri="{FF2B5EF4-FFF2-40B4-BE49-F238E27FC236}">
                        <a16:creationId xmlns:a16="http://schemas.microsoft.com/office/drawing/2014/main" id="{8A2612A4-CA90-45EA-86B8-276E47BC593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436350" y="5773738"/>
                    <a:ext cx="347663" cy="1725613"/>
                  </a:xfrm>
                  <a:custGeom>
                    <a:avLst/>
                    <a:gdLst>
                      <a:gd name="T0" fmla="*/ 219 w 219"/>
                      <a:gd name="T1" fmla="*/ 0 h 1087"/>
                      <a:gd name="T2" fmla="*/ 219 w 219"/>
                      <a:gd name="T3" fmla="*/ 919 h 1087"/>
                      <a:gd name="T4" fmla="*/ 151 w 219"/>
                      <a:gd name="T5" fmla="*/ 976 h 1087"/>
                      <a:gd name="T6" fmla="*/ 78 w 219"/>
                      <a:gd name="T7" fmla="*/ 1033 h 1087"/>
                      <a:gd name="T8" fmla="*/ 0 w 219"/>
                      <a:gd name="T9" fmla="*/ 1087 h 1087"/>
                      <a:gd name="T10" fmla="*/ 0 w 219"/>
                      <a:gd name="T11" fmla="*/ 175 h 1087"/>
                      <a:gd name="T12" fmla="*/ 78 w 219"/>
                      <a:gd name="T13" fmla="*/ 118 h 1087"/>
                      <a:gd name="T14" fmla="*/ 151 w 219"/>
                      <a:gd name="T15" fmla="*/ 60 h 1087"/>
                      <a:gd name="T16" fmla="*/ 219 w 219"/>
                      <a:gd name="T17" fmla="*/ 0 h 108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19" h="1087">
                        <a:moveTo>
                          <a:pt x="219" y="0"/>
                        </a:moveTo>
                        <a:lnTo>
                          <a:pt x="219" y="919"/>
                        </a:lnTo>
                        <a:lnTo>
                          <a:pt x="151" y="976"/>
                        </a:lnTo>
                        <a:lnTo>
                          <a:pt x="78" y="1033"/>
                        </a:lnTo>
                        <a:lnTo>
                          <a:pt x="0" y="1087"/>
                        </a:lnTo>
                        <a:lnTo>
                          <a:pt x="0" y="175"/>
                        </a:lnTo>
                        <a:lnTo>
                          <a:pt x="78" y="118"/>
                        </a:lnTo>
                        <a:lnTo>
                          <a:pt x="151" y="60"/>
                        </a:lnTo>
                        <a:lnTo>
                          <a:pt x="219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26" name="Freeform 18">
                    <a:extLst>
                      <a:ext uri="{FF2B5EF4-FFF2-40B4-BE49-F238E27FC236}">
                        <a16:creationId xmlns:a16="http://schemas.microsoft.com/office/drawing/2014/main" id="{41518419-6113-4061-9370-F3F321452E2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457700" y="6267450"/>
                    <a:ext cx="347663" cy="1598613"/>
                  </a:xfrm>
                  <a:custGeom>
                    <a:avLst/>
                    <a:gdLst>
                      <a:gd name="T0" fmla="*/ 0 w 219"/>
                      <a:gd name="T1" fmla="*/ 0 h 1007"/>
                      <a:gd name="T2" fmla="*/ 106 w 219"/>
                      <a:gd name="T3" fmla="*/ 53 h 1007"/>
                      <a:gd name="T4" fmla="*/ 219 w 219"/>
                      <a:gd name="T5" fmla="*/ 106 h 1007"/>
                      <a:gd name="T6" fmla="*/ 219 w 219"/>
                      <a:gd name="T7" fmla="*/ 1007 h 1007"/>
                      <a:gd name="T8" fmla="*/ 106 w 219"/>
                      <a:gd name="T9" fmla="*/ 959 h 1007"/>
                      <a:gd name="T10" fmla="*/ 0 w 219"/>
                      <a:gd name="T11" fmla="*/ 905 h 1007"/>
                      <a:gd name="T12" fmla="*/ 0 w 219"/>
                      <a:gd name="T13" fmla="*/ 0 h 10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19" h="1007">
                        <a:moveTo>
                          <a:pt x="0" y="0"/>
                        </a:moveTo>
                        <a:lnTo>
                          <a:pt x="106" y="53"/>
                        </a:lnTo>
                        <a:lnTo>
                          <a:pt x="219" y="106"/>
                        </a:lnTo>
                        <a:lnTo>
                          <a:pt x="219" y="1007"/>
                        </a:lnTo>
                        <a:lnTo>
                          <a:pt x="106" y="959"/>
                        </a:lnTo>
                        <a:lnTo>
                          <a:pt x="0" y="90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27" name="Freeform 19">
                    <a:extLst>
                      <a:ext uri="{FF2B5EF4-FFF2-40B4-BE49-F238E27FC236}">
                        <a16:creationId xmlns:a16="http://schemas.microsoft.com/office/drawing/2014/main" id="{46519204-8768-41C8-A77A-D202A49C30E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0737850" y="6267450"/>
                    <a:ext cx="349250" cy="1598613"/>
                  </a:xfrm>
                  <a:custGeom>
                    <a:avLst/>
                    <a:gdLst>
                      <a:gd name="T0" fmla="*/ 220 w 220"/>
                      <a:gd name="T1" fmla="*/ 0 h 1007"/>
                      <a:gd name="T2" fmla="*/ 220 w 220"/>
                      <a:gd name="T3" fmla="*/ 905 h 1007"/>
                      <a:gd name="T4" fmla="*/ 112 w 220"/>
                      <a:gd name="T5" fmla="*/ 959 h 1007"/>
                      <a:gd name="T6" fmla="*/ 0 w 220"/>
                      <a:gd name="T7" fmla="*/ 1007 h 1007"/>
                      <a:gd name="T8" fmla="*/ 0 w 220"/>
                      <a:gd name="T9" fmla="*/ 106 h 1007"/>
                      <a:gd name="T10" fmla="*/ 112 w 220"/>
                      <a:gd name="T11" fmla="*/ 53 h 1007"/>
                      <a:gd name="T12" fmla="*/ 220 w 220"/>
                      <a:gd name="T13" fmla="*/ 0 h 10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20" h="1007">
                        <a:moveTo>
                          <a:pt x="220" y="0"/>
                        </a:moveTo>
                        <a:lnTo>
                          <a:pt x="220" y="905"/>
                        </a:lnTo>
                        <a:lnTo>
                          <a:pt x="112" y="959"/>
                        </a:lnTo>
                        <a:lnTo>
                          <a:pt x="0" y="1007"/>
                        </a:lnTo>
                        <a:lnTo>
                          <a:pt x="0" y="106"/>
                        </a:lnTo>
                        <a:lnTo>
                          <a:pt x="112" y="53"/>
                        </a:lnTo>
                        <a:lnTo>
                          <a:pt x="22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28" name="Freeform 20">
                    <a:extLst>
                      <a:ext uri="{FF2B5EF4-FFF2-40B4-BE49-F238E27FC236}">
                        <a16:creationId xmlns:a16="http://schemas.microsoft.com/office/drawing/2014/main" id="{441973A0-5109-45E2-99F9-699752BC5E0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154613" y="6575425"/>
                    <a:ext cx="347663" cy="1530350"/>
                  </a:xfrm>
                  <a:custGeom>
                    <a:avLst/>
                    <a:gdLst>
                      <a:gd name="T0" fmla="*/ 0 w 219"/>
                      <a:gd name="T1" fmla="*/ 0 h 964"/>
                      <a:gd name="T2" fmla="*/ 108 w 219"/>
                      <a:gd name="T3" fmla="*/ 37 h 964"/>
                      <a:gd name="T4" fmla="*/ 219 w 219"/>
                      <a:gd name="T5" fmla="*/ 71 h 964"/>
                      <a:gd name="T6" fmla="*/ 219 w 219"/>
                      <a:gd name="T7" fmla="*/ 964 h 964"/>
                      <a:gd name="T8" fmla="*/ 108 w 219"/>
                      <a:gd name="T9" fmla="*/ 931 h 964"/>
                      <a:gd name="T10" fmla="*/ 0 w 219"/>
                      <a:gd name="T11" fmla="*/ 897 h 964"/>
                      <a:gd name="T12" fmla="*/ 0 w 219"/>
                      <a:gd name="T13" fmla="*/ 0 h 9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19" h="964">
                        <a:moveTo>
                          <a:pt x="0" y="0"/>
                        </a:moveTo>
                        <a:lnTo>
                          <a:pt x="108" y="37"/>
                        </a:lnTo>
                        <a:lnTo>
                          <a:pt x="219" y="71"/>
                        </a:lnTo>
                        <a:lnTo>
                          <a:pt x="219" y="964"/>
                        </a:lnTo>
                        <a:lnTo>
                          <a:pt x="108" y="931"/>
                        </a:lnTo>
                        <a:lnTo>
                          <a:pt x="0" y="89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29" name="Freeform 21">
                    <a:extLst>
                      <a:ext uri="{FF2B5EF4-FFF2-40B4-BE49-F238E27FC236}">
                        <a16:creationId xmlns:a16="http://schemas.microsoft.com/office/drawing/2014/main" id="{4257BD08-A33C-43C1-A1EC-28E6212787A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0040938" y="6575425"/>
                    <a:ext cx="346075" cy="1530350"/>
                  </a:xfrm>
                  <a:custGeom>
                    <a:avLst/>
                    <a:gdLst>
                      <a:gd name="T0" fmla="*/ 218 w 218"/>
                      <a:gd name="T1" fmla="*/ 0 h 964"/>
                      <a:gd name="T2" fmla="*/ 218 w 218"/>
                      <a:gd name="T3" fmla="*/ 897 h 964"/>
                      <a:gd name="T4" fmla="*/ 111 w 218"/>
                      <a:gd name="T5" fmla="*/ 931 h 964"/>
                      <a:gd name="T6" fmla="*/ 0 w 218"/>
                      <a:gd name="T7" fmla="*/ 964 h 964"/>
                      <a:gd name="T8" fmla="*/ 0 w 218"/>
                      <a:gd name="T9" fmla="*/ 71 h 964"/>
                      <a:gd name="T10" fmla="*/ 111 w 218"/>
                      <a:gd name="T11" fmla="*/ 37 h 964"/>
                      <a:gd name="T12" fmla="*/ 218 w 218"/>
                      <a:gd name="T13" fmla="*/ 0 h 9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18" h="964">
                        <a:moveTo>
                          <a:pt x="218" y="0"/>
                        </a:moveTo>
                        <a:lnTo>
                          <a:pt x="218" y="897"/>
                        </a:lnTo>
                        <a:lnTo>
                          <a:pt x="111" y="931"/>
                        </a:lnTo>
                        <a:lnTo>
                          <a:pt x="0" y="964"/>
                        </a:lnTo>
                        <a:lnTo>
                          <a:pt x="0" y="71"/>
                        </a:lnTo>
                        <a:lnTo>
                          <a:pt x="111" y="37"/>
                        </a:lnTo>
                        <a:lnTo>
                          <a:pt x="218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30" name="Freeform 22">
                    <a:extLst>
                      <a:ext uri="{FF2B5EF4-FFF2-40B4-BE49-F238E27FC236}">
                        <a16:creationId xmlns:a16="http://schemas.microsoft.com/office/drawing/2014/main" id="{74CD8E46-A344-44B6-8A18-90C14049802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027738" y="6823075"/>
                    <a:ext cx="347663" cy="1470025"/>
                  </a:xfrm>
                  <a:custGeom>
                    <a:avLst/>
                    <a:gdLst>
                      <a:gd name="T0" fmla="*/ 0 w 219"/>
                      <a:gd name="T1" fmla="*/ 0 h 926"/>
                      <a:gd name="T2" fmla="*/ 108 w 219"/>
                      <a:gd name="T3" fmla="*/ 23 h 926"/>
                      <a:gd name="T4" fmla="*/ 219 w 219"/>
                      <a:gd name="T5" fmla="*/ 42 h 926"/>
                      <a:gd name="T6" fmla="*/ 219 w 219"/>
                      <a:gd name="T7" fmla="*/ 926 h 926"/>
                      <a:gd name="T8" fmla="*/ 108 w 219"/>
                      <a:gd name="T9" fmla="*/ 909 h 926"/>
                      <a:gd name="T10" fmla="*/ 0 w 219"/>
                      <a:gd name="T11" fmla="*/ 888 h 926"/>
                      <a:gd name="T12" fmla="*/ 0 w 219"/>
                      <a:gd name="T13" fmla="*/ 0 h 9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19" h="926">
                        <a:moveTo>
                          <a:pt x="0" y="0"/>
                        </a:moveTo>
                        <a:lnTo>
                          <a:pt x="108" y="23"/>
                        </a:lnTo>
                        <a:lnTo>
                          <a:pt x="219" y="42"/>
                        </a:lnTo>
                        <a:lnTo>
                          <a:pt x="219" y="926"/>
                        </a:lnTo>
                        <a:lnTo>
                          <a:pt x="108" y="909"/>
                        </a:lnTo>
                        <a:lnTo>
                          <a:pt x="0" y="8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31" name="Freeform 23">
                    <a:extLst>
                      <a:ext uri="{FF2B5EF4-FFF2-40B4-BE49-F238E27FC236}">
                        <a16:creationId xmlns:a16="http://schemas.microsoft.com/office/drawing/2014/main" id="{F0F4B286-1F21-4184-943E-2DD7A584771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167813" y="6823075"/>
                    <a:ext cx="349250" cy="1470025"/>
                  </a:xfrm>
                  <a:custGeom>
                    <a:avLst/>
                    <a:gdLst>
                      <a:gd name="T0" fmla="*/ 220 w 220"/>
                      <a:gd name="T1" fmla="*/ 0 h 926"/>
                      <a:gd name="T2" fmla="*/ 220 w 220"/>
                      <a:gd name="T3" fmla="*/ 888 h 926"/>
                      <a:gd name="T4" fmla="*/ 111 w 220"/>
                      <a:gd name="T5" fmla="*/ 909 h 926"/>
                      <a:gd name="T6" fmla="*/ 0 w 220"/>
                      <a:gd name="T7" fmla="*/ 926 h 926"/>
                      <a:gd name="T8" fmla="*/ 0 w 220"/>
                      <a:gd name="T9" fmla="*/ 42 h 926"/>
                      <a:gd name="T10" fmla="*/ 111 w 220"/>
                      <a:gd name="T11" fmla="*/ 23 h 926"/>
                      <a:gd name="T12" fmla="*/ 220 w 220"/>
                      <a:gd name="T13" fmla="*/ 0 h 9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20" h="926">
                        <a:moveTo>
                          <a:pt x="220" y="0"/>
                        </a:moveTo>
                        <a:lnTo>
                          <a:pt x="220" y="888"/>
                        </a:lnTo>
                        <a:lnTo>
                          <a:pt x="111" y="909"/>
                        </a:lnTo>
                        <a:lnTo>
                          <a:pt x="0" y="926"/>
                        </a:lnTo>
                        <a:lnTo>
                          <a:pt x="0" y="42"/>
                        </a:lnTo>
                        <a:lnTo>
                          <a:pt x="111" y="23"/>
                        </a:lnTo>
                        <a:lnTo>
                          <a:pt x="22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32" name="Freeform 24">
                    <a:extLst>
                      <a:ext uri="{FF2B5EF4-FFF2-40B4-BE49-F238E27FC236}">
                        <a16:creationId xmlns:a16="http://schemas.microsoft.com/office/drawing/2014/main" id="{3AA0CEAB-EEA6-4ECB-8690-339DC1D50AE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073900" y="6975475"/>
                    <a:ext cx="347663" cy="1417638"/>
                  </a:xfrm>
                  <a:custGeom>
                    <a:avLst/>
                    <a:gdLst>
                      <a:gd name="T0" fmla="*/ 0 w 219"/>
                      <a:gd name="T1" fmla="*/ 0 h 893"/>
                      <a:gd name="T2" fmla="*/ 110 w 219"/>
                      <a:gd name="T3" fmla="*/ 7 h 893"/>
                      <a:gd name="T4" fmla="*/ 219 w 219"/>
                      <a:gd name="T5" fmla="*/ 12 h 893"/>
                      <a:gd name="T6" fmla="*/ 219 w 219"/>
                      <a:gd name="T7" fmla="*/ 893 h 893"/>
                      <a:gd name="T8" fmla="*/ 110 w 219"/>
                      <a:gd name="T9" fmla="*/ 890 h 893"/>
                      <a:gd name="T10" fmla="*/ 0 w 219"/>
                      <a:gd name="T11" fmla="*/ 881 h 893"/>
                      <a:gd name="T12" fmla="*/ 0 w 219"/>
                      <a:gd name="T13" fmla="*/ 0 h 8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19" h="893">
                        <a:moveTo>
                          <a:pt x="0" y="0"/>
                        </a:moveTo>
                        <a:lnTo>
                          <a:pt x="110" y="7"/>
                        </a:lnTo>
                        <a:lnTo>
                          <a:pt x="219" y="12"/>
                        </a:lnTo>
                        <a:lnTo>
                          <a:pt x="219" y="893"/>
                        </a:lnTo>
                        <a:lnTo>
                          <a:pt x="110" y="890"/>
                        </a:lnTo>
                        <a:lnTo>
                          <a:pt x="0" y="88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33" name="Freeform 25">
                    <a:extLst>
                      <a:ext uri="{FF2B5EF4-FFF2-40B4-BE49-F238E27FC236}">
                        <a16:creationId xmlns:a16="http://schemas.microsoft.com/office/drawing/2014/main" id="{CDB6273D-2142-4C7D-8A37-3A1FBA88CC6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120063" y="6975475"/>
                    <a:ext cx="350838" cy="1417638"/>
                  </a:xfrm>
                  <a:custGeom>
                    <a:avLst/>
                    <a:gdLst>
                      <a:gd name="T0" fmla="*/ 221 w 221"/>
                      <a:gd name="T1" fmla="*/ 0 h 893"/>
                      <a:gd name="T2" fmla="*/ 221 w 221"/>
                      <a:gd name="T3" fmla="*/ 881 h 893"/>
                      <a:gd name="T4" fmla="*/ 110 w 221"/>
                      <a:gd name="T5" fmla="*/ 890 h 893"/>
                      <a:gd name="T6" fmla="*/ 0 w 221"/>
                      <a:gd name="T7" fmla="*/ 893 h 893"/>
                      <a:gd name="T8" fmla="*/ 0 w 221"/>
                      <a:gd name="T9" fmla="*/ 12 h 893"/>
                      <a:gd name="T10" fmla="*/ 110 w 221"/>
                      <a:gd name="T11" fmla="*/ 7 h 893"/>
                      <a:gd name="T12" fmla="*/ 221 w 221"/>
                      <a:gd name="T13" fmla="*/ 0 h 8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21" h="893">
                        <a:moveTo>
                          <a:pt x="221" y="0"/>
                        </a:moveTo>
                        <a:lnTo>
                          <a:pt x="221" y="881"/>
                        </a:lnTo>
                        <a:lnTo>
                          <a:pt x="110" y="890"/>
                        </a:lnTo>
                        <a:lnTo>
                          <a:pt x="0" y="893"/>
                        </a:lnTo>
                        <a:lnTo>
                          <a:pt x="0" y="12"/>
                        </a:lnTo>
                        <a:lnTo>
                          <a:pt x="110" y="7"/>
                        </a:lnTo>
                        <a:lnTo>
                          <a:pt x="221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  <p:grpSp>
              <p:nvGrpSpPr>
                <p:cNvPr id="119" name="Group 118">
                  <a:extLst>
                    <a:ext uri="{FF2B5EF4-FFF2-40B4-BE49-F238E27FC236}">
                      <a16:creationId xmlns:a16="http://schemas.microsoft.com/office/drawing/2014/main" id="{AA162110-5723-4C80-86E0-E8C7BF88036E}"/>
                    </a:ext>
                  </a:extLst>
                </p:cNvPr>
                <p:cNvGrpSpPr/>
                <p:nvPr/>
              </p:nvGrpSpPr>
              <p:grpSpPr>
                <a:xfrm>
                  <a:off x="6338645" y="2741246"/>
                  <a:ext cx="9070975" cy="4368800"/>
                  <a:chOff x="3235325" y="2628900"/>
                  <a:chExt cx="9070975" cy="4368800"/>
                </a:xfrm>
              </p:grpSpPr>
              <p:sp>
                <p:nvSpPr>
                  <p:cNvPr id="120" name="Freeform 26">
                    <a:extLst>
                      <a:ext uri="{FF2B5EF4-FFF2-40B4-BE49-F238E27FC236}">
                        <a16:creationId xmlns:a16="http://schemas.microsoft.com/office/drawing/2014/main" id="{941D9531-BC37-4AC2-AF9A-B6C1A6F021E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35325" y="2628900"/>
                    <a:ext cx="9070975" cy="4368800"/>
                  </a:xfrm>
                  <a:custGeom>
                    <a:avLst/>
                    <a:gdLst>
                      <a:gd name="T0" fmla="*/ 3038 w 5714"/>
                      <a:gd name="T1" fmla="*/ 2 h 2752"/>
                      <a:gd name="T2" fmla="*/ 3390 w 5714"/>
                      <a:gd name="T3" fmla="*/ 21 h 2752"/>
                      <a:gd name="T4" fmla="*/ 3728 w 5714"/>
                      <a:gd name="T5" fmla="*/ 59 h 2752"/>
                      <a:gd name="T6" fmla="*/ 4047 w 5714"/>
                      <a:gd name="T7" fmla="*/ 115 h 2752"/>
                      <a:gd name="T8" fmla="*/ 4349 w 5714"/>
                      <a:gd name="T9" fmla="*/ 186 h 2752"/>
                      <a:gd name="T10" fmla="*/ 4627 w 5714"/>
                      <a:gd name="T11" fmla="*/ 273 h 2752"/>
                      <a:gd name="T12" fmla="*/ 4878 w 5714"/>
                      <a:gd name="T13" fmla="*/ 374 h 2752"/>
                      <a:gd name="T14" fmla="*/ 5102 w 5714"/>
                      <a:gd name="T15" fmla="*/ 488 h 2752"/>
                      <a:gd name="T16" fmla="*/ 5296 w 5714"/>
                      <a:gd name="T17" fmla="*/ 617 h 2752"/>
                      <a:gd name="T18" fmla="*/ 5456 w 5714"/>
                      <a:gd name="T19" fmla="*/ 756 h 2752"/>
                      <a:gd name="T20" fmla="*/ 5581 w 5714"/>
                      <a:gd name="T21" fmla="*/ 905 h 2752"/>
                      <a:gd name="T22" fmla="*/ 5666 w 5714"/>
                      <a:gd name="T23" fmla="*/ 1065 h 2752"/>
                      <a:gd name="T24" fmla="*/ 5709 w 5714"/>
                      <a:gd name="T25" fmla="*/ 1233 h 2752"/>
                      <a:gd name="T26" fmla="*/ 5709 w 5714"/>
                      <a:gd name="T27" fmla="*/ 1412 h 2752"/>
                      <a:gd name="T28" fmla="*/ 5662 w 5714"/>
                      <a:gd name="T29" fmla="*/ 1590 h 2752"/>
                      <a:gd name="T30" fmla="*/ 5569 w 5714"/>
                      <a:gd name="T31" fmla="*/ 1762 h 2752"/>
                      <a:gd name="T32" fmla="*/ 5435 w 5714"/>
                      <a:gd name="T33" fmla="*/ 1927 h 2752"/>
                      <a:gd name="T34" fmla="*/ 5263 w 5714"/>
                      <a:gd name="T35" fmla="*/ 2081 h 2752"/>
                      <a:gd name="T36" fmla="*/ 5055 w 5714"/>
                      <a:gd name="T37" fmla="*/ 2224 h 2752"/>
                      <a:gd name="T38" fmla="*/ 4816 w 5714"/>
                      <a:gd name="T39" fmla="*/ 2352 h 2752"/>
                      <a:gd name="T40" fmla="*/ 4545 w 5714"/>
                      <a:gd name="T41" fmla="*/ 2467 h 2752"/>
                      <a:gd name="T42" fmla="*/ 4248 w 5714"/>
                      <a:gd name="T43" fmla="*/ 2564 h 2752"/>
                      <a:gd name="T44" fmla="*/ 3929 w 5714"/>
                      <a:gd name="T45" fmla="*/ 2644 h 2752"/>
                      <a:gd name="T46" fmla="*/ 3588 w 5714"/>
                      <a:gd name="T47" fmla="*/ 2702 h 2752"/>
                      <a:gd name="T48" fmla="*/ 3230 w 5714"/>
                      <a:gd name="T49" fmla="*/ 2738 h 2752"/>
                      <a:gd name="T50" fmla="*/ 2857 w 5714"/>
                      <a:gd name="T51" fmla="*/ 2752 h 2752"/>
                      <a:gd name="T52" fmla="*/ 2484 w 5714"/>
                      <a:gd name="T53" fmla="*/ 2738 h 2752"/>
                      <a:gd name="T54" fmla="*/ 2127 w 5714"/>
                      <a:gd name="T55" fmla="*/ 2702 h 2752"/>
                      <a:gd name="T56" fmla="*/ 1787 w 5714"/>
                      <a:gd name="T57" fmla="*/ 2644 h 2752"/>
                      <a:gd name="T58" fmla="*/ 1466 w 5714"/>
                      <a:gd name="T59" fmla="*/ 2564 h 2752"/>
                      <a:gd name="T60" fmla="*/ 1169 w 5714"/>
                      <a:gd name="T61" fmla="*/ 2467 h 2752"/>
                      <a:gd name="T62" fmla="*/ 900 w 5714"/>
                      <a:gd name="T63" fmla="*/ 2352 h 2752"/>
                      <a:gd name="T64" fmla="*/ 659 w 5714"/>
                      <a:gd name="T65" fmla="*/ 2224 h 2752"/>
                      <a:gd name="T66" fmla="*/ 451 w 5714"/>
                      <a:gd name="T67" fmla="*/ 2081 h 2752"/>
                      <a:gd name="T68" fmla="*/ 279 w 5714"/>
                      <a:gd name="T69" fmla="*/ 1927 h 2752"/>
                      <a:gd name="T70" fmla="*/ 146 w 5714"/>
                      <a:gd name="T71" fmla="*/ 1762 h 2752"/>
                      <a:gd name="T72" fmla="*/ 54 w 5714"/>
                      <a:gd name="T73" fmla="*/ 1590 h 2752"/>
                      <a:gd name="T74" fmla="*/ 7 w 5714"/>
                      <a:gd name="T75" fmla="*/ 1412 h 2752"/>
                      <a:gd name="T76" fmla="*/ 5 w 5714"/>
                      <a:gd name="T77" fmla="*/ 1233 h 2752"/>
                      <a:gd name="T78" fmla="*/ 50 w 5714"/>
                      <a:gd name="T79" fmla="*/ 1065 h 2752"/>
                      <a:gd name="T80" fmla="*/ 135 w 5714"/>
                      <a:gd name="T81" fmla="*/ 905 h 2752"/>
                      <a:gd name="T82" fmla="*/ 258 w 5714"/>
                      <a:gd name="T83" fmla="*/ 756 h 2752"/>
                      <a:gd name="T84" fmla="*/ 420 w 5714"/>
                      <a:gd name="T85" fmla="*/ 617 h 2752"/>
                      <a:gd name="T86" fmla="*/ 612 w 5714"/>
                      <a:gd name="T87" fmla="*/ 488 h 2752"/>
                      <a:gd name="T88" fmla="*/ 836 w 5714"/>
                      <a:gd name="T89" fmla="*/ 374 h 2752"/>
                      <a:gd name="T90" fmla="*/ 1089 w 5714"/>
                      <a:gd name="T91" fmla="*/ 273 h 2752"/>
                      <a:gd name="T92" fmla="*/ 1367 w 5714"/>
                      <a:gd name="T93" fmla="*/ 186 h 2752"/>
                      <a:gd name="T94" fmla="*/ 1667 w 5714"/>
                      <a:gd name="T95" fmla="*/ 115 h 2752"/>
                      <a:gd name="T96" fmla="*/ 1986 w 5714"/>
                      <a:gd name="T97" fmla="*/ 59 h 2752"/>
                      <a:gd name="T98" fmla="*/ 2325 w 5714"/>
                      <a:gd name="T99" fmla="*/ 21 h 2752"/>
                      <a:gd name="T100" fmla="*/ 2677 w 5714"/>
                      <a:gd name="T101" fmla="*/ 2 h 27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</a:cxnLst>
                    <a:rect l="0" t="0" r="r" b="b"/>
                    <a:pathLst>
                      <a:path w="5714" h="2752">
                        <a:moveTo>
                          <a:pt x="2857" y="0"/>
                        </a:moveTo>
                        <a:lnTo>
                          <a:pt x="3038" y="2"/>
                        </a:lnTo>
                        <a:lnTo>
                          <a:pt x="3216" y="9"/>
                        </a:lnTo>
                        <a:lnTo>
                          <a:pt x="3390" y="21"/>
                        </a:lnTo>
                        <a:lnTo>
                          <a:pt x="3561" y="38"/>
                        </a:lnTo>
                        <a:lnTo>
                          <a:pt x="3728" y="59"/>
                        </a:lnTo>
                        <a:lnTo>
                          <a:pt x="3891" y="85"/>
                        </a:lnTo>
                        <a:lnTo>
                          <a:pt x="4047" y="115"/>
                        </a:lnTo>
                        <a:lnTo>
                          <a:pt x="4202" y="148"/>
                        </a:lnTo>
                        <a:lnTo>
                          <a:pt x="4349" y="186"/>
                        </a:lnTo>
                        <a:lnTo>
                          <a:pt x="4490" y="228"/>
                        </a:lnTo>
                        <a:lnTo>
                          <a:pt x="4627" y="273"/>
                        </a:lnTo>
                        <a:lnTo>
                          <a:pt x="4755" y="321"/>
                        </a:lnTo>
                        <a:lnTo>
                          <a:pt x="4878" y="374"/>
                        </a:lnTo>
                        <a:lnTo>
                          <a:pt x="4994" y="429"/>
                        </a:lnTo>
                        <a:lnTo>
                          <a:pt x="5102" y="488"/>
                        </a:lnTo>
                        <a:lnTo>
                          <a:pt x="5203" y="551"/>
                        </a:lnTo>
                        <a:lnTo>
                          <a:pt x="5296" y="617"/>
                        </a:lnTo>
                        <a:lnTo>
                          <a:pt x="5380" y="685"/>
                        </a:lnTo>
                        <a:lnTo>
                          <a:pt x="5456" y="756"/>
                        </a:lnTo>
                        <a:lnTo>
                          <a:pt x="5524" y="829"/>
                        </a:lnTo>
                        <a:lnTo>
                          <a:pt x="5581" y="905"/>
                        </a:lnTo>
                        <a:lnTo>
                          <a:pt x="5628" y="985"/>
                        </a:lnTo>
                        <a:lnTo>
                          <a:pt x="5666" y="1065"/>
                        </a:lnTo>
                        <a:lnTo>
                          <a:pt x="5694" y="1148"/>
                        </a:lnTo>
                        <a:lnTo>
                          <a:pt x="5709" y="1233"/>
                        </a:lnTo>
                        <a:lnTo>
                          <a:pt x="5714" y="1320"/>
                        </a:lnTo>
                        <a:lnTo>
                          <a:pt x="5709" y="1412"/>
                        </a:lnTo>
                        <a:lnTo>
                          <a:pt x="5692" y="1501"/>
                        </a:lnTo>
                        <a:lnTo>
                          <a:pt x="5662" y="1590"/>
                        </a:lnTo>
                        <a:lnTo>
                          <a:pt x="5621" y="1677"/>
                        </a:lnTo>
                        <a:lnTo>
                          <a:pt x="5569" y="1762"/>
                        </a:lnTo>
                        <a:lnTo>
                          <a:pt x="5508" y="1845"/>
                        </a:lnTo>
                        <a:lnTo>
                          <a:pt x="5435" y="1927"/>
                        </a:lnTo>
                        <a:lnTo>
                          <a:pt x="5353" y="2005"/>
                        </a:lnTo>
                        <a:lnTo>
                          <a:pt x="5263" y="2081"/>
                        </a:lnTo>
                        <a:lnTo>
                          <a:pt x="5164" y="2154"/>
                        </a:lnTo>
                        <a:lnTo>
                          <a:pt x="5055" y="2224"/>
                        </a:lnTo>
                        <a:lnTo>
                          <a:pt x="4939" y="2290"/>
                        </a:lnTo>
                        <a:lnTo>
                          <a:pt x="4816" y="2352"/>
                        </a:lnTo>
                        <a:lnTo>
                          <a:pt x="4684" y="2411"/>
                        </a:lnTo>
                        <a:lnTo>
                          <a:pt x="4545" y="2467"/>
                        </a:lnTo>
                        <a:lnTo>
                          <a:pt x="4399" y="2517"/>
                        </a:lnTo>
                        <a:lnTo>
                          <a:pt x="4248" y="2564"/>
                        </a:lnTo>
                        <a:lnTo>
                          <a:pt x="4091" y="2606"/>
                        </a:lnTo>
                        <a:lnTo>
                          <a:pt x="3929" y="2644"/>
                        </a:lnTo>
                        <a:lnTo>
                          <a:pt x="3761" y="2675"/>
                        </a:lnTo>
                        <a:lnTo>
                          <a:pt x="3588" y="2702"/>
                        </a:lnTo>
                        <a:lnTo>
                          <a:pt x="3411" y="2724"/>
                        </a:lnTo>
                        <a:lnTo>
                          <a:pt x="3230" y="2738"/>
                        </a:lnTo>
                        <a:lnTo>
                          <a:pt x="3046" y="2748"/>
                        </a:lnTo>
                        <a:lnTo>
                          <a:pt x="2857" y="2752"/>
                        </a:lnTo>
                        <a:lnTo>
                          <a:pt x="2670" y="2748"/>
                        </a:lnTo>
                        <a:lnTo>
                          <a:pt x="2484" y="2738"/>
                        </a:lnTo>
                        <a:lnTo>
                          <a:pt x="2304" y="2724"/>
                        </a:lnTo>
                        <a:lnTo>
                          <a:pt x="2127" y="2702"/>
                        </a:lnTo>
                        <a:lnTo>
                          <a:pt x="1955" y="2675"/>
                        </a:lnTo>
                        <a:lnTo>
                          <a:pt x="1787" y="2644"/>
                        </a:lnTo>
                        <a:lnTo>
                          <a:pt x="1624" y="2606"/>
                        </a:lnTo>
                        <a:lnTo>
                          <a:pt x="1466" y="2564"/>
                        </a:lnTo>
                        <a:lnTo>
                          <a:pt x="1315" y="2517"/>
                        </a:lnTo>
                        <a:lnTo>
                          <a:pt x="1169" y="2467"/>
                        </a:lnTo>
                        <a:lnTo>
                          <a:pt x="1032" y="2411"/>
                        </a:lnTo>
                        <a:lnTo>
                          <a:pt x="900" y="2352"/>
                        </a:lnTo>
                        <a:lnTo>
                          <a:pt x="775" y="2290"/>
                        </a:lnTo>
                        <a:lnTo>
                          <a:pt x="659" y="2224"/>
                        </a:lnTo>
                        <a:lnTo>
                          <a:pt x="552" y="2154"/>
                        </a:lnTo>
                        <a:lnTo>
                          <a:pt x="451" y="2081"/>
                        </a:lnTo>
                        <a:lnTo>
                          <a:pt x="361" y="2005"/>
                        </a:lnTo>
                        <a:lnTo>
                          <a:pt x="279" y="1927"/>
                        </a:lnTo>
                        <a:lnTo>
                          <a:pt x="208" y="1845"/>
                        </a:lnTo>
                        <a:lnTo>
                          <a:pt x="146" y="1762"/>
                        </a:lnTo>
                        <a:lnTo>
                          <a:pt x="94" y="1677"/>
                        </a:lnTo>
                        <a:lnTo>
                          <a:pt x="54" y="1590"/>
                        </a:lnTo>
                        <a:lnTo>
                          <a:pt x="24" y="1501"/>
                        </a:lnTo>
                        <a:lnTo>
                          <a:pt x="7" y="1412"/>
                        </a:lnTo>
                        <a:lnTo>
                          <a:pt x="0" y="1320"/>
                        </a:lnTo>
                        <a:lnTo>
                          <a:pt x="5" y="1233"/>
                        </a:lnTo>
                        <a:lnTo>
                          <a:pt x="23" y="1148"/>
                        </a:lnTo>
                        <a:lnTo>
                          <a:pt x="50" y="1065"/>
                        </a:lnTo>
                        <a:lnTo>
                          <a:pt x="87" y="985"/>
                        </a:lnTo>
                        <a:lnTo>
                          <a:pt x="135" y="905"/>
                        </a:lnTo>
                        <a:lnTo>
                          <a:pt x="193" y="829"/>
                        </a:lnTo>
                        <a:lnTo>
                          <a:pt x="258" y="756"/>
                        </a:lnTo>
                        <a:lnTo>
                          <a:pt x="335" y="685"/>
                        </a:lnTo>
                        <a:lnTo>
                          <a:pt x="420" y="617"/>
                        </a:lnTo>
                        <a:lnTo>
                          <a:pt x="512" y="551"/>
                        </a:lnTo>
                        <a:lnTo>
                          <a:pt x="612" y="488"/>
                        </a:lnTo>
                        <a:lnTo>
                          <a:pt x="722" y="429"/>
                        </a:lnTo>
                        <a:lnTo>
                          <a:pt x="836" y="374"/>
                        </a:lnTo>
                        <a:lnTo>
                          <a:pt x="959" y="321"/>
                        </a:lnTo>
                        <a:lnTo>
                          <a:pt x="1089" y="273"/>
                        </a:lnTo>
                        <a:lnTo>
                          <a:pt x="1225" y="228"/>
                        </a:lnTo>
                        <a:lnTo>
                          <a:pt x="1367" y="186"/>
                        </a:lnTo>
                        <a:lnTo>
                          <a:pt x="1514" y="148"/>
                        </a:lnTo>
                        <a:lnTo>
                          <a:pt x="1667" y="115"/>
                        </a:lnTo>
                        <a:lnTo>
                          <a:pt x="1825" y="85"/>
                        </a:lnTo>
                        <a:lnTo>
                          <a:pt x="1986" y="59"/>
                        </a:lnTo>
                        <a:lnTo>
                          <a:pt x="2155" y="38"/>
                        </a:lnTo>
                        <a:lnTo>
                          <a:pt x="2325" y="21"/>
                        </a:lnTo>
                        <a:lnTo>
                          <a:pt x="2500" y="9"/>
                        </a:lnTo>
                        <a:lnTo>
                          <a:pt x="2677" y="2"/>
                        </a:lnTo>
                        <a:lnTo>
                          <a:pt x="2857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21" name="Freeform 27">
                    <a:extLst>
                      <a:ext uri="{FF2B5EF4-FFF2-40B4-BE49-F238E27FC236}">
                        <a16:creationId xmlns:a16="http://schemas.microsoft.com/office/drawing/2014/main" id="{45BC39AE-C377-445A-A278-5C59A014635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32238" y="3152775"/>
                    <a:ext cx="7677150" cy="3138488"/>
                  </a:xfrm>
                  <a:custGeom>
                    <a:avLst/>
                    <a:gdLst>
                      <a:gd name="T0" fmla="*/ 2611 w 4836"/>
                      <a:gd name="T1" fmla="*/ 4 h 1977"/>
                      <a:gd name="T2" fmla="*/ 2977 w 4836"/>
                      <a:gd name="T3" fmla="*/ 28 h 1977"/>
                      <a:gd name="T4" fmla="*/ 3312 w 4836"/>
                      <a:gd name="T5" fmla="*/ 75 h 1977"/>
                      <a:gd name="T6" fmla="*/ 3619 w 4836"/>
                      <a:gd name="T7" fmla="*/ 141 h 1977"/>
                      <a:gd name="T8" fmla="*/ 3893 w 4836"/>
                      <a:gd name="T9" fmla="*/ 224 h 1977"/>
                      <a:gd name="T10" fmla="*/ 4136 w 4836"/>
                      <a:gd name="T11" fmla="*/ 318 h 1977"/>
                      <a:gd name="T12" fmla="*/ 4344 w 4836"/>
                      <a:gd name="T13" fmla="*/ 424 h 1977"/>
                      <a:gd name="T14" fmla="*/ 4517 w 4836"/>
                      <a:gd name="T15" fmla="*/ 535 h 1977"/>
                      <a:gd name="T16" fmla="*/ 4654 w 4836"/>
                      <a:gd name="T17" fmla="*/ 652 h 1977"/>
                      <a:gd name="T18" fmla="*/ 4755 w 4836"/>
                      <a:gd name="T19" fmla="*/ 768 h 1977"/>
                      <a:gd name="T20" fmla="*/ 4816 w 4836"/>
                      <a:gd name="T21" fmla="*/ 883 h 1977"/>
                      <a:gd name="T22" fmla="*/ 4836 w 4836"/>
                      <a:gd name="T23" fmla="*/ 990 h 1977"/>
                      <a:gd name="T24" fmla="*/ 4816 w 4836"/>
                      <a:gd name="T25" fmla="*/ 1100 h 1977"/>
                      <a:gd name="T26" fmla="*/ 4755 w 4836"/>
                      <a:gd name="T27" fmla="*/ 1213 h 1977"/>
                      <a:gd name="T28" fmla="*/ 4654 w 4836"/>
                      <a:gd name="T29" fmla="*/ 1329 h 1977"/>
                      <a:gd name="T30" fmla="*/ 4517 w 4836"/>
                      <a:gd name="T31" fmla="*/ 1444 h 1977"/>
                      <a:gd name="T32" fmla="*/ 4344 w 4836"/>
                      <a:gd name="T33" fmla="*/ 1555 h 1977"/>
                      <a:gd name="T34" fmla="*/ 4136 w 4836"/>
                      <a:gd name="T35" fmla="*/ 1659 h 1977"/>
                      <a:gd name="T36" fmla="*/ 3893 w 4836"/>
                      <a:gd name="T37" fmla="*/ 1755 h 1977"/>
                      <a:gd name="T38" fmla="*/ 3619 w 4836"/>
                      <a:gd name="T39" fmla="*/ 1836 h 1977"/>
                      <a:gd name="T40" fmla="*/ 3312 w 4836"/>
                      <a:gd name="T41" fmla="*/ 1902 h 1977"/>
                      <a:gd name="T42" fmla="*/ 2977 w 4836"/>
                      <a:gd name="T43" fmla="*/ 1949 h 1977"/>
                      <a:gd name="T44" fmla="*/ 2611 w 4836"/>
                      <a:gd name="T45" fmla="*/ 1974 h 1977"/>
                      <a:gd name="T46" fmla="*/ 2226 w 4836"/>
                      <a:gd name="T47" fmla="*/ 1974 h 1977"/>
                      <a:gd name="T48" fmla="*/ 1861 w 4836"/>
                      <a:gd name="T49" fmla="*/ 1949 h 1977"/>
                      <a:gd name="T50" fmla="*/ 1525 w 4836"/>
                      <a:gd name="T51" fmla="*/ 1902 h 1977"/>
                      <a:gd name="T52" fmla="*/ 1218 w 4836"/>
                      <a:gd name="T53" fmla="*/ 1836 h 1977"/>
                      <a:gd name="T54" fmla="*/ 944 w 4836"/>
                      <a:gd name="T55" fmla="*/ 1755 h 1977"/>
                      <a:gd name="T56" fmla="*/ 701 w 4836"/>
                      <a:gd name="T57" fmla="*/ 1659 h 1977"/>
                      <a:gd name="T58" fmla="*/ 493 w 4836"/>
                      <a:gd name="T59" fmla="*/ 1555 h 1977"/>
                      <a:gd name="T60" fmla="*/ 319 w 4836"/>
                      <a:gd name="T61" fmla="*/ 1444 h 1977"/>
                      <a:gd name="T62" fmla="*/ 182 w 4836"/>
                      <a:gd name="T63" fmla="*/ 1329 h 1977"/>
                      <a:gd name="T64" fmla="*/ 81 w 4836"/>
                      <a:gd name="T65" fmla="*/ 1213 h 1977"/>
                      <a:gd name="T66" fmla="*/ 21 w 4836"/>
                      <a:gd name="T67" fmla="*/ 1100 h 1977"/>
                      <a:gd name="T68" fmla="*/ 0 w 4836"/>
                      <a:gd name="T69" fmla="*/ 990 h 1977"/>
                      <a:gd name="T70" fmla="*/ 21 w 4836"/>
                      <a:gd name="T71" fmla="*/ 883 h 1977"/>
                      <a:gd name="T72" fmla="*/ 81 w 4836"/>
                      <a:gd name="T73" fmla="*/ 768 h 1977"/>
                      <a:gd name="T74" fmla="*/ 182 w 4836"/>
                      <a:gd name="T75" fmla="*/ 652 h 1977"/>
                      <a:gd name="T76" fmla="*/ 319 w 4836"/>
                      <a:gd name="T77" fmla="*/ 535 h 1977"/>
                      <a:gd name="T78" fmla="*/ 493 w 4836"/>
                      <a:gd name="T79" fmla="*/ 424 h 1977"/>
                      <a:gd name="T80" fmla="*/ 701 w 4836"/>
                      <a:gd name="T81" fmla="*/ 318 h 1977"/>
                      <a:gd name="T82" fmla="*/ 944 w 4836"/>
                      <a:gd name="T83" fmla="*/ 224 h 1977"/>
                      <a:gd name="T84" fmla="*/ 1218 w 4836"/>
                      <a:gd name="T85" fmla="*/ 141 h 1977"/>
                      <a:gd name="T86" fmla="*/ 1525 w 4836"/>
                      <a:gd name="T87" fmla="*/ 75 h 1977"/>
                      <a:gd name="T88" fmla="*/ 1861 w 4836"/>
                      <a:gd name="T89" fmla="*/ 28 h 1977"/>
                      <a:gd name="T90" fmla="*/ 2226 w 4836"/>
                      <a:gd name="T91" fmla="*/ 4 h 19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</a:cxnLst>
                    <a:rect l="0" t="0" r="r" b="b"/>
                    <a:pathLst>
                      <a:path w="4836" h="1977">
                        <a:moveTo>
                          <a:pt x="2418" y="0"/>
                        </a:moveTo>
                        <a:lnTo>
                          <a:pt x="2611" y="4"/>
                        </a:lnTo>
                        <a:lnTo>
                          <a:pt x="2796" y="12"/>
                        </a:lnTo>
                        <a:lnTo>
                          <a:pt x="2977" y="28"/>
                        </a:lnTo>
                        <a:lnTo>
                          <a:pt x="3149" y="49"/>
                        </a:lnTo>
                        <a:lnTo>
                          <a:pt x="3312" y="75"/>
                        </a:lnTo>
                        <a:lnTo>
                          <a:pt x="3469" y="106"/>
                        </a:lnTo>
                        <a:lnTo>
                          <a:pt x="3619" y="141"/>
                        </a:lnTo>
                        <a:lnTo>
                          <a:pt x="3759" y="181"/>
                        </a:lnTo>
                        <a:lnTo>
                          <a:pt x="3893" y="224"/>
                        </a:lnTo>
                        <a:lnTo>
                          <a:pt x="4019" y="269"/>
                        </a:lnTo>
                        <a:lnTo>
                          <a:pt x="4136" y="318"/>
                        </a:lnTo>
                        <a:lnTo>
                          <a:pt x="4245" y="370"/>
                        </a:lnTo>
                        <a:lnTo>
                          <a:pt x="4344" y="424"/>
                        </a:lnTo>
                        <a:lnTo>
                          <a:pt x="4436" y="480"/>
                        </a:lnTo>
                        <a:lnTo>
                          <a:pt x="4517" y="535"/>
                        </a:lnTo>
                        <a:lnTo>
                          <a:pt x="4592" y="593"/>
                        </a:lnTo>
                        <a:lnTo>
                          <a:pt x="4654" y="652"/>
                        </a:lnTo>
                        <a:lnTo>
                          <a:pt x="4710" y="709"/>
                        </a:lnTo>
                        <a:lnTo>
                          <a:pt x="4755" y="768"/>
                        </a:lnTo>
                        <a:lnTo>
                          <a:pt x="4790" y="825"/>
                        </a:lnTo>
                        <a:lnTo>
                          <a:pt x="4816" y="883"/>
                        </a:lnTo>
                        <a:lnTo>
                          <a:pt x="4831" y="937"/>
                        </a:lnTo>
                        <a:lnTo>
                          <a:pt x="4836" y="990"/>
                        </a:lnTo>
                        <a:lnTo>
                          <a:pt x="4831" y="1044"/>
                        </a:lnTo>
                        <a:lnTo>
                          <a:pt x="4816" y="1100"/>
                        </a:lnTo>
                        <a:lnTo>
                          <a:pt x="4790" y="1155"/>
                        </a:lnTo>
                        <a:lnTo>
                          <a:pt x="4755" y="1213"/>
                        </a:lnTo>
                        <a:lnTo>
                          <a:pt x="4710" y="1270"/>
                        </a:lnTo>
                        <a:lnTo>
                          <a:pt x="4654" y="1329"/>
                        </a:lnTo>
                        <a:lnTo>
                          <a:pt x="4592" y="1386"/>
                        </a:lnTo>
                        <a:lnTo>
                          <a:pt x="4517" y="1444"/>
                        </a:lnTo>
                        <a:lnTo>
                          <a:pt x="4436" y="1501"/>
                        </a:lnTo>
                        <a:lnTo>
                          <a:pt x="4344" y="1555"/>
                        </a:lnTo>
                        <a:lnTo>
                          <a:pt x="4245" y="1609"/>
                        </a:lnTo>
                        <a:lnTo>
                          <a:pt x="4136" y="1659"/>
                        </a:lnTo>
                        <a:lnTo>
                          <a:pt x="4019" y="1710"/>
                        </a:lnTo>
                        <a:lnTo>
                          <a:pt x="3893" y="1755"/>
                        </a:lnTo>
                        <a:lnTo>
                          <a:pt x="3759" y="1798"/>
                        </a:lnTo>
                        <a:lnTo>
                          <a:pt x="3619" y="1836"/>
                        </a:lnTo>
                        <a:lnTo>
                          <a:pt x="3469" y="1871"/>
                        </a:lnTo>
                        <a:lnTo>
                          <a:pt x="3312" y="1902"/>
                        </a:lnTo>
                        <a:lnTo>
                          <a:pt x="3149" y="1929"/>
                        </a:lnTo>
                        <a:lnTo>
                          <a:pt x="2977" y="1949"/>
                        </a:lnTo>
                        <a:lnTo>
                          <a:pt x="2796" y="1965"/>
                        </a:lnTo>
                        <a:lnTo>
                          <a:pt x="2611" y="1974"/>
                        </a:lnTo>
                        <a:lnTo>
                          <a:pt x="2418" y="1977"/>
                        </a:lnTo>
                        <a:lnTo>
                          <a:pt x="2226" y="1974"/>
                        </a:lnTo>
                        <a:lnTo>
                          <a:pt x="2040" y="1965"/>
                        </a:lnTo>
                        <a:lnTo>
                          <a:pt x="1861" y="1949"/>
                        </a:lnTo>
                        <a:lnTo>
                          <a:pt x="1690" y="1929"/>
                        </a:lnTo>
                        <a:lnTo>
                          <a:pt x="1525" y="1902"/>
                        </a:lnTo>
                        <a:lnTo>
                          <a:pt x="1369" y="1871"/>
                        </a:lnTo>
                        <a:lnTo>
                          <a:pt x="1218" y="1836"/>
                        </a:lnTo>
                        <a:lnTo>
                          <a:pt x="1077" y="1798"/>
                        </a:lnTo>
                        <a:lnTo>
                          <a:pt x="944" y="1755"/>
                        </a:lnTo>
                        <a:lnTo>
                          <a:pt x="819" y="1710"/>
                        </a:lnTo>
                        <a:lnTo>
                          <a:pt x="701" y="1659"/>
                        </a:lnTo>
                        <a:lnTo>
                          <a:pt x="593" y="1609"/>
                        </a:lnTo>
                        <a:lnTo>
                          <a:pt x="493" y="1555"/>
                        </a:lnTo>
                        <a:lnTo>
                          <a:pt x="401" y="1501"/>
                        </a:lnTo>
                        <a:lnTo>
                          <a:pt x="319" y="1444"/>
                        </a:lnTo>
                        <a:lnTo>
                          <a:pt x="246" y="1386"/>
                        </a:lnTo>
                        <a:lnTo>
                          <a:pt x="182" y="1329"/>
                        </a:lnTo>
                        <a:lnTo>
                          <a:pt x="127" y="1270"/>
                        </a:lnTo>
                        <a:lnTo>
                          <a:pt x="81" y="1213"/>
                        </a:lnTo>
                        <a:lnTo>
                          <a:pt x="47" y="1155"/>
                        </a:lnTo>
                        <a:lnTo>
                          <a:pt x="21" y="1100"/>
                        </a:lnTo>
                        <a:lnTo>
                          <a:pt x="5" y="1044"/>
                        </a:lnTo>
                        <a:lnTo>
                          <a:pt x="0" y="990"/>
                        </a:lnTo>
                        <a:lnTo>
                          <a:pt x="5" y="937"/>
                        </a:lnTo>
                        <a:lnTo>
                          <a:pt x="21" y="883"/>
                        </a:lnTo>
                        <a:lnTo>
                          <a:pt x="47" y="825"/>
                        </a:lnTo>
                        <a:lnTo>
                          <a:pt x="81" y="768"/>
                        </a:lnTo>
                        <a:lnTo>
                          <a:pt x="127" y="709"/>
                        </a:lnTo>
                        <a:lnTo>
                          <a:pt x="182" y="652"/>
                        </a:lnTo>
                        <a:lnTo>
                          <a:pt x="246" y="593"/>
                        </a:lnTo>
                        <a:lnTo>
                          <a:pt x="319" y="535"/>
                        </a:lnTo>
                        <a:lnTo>
                          <a:pt x="401" y="480"/>
                        </a:lnTo>
                        <a:lnTo>
                          <a:pt x="493" y="424"/>
                        </a:lnTo>
                        <a:lnTo>
                          <a:pt x="593" y="370"/>
                        </a:lnTo>
                        <a:lnTo>
                          <a:pt x="701" y="318"/>
                        </a:lnTo>
                        <a:lnTo>
                          <a:pt x="819" y="269"/>
                        </a:lnTo>
                        <a:lnTo>
                          <a:pt x="944" y="224"/>
                        </a:lnTo>
                        <a:lnTo>
                          <a:pt x="1077" y="181"/>
                        </a:lnTo>
                        <a:lnTo>
                          <a:pt x="1218" y="141"/>
                        </a:lnTo>
                        <a:lnTo>
                          <a:pt x="1369" y="106"/>
                        </a:lnTo>
                        <a:lnTo>
                          <a:pt x="1525" y="75"/>
                        </a:lnTo>
                        <a:lnTo>
                          <a:pt x="1690" y="49"/>
                        </a:lnTo>
                        <a:lnTo>
                          <a:pt x="1861" y="28"/>
                        </a:lnTo>
                        <a:lnTo>
                          <a:pt x="2040" y="12"/>
                        </a:lnTo>
                        <a:lnTo>
                          <a:pt x="2226" y="4"/>
                        </a:lnTo>
                        <a:lnTo>
                          <a:pt x="2418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22" name="Freeform 28">
                    <a:extLst>
                      <a:ext uri="{FF2B5EF4-FFF2-40B4-BE49-F238E27FC236}">
                        <a16:creationId xmlns:a16="http://schemas.microsoft.com/office/drawing/2014/main" id="{347FB430-3304-44E1-A1CC-0BBF07FDB97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200775" y="3851275"/>
                    <a:ext cx="3035300" cy="2446338"/>
                  </a:xfrm>
                  <a:custGeom>
                    <a:avLst/>
                    <a:gdLst>
                      <a:gd name="T0" fmla="*/ 458 w 1912"/>
                      <a:gd name="T1" fmla="*/ 3 h 1541"/>
                      <a:gd name="T2" fmla="*/ 516 w 1912"/>
                      <a:gd name="T3" fmla="*/ 34 h 1541"/>
                      <a:gd name="T4" fmla="*/ 618 w 1912"/>
                      <a:gd name="T5" fmla="*/ 69 h 1541"/>
                      <a:gd name="T6" fmla="*/ 758 w 1912"/>
                      <a:gd name="T7" fmla="*/ 92 h 1541"/>
                      <a:gd name="T8" fmla="*/ 909 w 1912"/>
                      <a:gd name="T9" fmla="*/ 93 h 1541"/>
                      <a:gd name="T10" fmla="*/ 1053 w 1912"/>
                      <a:gd name="T11" fmla="*/ 95 h 1541"/>
                      <a:gd name="T12" fmla="*/ 1220 w 1912"/>
                      <a:gd name="T13" fmla="*/ 107 h 1541"/>
                      <a:gd name="T14" fmla="*/ 1366 w 1912"/>
                      <a:gd name="T15" fmla="*/ 137 h 1541"/>
                      <a:gd name="T16" fmla="*/ 1489 w 1912"/>
                      <a:gd name="T17" fmla="*/ 182 h 1541"/>
                      <a:gd name="T18" fmla="*/ 1588 w 1912"/>
                      <a:gd name="T19" fmla="*/ 246 h 1541"/>
                      <a:gd name="T20" fmla="*/ 1662 w 1912"/>
                      <a:gd name="T21" fmla="*/ 331 h 1541"/>
                      <a:gd name="T22" fmla="*/ 1732 w 1912"/>
                      <a:gd name="T23" fmla="*/ 396 h 1541"/>
                      <a:gd name="T24" fmla="*/ 1799 w 1912"/>
                      <a:gd name="T25" fmla="*/ 439 h 1541"/>
                      <a:gd name="T26" fmla="*/ 1837 w 1912"/>
                      <a:gd name="T27" fmla="*/ 493 h 1541"/>
                      <a:gd name="T28" fmla="*/ 1862 w 1912"/>
                      <a:gd name="T29" fmla="*/ 592 h 1541"/>
                      <a:gd name="T30" fmla="*/ 1837 w 1912"/>
                      <a:gd name="T31" fmla="*/ 648 h 1541"/>
                      <a:gd name="T32" fmla="*/ 1777 w 1912"/>
                      <a:gd name="T33" fmla="*/ 688 h 1541"/>
                      <a:gd name="T34" fmla="*/ 1725 w 1912"/>
                      <a:gd name="T35" fmla="*/ 748 h 1541"/>
                      <a:gd name="T36" fmla="*/ 1688 w 1912"/>
                      <a:gd name="T37" fmla="*/ 840 h 1541"/>
                      <a:gd name="T38" fmla="*/ 1628 w 1912"/>
                      <a:gd name="T39" fmla="*/ 924 h 1541"/>
                      <a:gd name="T40" fmla="*/ 1541 w 1912"/>
                      <a:gd name="T41" fmla="*/ 997 h 1541"/>
                      <a:gd name="T42" fmla="*/ 1426 w 1912"/>
                      <a:gd name="T43" fmla="*/ 1058 h 1541"/>
                      <a:gd name="T44" fmla="*/ 1371 w 1912"/>
                      <a:gd name="T45" fmla="*/ 1198 h 1541"/>
                      <a:gd name="T46" fmla="*/ 1392 w 1912"/>
                      <a:gd name="T47" fmla="*/ 1240 h 1541"/>
                      <a:gd name="T48" fmla="*/ 1438 w 1912"/>
                      <a:gd name="T49" fmla="*/ 1271 h 1541"/>
                      <a:gd name="T50" fmla="*/ 1770 w 1912"/>
                      <a:gd name="T51" fmla="*/ 1475 h 1541"/>
                      <a:gd name="T52" fmla="*/ 1464 w 1912"/>
                      <a:gd name="T53" fmla="*/ 1516 h 1541"/>
                      <a:gd name="T54" fmla="*/ 1135 w 1912"/>
                      <a:gd name="T55" fmla="*/ 1539 h 1541"/>
                      <a:gd name="T56" fmla="*/ 786 w 1912"/>
                      <a:gd name="T57" fmla="*/ 1539 h 1541"/>
                      <a:gd name="T58" fmla="*/ 453 w 1912"/>
                      <a:gd name="T59" fmla="*/ 1516 h 1541"/>
                      <a:gd name="T60" fmla="*/ 146 w 1912"/>
                      <a:gd name="T61" fmla="*/ 1473 h 1541"/>
                      <a:gd name="T62" fmla="*/ 484 w 1912"/>
                      <a:gd name="T63" fmla="*/ 1270 h 1541"/>
                      <a:gd name="T64" fmla="*/ 531 w 1912"/>
                      <a:gd name="T65" fmla="*/ 1240 h 1541"/>
                      <a:gd name="T66" fmla="*/ 554 w 1912"/>
                      <a:gd name="T67" fmla="*/ 1198 h 1541"/>
                      <a:gd name="T68" fmla="*/ 498 w 1912"/>
                      <a:gd name="T69" fmla="*/ 1058 h 1541"/>
                      <a:gd name="T70" fmla="*/ 384 w 1912"/>
                      <a:gd name="T71" fmla="*/ 997 h 1541"/>
                      <a:gd name="T72" fmla="*/ 297 w 1912"/>
                      <a:gd name="T73" fmla="*/ 924 h 1541"/>
                      <a:gd name="T74" fmla="*/ 238 w 1912"/>
                      <a:gd name="T75" fmla="*/ 840 h 1541"/>
                      <a:gd name="T76" fmla="*/ 200 w 1912"/>
                      <a:gd name="T77" fmla="*/ 748 h 1541"/>
                      <a:gd name="T78" fmla="*/ 148 w 1912"/>
                      <a:gd name="T79" fmla="*/ 688 h 1541"/>
                      <a:gd name="T80" fmla="*/ 87 w 1912"/>
                      <a:gd name="T81" fmla="*/ 648 h 1541"/>
                      <a:gd name="T82" fmla="*/ 63 w 1912"/>
                      <a:gd name="T83" fmla="*/ 592 h 1541"/>
                      <a:gd name="T84" fmla="*/ 87 w 1912"/>
                      <a:gd name="T85" fmla="*/ 495 h 1541"/>
                      <a:gd name="T86" fmla="*/ 125 w 1912"/>
                      <a:gd name="T87" fmla="*/ 439 h 1541"/>
                      <a:gd name="T88" fmla="*/ 193 w 1912"/>
                      <a:gd name="T89" fmla="*/ 397 h 1541"/>
                      <a:gd name="T90" fmla="*/ 264 w 1912"/>
                      <a:gd name="T91" fmla="*/ 323 h 1541"/>
                      <a:gd name="T92" fmla="*/ 346 w 1912"/>
                      <a:gd name="T93" fmla="*/ 219 h 1541"/>
                      <a:gd name="T94" fmla="*/ 391 w 1912"/>
                      <a:gd name="T95" fmla="*/ 175 h 1541"/>
                      <a:gd name="T96" fmla="*/ 418 w 1912"/>
                      <a:gd name="T97" fmla="*/ 149 h 1541"/>
                      <a:gd name="T98" fmla="*/ 432 w 1912"/>
                      <a:gd name="T99" fmla="*/ 125 h 1541"/>
                      <a:gd name="T100" fmla="*/ 432 w 1912"/>
                      <a:gd name="T101" fmla="*/ 90 h 1541"/>
                      <a:gd name="T102" fmla="*/ 425 w 1912"/>
                      <a:gd name="T103" fmla="*/ 36 h 1541"/>
                      <a:gd name="T104" fmla="*/ 429 w 1912"/>
                      <a:gd name="T105" fmla="*/ 5 h 1541"/>
                      <a:gd name="T106" fmla="*/ 450 w 1912"/>
                      <a:gd name="T107" fmla="*/ 0 h 15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1912" h="1541">
                        <a:moveTo>
                          <a:pt x="450" y="0"/>
                        </a:moveTo>
                        <a:lnTo>
                          <a:pt x="458" y="3"/>
                        </a:lnTo>
                        <a:lnTo>
                          <a:pt x="484" y="19"/>
                        </a:lnTo>
                        <a:lnTo>
                          <a:pt x="516" y="34"/>
                        </a:lnTo>
                        <a:lnTo>
                          <a:pt x="554" y="50"/>
                        </a:lnTo>
                        <a:lnTo>
                          <a:pt x="618" y="69"/>
                        </a:lnTo>
                        <a:lnTo>
                          <a:pt x="686" y="83"/>
                        </a:lnTo>
                        <a:lnTo>
                          <a:pt x="758" y="92"/>
                        </a:lnTo>
                        <a:lnTo>
                          <a:pt x="833" y="95"/>
                        </a:lnTo>
                        <a:lnTo>
                          <a:pt x="909" y="93"/>
                        </a:lnTo>
                        <a:lnTo>
                          <a:pt x="961" y="93"/>
                        </a:lnTo>
                        <a:lnTo>
                          <a:pt x="1053" y="95"/>
                        </a:lnTo>
                        <a:lnTo>
                          <a:pt x="1140" y="99"/>
                        </a:lnTo>
                        <a:lnTo>
                          <a:pt x="1220" y="107"/>
                        </a:lnTo>
                        <a:lnTo>
                          <a:pt x="1296" y="121"/>
                        </a:lnTo>
                        <a:lnTo>
                          <a:pt x="1366" y="137"/>
                        </a:lnTo>
                        <a:lnTo>
                          <a:pt x="1430" y="158"/>
                        </a:lnTo>
                        <a:lnTo>
                          <a:pt x="1489" y="182"/>
                        </a:lnTo>
                        <a:lnTo>
                          <a:pt x="1541" y="213"/>
                        </a:lnTo>
                        <a:lnTo>
                          <a:pt x="1588" y="246"/>
                        </a:lnTo>
                        <a:lnTo>
                          <a:pt x="1628" y="286"/>
                        </a:lnTo>
                        <a:lnTo>
                          <a:pt x="1662" y="331"/>
                        </a:lnTo>
                        <a:lnTo>
                          <a:pt x="1690" y="382"/>
                        </a:lnTo>
                        <a:lnTo>
                          <a:pt x="1732" y="396"/>
                        </a:lnTo>
                        <a:lnTo>
                          <a:pt x="1768" y="417"/>
                        </a:lnTo>
                        <a:lnTo>
                          <a:pt x="1799" y="439"/>
                        </a:lnTo>
                        <a:lnTo>
                          <a:pt x="1824" y="465"/>
                        </a:lnTo>
                        <a:lnTo>
                          <a:pt x="1837" y="493"/>
                        </a:lnTo>
                        <a:lnTo>
                          <a:pt x="1858" y="561"/>
                        </a:lnTo>
                        <a:lnTo>
                          <a:pt x="1862" y="592"/>
                        </a:lnTo>
                        <a:lnTo>
                          <a:pt x="1855" y="622"/>
                        </a:lnTo>
                        <a:lnTo>
                          <a:pt x="1837" y="648"/>
                        </a:lnTo>
                        <a:lnTo>
                          <a:pt x="1811" y="670"/>
                        </a:lnTo>
                        <a:lnTo>
                          <a:pt x="1777" y="688"/>
                        </a:lnTo>
                        <a:lnTo>
                          <a:pt x="1735" y="700"/>
                        </a:lnTo>
                        <a:lnTo>
                          <a:pt x="1725" y="748"/>
                        </a:lnTo>
                        <a:lnTo>
                          <a:pt x="1709" y="795"/>
                        </a:lnTo>
                        <a:lnTo>
                          <a:pt x="1688" y="840"/>
                        </a:lnTo>
                        <a:lnTo>
                          <a:pt x="1661" y="882"/>
                        </a:lnTo>
                        <a:lnTo>
                          <a:pt x="1628" y="924"/>
                        </a:lnTo>
                        <a:lnTo>
                          <a:pt x="1588" y="962"/>
                        </a:lnTo>
                        <a:lnTo>
                          <a:pt x="1541" y="997"/>
                        </a:lnTo>
                        <a:lnTo>
                          <a:pt x="1487" y="1030"/>
                        </a:lnTo>
                        <a:lnTo>
                          <a:pt x="1426" y="1058"/>
                        </a:lnTo>
                        <a:lnTo>
                          <a:pt x="1359" y="1084"/>
                        </a:lnTo>
                        <a:lnTo>
                          <a:pt x="1371" y="1198"/>
                        </a:lnTo>
                        <a:lnTo>
                          <a:pt x="1378" y="1221"/>
                        </a:lnTo>
                        <a:lnTo>
                          <a:pt x="1392" y="1240"/>
                        </a:lnTo>
                        <a:lnTo>
                          <a:pt x="1412" y="1257"/>
                        </a:lnTo>
                        <a:lnTo>
                          <a:pt x="1438" y="1271"/>
                        </a:lnTo>
                        <a:lnTo>
                          <a:pt x="1912" y="1449"/>
                        </a:lnTo>
                        <a:lnTo>
                          <a:pt x="1770" y="1475"/>
                        </a:lnTo>
                        <a:lnTo>
                          <a:pt x="1619" y="1497"/>
                        </a:lnTo>
                        <a:lnTo>
                          <a:pt x="1464" y="1516"/>
                        </a:lnTo>
                        <a:lnTo>
                          <a:pt x="1303" y="1530"/>
                        </a:lnTo>
                        <a:lnTo>
                          <a:pt x="1135" y="1539"/>
                        </a:lnTo>
                        <a:lnTo>
                          <a:pt x="961" y="1541"/>
                        </a:lnTo>
                        <a:lnTo>
                          <a:pt x="786" y="1539"/>
                        </a:lnTo>
                        <a:lnTo>
                          <a:pt x="618" y="1530"/>
                        </a:lnTo>
                        <a:lnTo>
                          <a:pt x="453" y="1516"/>
                        </a:lnTo>
                        <a:lnTo>
                          <a:pt x="297" y="1497"/>
                        </a:lnTo>
                        <a:lnTo>
                          <a:pt x="146" y="1473"/>
                        </a:lnTo>
                        <a:lnTo>
                          <a:pt x="0" y="1445"/>
                        </a:lnTo>
                        <a:lnTo>
                          <a:pt x="484" y="1270"/>
                        </a:lnTo>
                        <a:lnTo>
                          <a:pt x="512" y="1257"/>
                        </a:lnTo>
                        <a:lnTo>
                          <a:pt x="531" y="1240"/>
                        </a:lnTo>
                        <a:lnTo>
                          <a:pt x="547" y="1219"/>
                        </a:lnTo>
                        <a:lnTo>
                          <a:pt x="554" y="1198"/>
                        </a:lnTo>
                        <a:lnTo>
                          <a:pt x="566" y="1084"/>
                        </a:lnTo>
                        <a:lnTo>
                          <a:pt x="498" y="1058"/>
                        </a:lnTo>
                        <a:lnTo>
                          <a:pt x="438" y="1030"/>
                        </a:lnTo>
                        <a:lnTo>
                          <a:pt x="384" y="997"/>
                        </a:lnTo>
                        <a:lnTo>
                          <a:pt x="337" y="962"/>
                        </a:lnTo>
                        <a:lnTo>
                          <a:pt x="297" y="924"/>
                        </a:lnTo>
                        <a:lnTo>
                          <a:pt x="264" y="882"/>
                        </a:lnTo>
                        <a:lnTo>
                          <a:pt x="238" y="840"/>
                        </a:lnTo>
                        <a:lnTo>
                          <a:pt x="215" y="795"/>
                        </a:lnTo>
                        <a:lnTo>
                          <a:pt x="200" y="748"/>
                        </a:lnTo>
                        <a:lnTo>
                          <a:pt x="189" y="700"/>
                        </a:lnTo>
                        <a:lnTo>
                          <a:pt x="148" y="688"/>
                        </a:lnTo>
                        <a:lnTo>
                          <a:pt x="113" y="670"/>
                        </a:lnTo>
                        <a:lnTo>
                          <a:pt x="87" y="648"/>
                        </a:lnTo>
                        <a:lnTo>
                          <a:pt x="70" y="622"/>
                        </a:lnTo>
                        <a:lnTo>
                          <a:pt x="63" y="592"/>
                        </a:lnTo>
                        <a:lnTo>
                          <a:pt x="66" y="563"/>
                        </a:lnTo>
                        <a:lnTo>
                          <a:pt x="87" y="495"/>
                        </a:lnTo>
                        <a:lnTo>
                          <a:pt x="101" y="465"/>
                        </a:lnTo>
                        <a:lnTo>
                          <a:pt x="125" y="439"/>
                        </a:lnTo>
                        <a:lnTo>
                          <a:pt x="156" y="417"/>
                        </a:lnTo>
                        <a:lnTo>
                          <a:pt x="193" y="397"/>
                        </a:lnTo>
                        <a:lnTo>
                          <a:pt x="235" y="382"/>
                        </a:lnTo>
                        <a:lnTo>
                          <a:pt x="264" y="323"/>
                        </a:lnTo>
                        <a:lnTo>
                          <a:pt x="302" y="269"/>
                        </a:lnTo>
                        <a:lnTo>
                          <a:pt x="346" y="219"/>
                        </a:lnTo>
                        <a:lnTo>
                          <a:pt x="370" y="194"/>
                        </a:lnTo>
                        <a:lnTo>
                          <a:pt x="391" y="175"/>
                        </a:lnTo>
                        <a:lnTo>
                          <a:pt x="406" y="161"/>
                        </a:lnTo>
                        <a:lnTo>
                          <a:pt x="418" y="149"/>
                        </a:lnTo>
                        <a:lnTo>
                          <a:pt x="427" y="137"/>
                        </a:lnTo>
                        <a:lnTo>
                          <a:pt x="432" y="125"/>
                        </a:lnTo>
                        <a:lnTo>
                          <a:pt x="434" y="109"/>
                        </a:lnTo>
                        <a:lnTo>
                          <a:pt x="432" y="90"/>
                        </a:lnTo>
                        <a:lnTo>
                          <a:pt x="431" y="66"/>
                        </a:lnTo>
                        <a:lnTo>
                          <a:pt x="425" y="36"/>
                        </a:lnTo>
                        <a:lnTo>
                          <a:pt x="425" y="10"/>
                        </a:lnTo>
                        <a:lnTo>
                          <a:pt x="429" y="5"/>
                        </a:lnTo>
                        <a:lnTo>
                          <a:pt x="438" y="1"/>
                        </a:lnTo>
                        <a:lnTo>
                          <a:pt x="45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</p:grpSp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2F46FDAD-EF23-4ACC-9F46-B1C0EB6F2C33}"/>
                  </a:ext>
                </a:extLst>
              </p:cNvPr>
              <p:cNvGrpSpPr/>
              <p:nvPr/>
            </p:nvGrpSpPr>
            <p:grpSpPr>
              <a:xfrm>
                <a:off x="6752953" y="4332032"/>
                <a:ext cx="1577601" cy="998420"/>
                <a:chOff x="6338645" y="2741246"/>
                <a:chExt cx="9070975" cy="5740767"/>
              </a:xfrm>
            </p:grpSpPr>
            <p:grpSp>
              <p:nvGrpSpPr>
                <p:cNvPr id="102" name="Group 101">
                  <a:extLst>
                    <a:ext uri="{FF2B5EF4-FFF2-40B4-BE49-F238E27FC236}">
                      <a16:creationId xmlns:a16="http://schemas.microsoft.com/office/drawing/2014/main" id="{F0423EE9-7C3B-4A26-A9AE-04C222459079}"/>
                    </a:ext>
                  </a:extLst>
                </p:cNvPr>
                <p:cNvGrpSpPr/>
                <p:nvPr/>
              </p:nvGrpSpPr>
              <p:grpSpPr>
                <a:xfrm>
                  <a:off x="6338645" y="4813300"/>
                  <a:ext cx="9070975" cy="3668713"/>
                  <a:chOff x="3235325" y="4724400"/>
                  <a:chExt cx="9070975" cy="3668713"/>
                </a:xfrm>
              </p:grpSpPr>
              <p:sp>
                <p:nvSpPr>
                  <p:cNvPr id="107" name="Freeform 15">
                    <a:extLst>
                      <a:ext uri="{FF2B5EF4-FFF2-40B4-BE49-F238E27FC236}">
                        <a16:creationId xmlns:a16="http://schemas.microsoft.com/office/drawing/2014/main" id="{1DA3CBFC-F093-4F2D-9C8D-8B1C49060E2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35325" y="4724400"/>
                    <a:ext cx="9070975" cy="3668713"/>
                  </a:xfrm>
                  <a:custGeom>
                    <a:avLst/>
                    <a:gdLst>
                      <a:gd name="T0" fmla="*/ 7 w 5714"/>
                      <a:gd name="T1" fmla="*/ 91 h 2311"/>
                      <a:gd name="T2" fmla="*/ 54 w 5714"/>
                      <a:gd name="T3" fmla="*/ 270 h 2311"/>
                      <a:gd name="T4" fmla="*/ 146 w 5714"/>
                      <a:gd name="T5" fmla="*/ 442 h 2311"/>
                      <a:gd name="T6" fmla="*/ 279 w 5714"/>
                      <a:gd name="T7" fmla="*/ 605 h 2311"/>
                      <a:gd name="T8" fmla="*/ 451 w 5714"/>
                      <a:gd name="T9" fmla="*/ 760 h 2311"/>
                      <a:gd name="T10" fmla="*/ 659 w 5714"/>
                      <a:gd name="T11" fmla="*/ 902 h 2311"/>
                      <a:gd name="T12" fmla="*/ 900 w 5714"/>
                      <a:gd name="T13" fmla="*/ 1032 h 2311"/>
                      <a:gd name="T14" fmla="*/ 1169 w 5714"/>
                      <a:gd name="T15" fmla="*/ 1147 h 2311"/>
                      <a:gd name="T16" fmla="*/ 1466 w 5714"/>
                      <a:gd name="T17" fmla="*/ 1244 h 2311"/>
                      <a:gd name="T18" fmla="*/ 1787 w 5714"/>
                      <a:gd name="T19" fmla="*/ 1322 h 2311"/>
                      <a:gd name="T20" fmla="*/ 2127 w 5714"/>
                      <a:gd name="T21" fmla="*/ 1382 h 2311"/>
                      <a:gd name="T22" fmla="*/ 2484 w 5714"/>
                      <a:gd name="T23" fmla="*/ 1418 h 2311"/>
                      <a:gd name="T24" fmla="*/ 2857 w 5714"/>
                      <a:gd name="T25" fmla="*/ 1430 h 2311"/>
                      <a:gd name="T26" fmla="*/ 3230 w 5714"/>
                      <a:gd name="T27" fmla="*/ 1418 h 2311"/>
                      <a:gd name="T28" fmla="*/ 3588 w 5714"/>
                      <a:gd name="T29" fmla="*/ 1382 h 2311"/>
                      <a:gd name="T30" fmla="*/ 3929 w 5714"/>
                      <a:gd name="T31" fmla="*/ 1322 h 2311"/>
                      <a:gd name="T32" fmla="*/ 4248 w 5714"/>
                      <a:gd name="T33" fmla="*/ 1244 h 2311"/>
                      <a:gd name="T34" fmla="*/ 4545 w 5714"/>
                      <a:gd name="T35" fmla="*/ 1147 h 2311"/>
                      <a:gd name="T36" fmla="*/ 4816 w 5714"/>
                      <a:gd name="T37" fmla="*/ 1032 h 2311"/>
                      <a:gd name="T38" fmla="*/ 5055 w 5714"/>
                      <a:gd name="T39" fmla="*/ 902 h 2311"/>
                      <a:gd name="T40" fmla="*/ 5263 w 5714"/>
                      <a:gd name="T41" fmla="*/ 760 h 2311"/>
                      <a:gd name="T42" fmla="*/ 5435 w 5714"/>
                      <a:gd name="T43" fmla="*/ 605 h 2311"/>
                      <a:gd name="T44" fmla="*/ 5569 w 5714"/>
                      <a:gd name="T45" fmla="*/ 442 h 2311"/>
                      <a:gd name="T46" fmla="*/ 5662 w 5714"/>
                      <a:gd name="T47" fmla="*/ 270 h 2311"/>
                      <a:gd name="T48" fmla="*/ 5709 w 5714"/>
                      <a:gd name="T49" fmla="*/ 91 h 2311"/>
                      <a:gd name="T50" fmla="*/ 5714 w 5714"/>
                      <a:gd name="T51" fmla="*/ 930 h 2311"/>
                      <a:gd name="T52" fmla="*/ 5692 w 5714"/>
                      <a:gd name="T53" fmla="*/ 1109 h 2311"/>
                      <a:gd name="T54" fmla="*/ 5621 w 5714"/>
                      <a:gd name="T55" fmla="*/ 1283 h 2311"/>
                      <a:gd name="T56" fmla="*/ 5508 w 5714"/>
                      <a:gd name="T57" fmla="*/ 1448 h 2311"/>
                      <a:gd name="T58" fmla="*/ 5353 w 5714"/>
                      <a:gd name="T59" fmla="*/ 1602 h 2311"/>
                      <a:gd name="T60" fmla="*/ 5164 w 5714"/>
                      <a:gd name="T61" fmla="*/ 1745 h 2311"/>
                      <a:gd name="T62" fmla="*/ 4939 w 5714"/>
                      <a:gd name="T63" fmla="*/ 1877 h 2311"/>
                      <a:gd name="T64" fmla="*/ 4684 w 5714"/>
                      <a:gd name="T65" fmla="*/ 1991 h 2311"/>
                      <a:gd name="T66" fmla="*/ 4399 w 5714"/>
                      <a:gd name="T67" fmla="*/ 2092 h 2311"/>
                      <a:gd name="T68" fmla="*/ 4091 w 5714"/>
                      <a:gd name="T69" fmla="*/ 2175 h 2311"/>
                      <a:gd name="T70" fmla="*/ 3761 w 5714"/>
                      <a:gd name="T71" fmla="*/ 2240 h 2311"/>
                      <a:gd name="T72" fmla="*/ 3411 w 5714"/>
                      <a:gd name="T73" fmla="*/ 2285 h 2311"/>
                      <a:gd name="T74" fmla="*/ 3046 w 5714"/>
                      <a:gd name="T75" fmla="*/ 2308 h 2311"/>
                      <a:gd name="T76" fmla="*/ 2670 w 5714"/>
                      <a:gd name="T77" fmla="*/ 2308 h 2311"/>
                      <a:gd name="T78" fmla="*/ 2304 w 5714"/>
                      <a:gd name="T79" fmla="*/ 2285 h 2311"/>
                      <a:gd name="T80" fmla="*/ 1955 w 5714"/>
                      <a:gd name="T81" fmla="*/ 2240 h 2311"/>
                      <a:gd name="T82" fmla="*/ 1624 w 5714"/>
                      <a:gd name="T83" fmla="*/ 2175 h 2311"/>
                      <a:gd name="T84" fmla="*/ 1315 w 5714"/>
                      <a:gd name="T85" fmla="*/ 2092 h 2311"/>
                      <a:gd name="T86" fmla="*/ 1032 w 5714"/>
                      <a:gd name="T87" fmla="*/ 1991 h 2311"/>
                      <a:gd name="T88" fmla="*/ 775 w 5714"/>
                      <a:gd name="T89" fmla="*/ 1877 h 2311"/>
                      <a:gd name="T90" fmla="*/ 552 w 5714"/>
                      <a:gd name="T91" fmla="*/ 1745 h 2311"/>
                      <a:gd name="T92" fmla="*/ 361 w 5714"/>
                      <a:gd name="T93" fmla="*/ 1602 h 2311"/>
                      <a:gd name="T94" fmla="*/ 208 w 5714"/>
                      <a:gd name="T95" fmla="*/ 1448 h 2311"/>
                      <a:gd name="T96" fmla="*/ 94 w 5714"/>
                      <a:gd name="T97" fmla="*/ 1283 h 2311"/>
                      <a:gd name="T98" fmla="*/ 24 w 5714"/>
                      <a:gd name="T99" fmla="*/ 1109 h 2311"/>
                      <a:gd name="T100" fmla="*/ 0 w 5714"/>
                      <a:gd name="T101" fmla="*/ 930 h 23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</a:cxnLst>
                    <a:rect l="0" t="0" r="r" b="b"/>
                    <a:pathLst>
                      <a:path w="5714" h="2311">
                        <a:moveTo>
                          <a:pt x="0" y="0"/>
                        </a:moveTo>
                        <a:lnTo>
                          <a:pt x="7" y="91"/>
                        </a:lnTo>
                        <a:lnTo>
                          <a:pt x="24" y="181"/>
                        </a:lnTo>
                        <a:lnTo>
                          <a:pt x="54" y="270"/>
                        </a:lnTo>
                        <a:lnTo>
                          <a:pt x="94" y="357"/>
                        </a:lnTo>
                        <a:lnTo>
                          <a:pt x="146" y="442"/>
                        </a:lnTo>
                        <a:lnTo>
                          <a:pt x="208" y="525"/>
                        </a:lnTo>
                        <a:lnTo>
                          <a:pt x="279" y="605"/>
                        </a:lnTo>
                        <a:lnTo>
                          <a:pt x="361" y="685"/>
                        </a:lnTo>
                        <a:lnTo>
                          <a:pt x="451" y="760"/>
                        </a:lnTo>
                        <a:lnTo>
                          <a:pt x="552" y="833"/>
                        </a:lnTo>
                        <a:lnTo>
                          <a:pt x="659" y="902"/>
                        </a:lnTo>
                        <a:lnTo>
                          <a:pt x="775" y="970"/>
                        </a:lnTo>
                        <a:lnTo>
                          <a:pt x="900" y="1032"/>
                        </a:lnTo>
                        <a:lnTo>
                          <a:pt x="1032" y="1091"/>
                        </a:lnTo>
                        <a:lnTo>
                          <a:pt x="1169" y="1147"/>
                        </a:lnTo>
                        <a:lnTo>
                          <a:pt x="1315" y="1197"/>
                        </a:lnTo>
                        <a:lnTo>
                          <a:pt x="1466" y="1244"/>
                        </a:lnTo>
                        <a:lnTo>
                          <a:pt x="1624" y="1286"/>
                        </a:lnTo>
                        <a:lnTo>
                          <a:pt x="1787" y="1322"/>
                        </a:lnTo>
                        <a:lnTo>
                          <a:pt x="1955" y="1355"/>
                        </a:lnTo>
                        <a:lnTo>
                          <a:pt x="2127" y="1382"/>
                        </a:lnTo>
                        <a:lnTo>
                          <a:pt x="2304" y="1402"/>
                        </a:lnTo>
                        <a:lnTo>
                          <a:pt x="2484" y="1418"/>
                        </a:lnTo>
                        <a:lnTo>
                          <a:pt x="2670" y="1427"/>
                        </a:lnTo>
                        <a:lnTo>
                          <a:pt x="2857" y="1430"/>
                        </a:lnTo>
                        <a:lnTo>
                          <a:pt x="3046" y="1427"/>
                        </a:lnTo>
                        <a:lnTo>
                          <a:pt x="3230" y="1418"/>
                        </a:lnTo>
                        <a:lnTo>
                          <a:pt x="3411" y="1402"/>
                        </a:lnTo>
                        <a:lnTo>
                          <a:pt x="3588" y="1382"/>
                        </a:lnTo>
                        <a:lnTo>
                          <a:pt x="3761" y="1355"/>
                        </a:lnTo>
                        <a:lnTo>
                          <a:pt x="3929" y="1322"/>
                        </a:lnTo>
                        <a:lnTo>
                          <a:pt x="4091" y="1286"/>
                        </a:lnTo>
                        <a:lnTo>
                          <a:pt x="4248" y="1244"/>
                        </a:lnTo>
                        <a:lnTo>
                          <a:pt x="4399" y="1197"/>
                        </a:lnTo>
                        <a:lnTo>
                          <a:pt x="4545" y="1147"/>
                        </a:lnTo>
                        <a:lnTo>
                          <a:pt x="4684" y="1091"/>
                        </a:lnTo>
                        <a:lnTo>
                          <a:pt x="4816" y="1032"/>
                        </a:lnTo>
                        <a:lnTo>
                          <a:pt x="4939" y="970"/>
                        </a:lnTo>
                        <a:lnTo>
                          <a:pt x="5055" y="902"/>
                        </a:lnTo>
                        <a:lnTo>
                          <a:pt x="5164" y="833"/>
                        </a:lnTo>
                        <a:lnTo>
                          <a:pt x="5263" y="760"/>
                        </a:lnTo>
                        <a:lnTo>
                          <a:pt x="5353" y="685"/>
                        </a:lnTo>
                        <a:lnTo>
                          <a:pt x="5435" y="605"/>
                        </a:lnTo>
                        <a:lnTo>
                          <a:pt x="5508" y="525"/>
                        </a:lnTo>
                        <a:lnTo>
                          <a:pt x="5569" y="442"/>
                        </a:lnTo>
                        <a:lnTo>
                          <a:pt x="5621" y="357"/>
                        </a:lnTo>
                        <a:lnTo>
                          <a:pt x="5662" y="270"/>
                        </a:lnTo>
                        <a:lnTo>
                          <a:pt x="5692" y="181"/>
                        </a:lnTo>
                        <a:lnTo>
                          <a:pt x="5709" y="91"/>
                        </a:lnTo>
                        <a:lnTo>
                          <a:pt x="5714" y="0"/>
                        </a:lnTo>
                        <a:lnTo>
                          <a:pt x="5714" y="930"/>
                        </a:lnTo>
                        <a:lnTo>
                          <a:pt x="5709" y="1020"/>
                        </a:lnTo>
                        <a:lnTo>
                          <a:pt x="5692" y="1109"/>
                        </a:lnTo>
                        <a:lnTo>
                          <a:pt x="5662" y="1197"/>
                        </a:lnTo>
                        <a:lnTo>
                          <a:pt x="5621" y="1283"/>
                        </a:lnTo>
                        <a:lnTo>
                          <a:pt x="5569" y="1366"/>
                        </a:lnTo>
                        <a:lnTo>
                          <a:pt x="5508" y="1448"/>
                        </a:lnTo>
                        <a:lnTo>
                          <a:pt x="5435" y="1526"/>
                        </a:lnTo>
                        <a:lnTo>
                          <a:pt x="5353" y="1602"/>
                        </a:lnTo>
                        <a:lnTo>
                          <a:pt x="5263" y="1675"/>
                        </a:lnTo>
                        <a:lnTo>
                          <a:pt x="5164" y="1745"/>
                        </a:lnTo>
                        <a:lnTo>
                          <a:pt x="5055" y="1812"/>
                        </a:lnTo>
                        <a:lnTo>
                          <a:pt x="4939" y="1877"/>
                        </a:lnTo>
                        <a:lnTo>
                          <a:pt x="4816" y="1936"/>
                        </a:lnTo>
                        <a:lnTo>
                          <a:pt x="4684" y="1991"/>
                        </a:lnTo>
                        <a:lnTo>
                          <a:pt x="4545" y="2045"/>
                        </a:lnTo>
                        <a:lnTo>
                          <a:pt x="4399" y="2092"/>
                        </a:lnTo>
                        <a:lnTo>
                          <a:pt x="4248" y="2137"/>
                        </a:lnTo>
                        <a:lnTo>
                          <a:pt x="4091" y="2175"/>
                        </a:lnTo>
                        <a:lnTo>
                          <a:pt x="3929" y="2210"/>
                        </a:lnTo>
                        <a:lnTo>
                          <a:pt x="3761" y="2240"/>
                        </a:lnTo>
                        <a:lnTo>
                          <a:pt x="3588" y="2266"/>
                        </a:lnTo>
                        <a:lnTo>
                          <a:pt x="3411" y="2285"/>
                        </a:lnTo>
                        <a:lnTo>
                          <a:pt x="3230" y="2299"/>
                        </a:lnTo>
                        <a:lnTo>
                          <a:pt x="3046" y="2308"/>
                        </a:lnTo>
                        <a:lnTo>
                          <a:pt x="2857" y="2311"/>
                        </a:lnTo>
                        <a:lnTo>
                          <a:pt x="2670" y="2308"/>
                        </a:lnTo>
                        <a:lnTo>
                          <a:pt x="2484" y="2299"/>
                        </a:lnTo>
                        <a:lnTo>
                          <a:pt x="2304" y="2285"/>
                        </a:lnTo>
                        <a:lnTo>
                          <a:pt x="2127" y="2266"/>
                        </a:lnTo>
                        <a:lnTo>
                          <a:pt x="1955" y="2240"/>
                        </a:lnTo>
                        <a:lnTo>
                          <a:pt x="1787" y="2210"/>
                        </a:lnTo>
                        <a:lnTo>
                          <a:pt x="1624" y="2175"/>
                        </a:lnTo>
                        <a:lnTo>
                          <a:pt x="1466" y="2137"/>
                        </a:lnTo>
                        <a:lnTo>
                          <a:pt x="1315" y="2092"/>
                        </a:lnTo>
                        <a:lnTo>
                          <a:pt x="1169" y="2045"/>
                        </a:lnTo>
                        <a:lnTo>
                          <a:pt x="1032" y="1991"/>
                        </a:lnTo>
                        <a:lnTo>
                          <a:pt x="900" y="1936"/>
                        </a:lnTo>
                        <a:lnTo>
                          <a:pt x="775" y="1877"/>
                        </a:lnTo>
                        <a:lnTo>
                          <a:pt x="659" y="1812"/>
                        </a:lnTo>
                        <a:lnTo>
                          <a:pt x="552" y="1745"/>
                        </a:lnTo>
                        <a:lnTo>
                          <a:pt x="451" y="1675"/>
                        </a:lnTo>
                        <a:lnTo>
                          <a:pt x="361" y="1602"/>
                        </a:lnTo>
                        <a:lnTo>
                          <a:pt x="279" y="1526"/>
                        </a:lnTo>
                        <a:lnTo>
                          <a:pt x="208" y="1448"/>
                        </a:lnTo>
                        <a:lnTo>
                          <a:pt x="146" y="1366"/>
                        </a:lnTo>
                        <a:lnTo>
                          <a:pt x="94" y="1283"/>
                        </a:lnTo>
                        <a:lnTo>
                          <a:pt x="54" y="1197"/>
                        </a:lnTo>
                        <a:lnTo>
                          <a:pt x="24" y="1109"/>
                        </a:lnTo>
                        <a:lnTo>
                          <a:pt x="7" y="1020"/>
                        </a:lnTo>
                        <a:lnTo>
                          <a:pt x="0" y="93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 w="0">
                    <a:solidFill>
                      <a:schemeClr val="accent1">
                        <a:lumMod val="7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08" name="Freeform 16">
                    <a:extLst>
                      <a:ext uri="{FF2B5EF4-FFF2-40B4-BE49-F238E27FC236}">
                        <a16:creationId xmlns:a16="http://schemas.microsoft.com/office/drawing/2014/main" id="{9D5118E2-FCC8-476C-8902-C9D1F5C2D1D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59200" y="5773738"/>
                    <a:ext cx="349250" cy="1725613"/>
                  </a:xfrm>
                  <a:custGeom>
                    <a:avLst/>
                    <a:gdLst>
                      <a:gd name="T0" fmla="*/ 0 w 220"/>
                      <a:gd name="T1" fmla="*/ 0 h 1087"/>
                      <a:gd name="T2" fmla="*/ 67 w 220"/>
                      <a:gd name="T3" fmla="*/ 60 h 1087"/>
                      <a:gd name="T4" fmla="*/ 140 w 220"/>
                      <a:gd name="T5" fmla="*/ 118 h 1087"/>
                      <a:gd name="T6" fmla="*/ 220 w 220"/>
                      <a:gd name="T7" fmla="*/ 175 h 1087"/>
                      <a:gd name="T8" fmla="*/ 220 w 220"/>
                      <a:gd name="T9" fmla="*/ 1087 h 1087"/>
                      <a:gd name="T10" fmla="*/ 140 w 220"/>
                      <a:gd name="T11" fmla="*/ 1033 h 1087"/>
                      <a:gd name="T12" fmla="*/ 67 w 220"/>
                      <a:gd name="T13" fmla="*/ 976 h 1087"/>
                      <a:gd name="T14" fmla="*/ 0 w 220"/>
                      <a:gd name="T15" fmla="*/ 919 h 1087"/>
                      <a:gd name="T16" fmla="*/ 0 w 220"/>
                      <a:gd name="T17" fmla="*/ 0 h 108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20" h="1087">
                        <a:moveTo>
                          <a:pt x="0" y="0"/>
                        </a:moveTo>
                        <a:lnTo>
                          <a:pt x="67" y="60"/>
                        </a:lnTo>
                        <a:lnTo>
                          <a:pt x="140" y="118"/>
                        </a:lnTo>
                        <a:lnTo>
                          <a:pt x="220" y="175"/>
                        </a:lnTo>
                        <a:lnTo>
                          <a:pt x="220" y="1087"/>
                        </a:lnTo>
                        <a:lnTo>
                          <a:pt x="140" y="1033"/>
                        </a:lnTo>
                        <a:lnTo>
                          <a:pt x="67" y="976"/>
                        </a:lnTo>
                        <a:lnTo>
                          <a:pt x="0" y="91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09" name="Freeform 17">
                    <a:extLst>
                      <a:ext uri="{FF2B5EF4-FFF2-40B4-BE49-F238E27FC236}">
                        <a16:creationId xmlns:a16="http://schemas.microsoft.com/office/drawing/2014/main" id="{4DBA7CAD-718C-4E05-9E33-70E45115D99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436350" y="5773738"/>
                    <a:ext cx="347663" cy="1725613"/>
                  </a:xfrm>
                  <a:custGeom>
                    <a:avLst/>
                    <a:gdLst>
                      <a:gd name="T0" fmla="*/ 219 w 219"/>
                      <a:gd name="T1" fmla="*/ 0 h 1087"/>
                      <a:gd name="T2" fmla="*/ 219 w 219"/>
                      <a:gd name="T3" fmla="*/ 919 h 1087"/>
                      <a:gd name="T4" fmla="*/ 151 w 219"/>
                      <a:gd name="T5" fmla="*/ 976 h 1087"/>
                      <a:gd name="T6" fmla="*/ 78 w 219"/>
                      <a:gd name="T7" fmla="*/ 1033 h 1087"/>
                      <a:gd name="T8" fmla="*/ 0 w 219"/>
                      <a:gd name="T9" fmla="*/ 1087 h 1087"/>
                      <a:gd name="T10" fmla="*/ 0 w 219"/>
                      <a:gd name="T11" fmla="*/ 175 h 1087"/>
                      <a:gd name="T12" fmla="*/ 78 w 219"/>
                      <a:gd name="T13" fmla="*/ 118 h 1087"/>
                      <a:gd name="T14" fmla="*/ 151 w 219"/>
                      <a:gd name="T15" fmla="*/ 60 h 1087"/>
                      <a:gd name="T16" fmla="*/ 219 w 219"/>
                      <a:gd name="T17" fmla="*/ 0 h 108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19" h="1087">
                        <a:moveTo>
                          <a:pt x="219" y="0"/>
                        </a:moveTo>
                        <a:lnTo>
                          <a:pt x="219" y="919"/>
                        </a:lnTo>
                        <a:lnTo>
                          <a:pt x="151" y="976"/>
                        </a:lnTo>
                        <a:lnTo>
                          <a:pt x="78" y="1033"/>
                        </a:lnTo>
                        <a:lnTo>
                          <a:pt x="0" y="1087"/>
                        </a:lnTo>
                        <a:lnTo>
                          <a:pt x="0" y="175"/>
                        </a:lnTo>
                        <a:lnTo>
                          <a:pt x="78" y="118"/>
                        </a:lnTo>
                        <a:lnTo>
                          <a:pt x="151" y="60"/>
                        </a:lnTo>
                        <a:lnTo>
                          <a:pt x="219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0" name="Freeform 18">
                    <a:extLst>
                      <a:ext uri="{FF2B5EF4-FFF2-40B4-BE49-F238E27FC236}">
                        <a16:creationId xmlns:a16="http://schemas.microsoft.com/office/drawing/2014/main" id="{DACBED90-5D8F-4FA7-8EE1-9E32808AAA1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457700" y="6267450"/>
                    <a:ext cx="347663" cy="1598613"/>
                  </a:xfrm>
                  <a:custGeom>
                    <a:avLst/>
                    <a:gdLst>
                      <a:gd name="T0" fmla="*/ 0 w 219"/>
                      <a:gd name="T1" fmla="*/ 0 h 1007"/>
                      <a:gd name="T2" fmla="*/ 106 w 219"/>
                      <a:gd name="T3" fmla="*/ 53 h 1007"/>
                      <a:gd name="T4" fmla="*/ 219 w 219"/>
                      <a:gd name="T5" fmla="*/ 106 h 1007"/>
                      <a:gd name="T6" fmla="*/ 219 w 219"/>
                      <a:gd name="T7" fmla="*/ 1007 h 1007"/>
                      <a:gd name="T8" fmla="*/ 106 w 219"/>
                      <a:gd name="T9" fmla="*/ 959 h 1007"/>
                      <a:gd name="T10" fmla="*/ 0 w 219"/>
                      <a:gd name="T11" fmla="*/ 905 h 1007"/>
                      <a:gd name="T12" fmla="*/ 0 w 219"/>
                      <a:gd name="T13" fmla="*/ 0 h 10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19" h="1007">
                        <a:moveTo>
                          <a:pt x="0" y="0"/>
                        </a:moveTo>
                        <a:lnTo>
                          <a:pt x="106" y="53"/>
                        </a:lnTo>
                        <a:lnTo>
                          <a:pt x="219" y="106"/>
                        </a:lnTo>
                        <a:lnTo>
                          <a:pt x="219" y="1007"/>
                        </a:lnTo>
                        <a:lnTo>
                          <a:pt x="106" y="959"/>
                        </a:lnTo>
                        <a:lnTo>
                          <a:pt x="0" y="90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1" name="Freeform 19">
                    <a:extLst>
                      <a:ext uri="{FF2B5EF4-FFF2-40B4-BE49-F238E27FC236}">
                        <a16:creationId xmlns:a16="http://schemas.microsoft.com/office/drawing/2014/main" id="{C833FAE3-CD17-4E9C-B8CC-C89AB7DDFFB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0737850" y="6267450"/>
                    <a:ext cx="349250" cy="1598613"/>
                  </a:xfrm>
                  <a:custGeom>
                    <a:avLst/>
                    <a:gdLst>
                      <a:gd name="T0" fmla="*/ 220 w 220"/>
                      <a:gd name="T1" fmla="*/ 0 h 1007"/>
                      <a:gd name="T2" fmla="*/ 220 w 220"/>
                      <a:gd name="T3" fmla="*/ 905 h 1007"/>
                      <a:gd name="T4" fmla="*/ 112 w 220"/>
                      <a:gd name="T5" fmla="*/ 959 h 1007"/>
                      <a:gd name="T6" fmla="*/ 0 w 220"/>
                      <a:gd name="T7" fmla="*/ 1007 h 1007"/>
                      <a:gd name="T8" fmla="*/ 0 w 220"/>
                      <a:gd name="T9" fmla="*/ 106 h 1007"/>
                      <a:gd name="T10" fmla="*/ 112 w 220"/>
                      <a:gd name="T11" fmla="*/ 53 h 1007"/>
                      <a:gd name="T12" fmla="*/ 220 w 220"/>
                      <a:gd name="T13" fmla="*/ 0 h 10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20" h="1007">
                        <a:moveTo>
                          <a:pt x="220" y="0"/>
                        </a:moveTo>
                        <a:lnTo>
                          <a:pt x="220" y="905"/>
                        </a:lnTo>
                        <a:lnTo>
                          <a:pt x="112" y="959"/>
                        </a:lnTo>
                        <a:lnTo>
                          <a:pt x="0" y="1007"/>
                        </a:lnTo>
                        <a:lnTo>
                          <a:pt x="0" y="106"/>
                        </a:lnTo>
                        <a:lnTo>
                          <a:pt x="112" y="53"/>
                        </a:lnTo>
                        <a:lnTo>
                          <a:pt x="22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2" name="Freeform 20">
                    <a:extLst>
                      <a:ext uri="{FF2B5EF4-FFF2-40B4-BE49-F238E27FC236}">
                        <a16:creationId xmlns:a16="http://schemas.microsoft.com/office/drawing/2014/main" id="{70CA0F74-AF5F-4ABA-898F-703F63F6832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154613" y="6575425"/>
                    <a:ext cx="347663" cy="1530350"/>
                  </a:xfrm>
                  <a:custGeom>
                    <a:avLst/>
                    <a:gdLst>
                      <a:gd name="T0" fmla="*/ 0 w 219"/>
                      <a:gd name="T1" fmla="*/ 0 h 964"/>
                      <a:gd name="T2" fmla="*/ 108 w 219"/>
                      <a:gd name="T3" fmla="*/ 37 h 964"/>
                      <a:gd name="T4" fmla="*/ 219 w 219"/>
                      <a:gd name="T5" fmla="*/ 71 h 964"/>
                      <a:gd name="T6" fmla="*/ 219 w 219"/>
                      <a:gd name="T7" fmla="*/ 964 h 964"/>
                      <a:gd name="T8" fmla="*/ 108 w 219"/>
                      <a:gd name="T9" fmla="*/ 931 h 964"/>
                      <a:gd name="T10" fmla="*/ 0 w 219"/>
                      <a:gd name="T11" fmla="*/ 897 h 964"/>
                      <a:gd name="T12" fmla="*/ 0 w 219"/>
                      <a:gd name="T13" fmla="*/ 0 h 9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19" h="964">
                        <a:moveTo>
                          <a:pt x="0" y="0"/>
                        </a:moveTo>
                        <a:lnTo>
                          <a:pt x="108" y="37"/>
                        </a:lnTo>
                        <a:lnTo>
                          <a:pt x="219" y="71"/>
                        </a:lnTo>
                        <a:lnTo>
                          <a:pt x="219" y="964"/>
                        </a:lnTo>
                        <a:lnTo>
                          <a:pt x="108" y="931"/>
                        </a:lnTo>
                        <a:lnTo>
                          <a:pt x="0" y="89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3" name="Freeform 21">
                    <a:extLst>
                      <a:ext uri="{FF2B5EF4-FFF2-40B4-BE49-F238E27FC236}">
                        <a16:creationId xmlns:a16="http://schemas.microsoft.com/office/drawing/2014/main" id="{49ED18AC-5D8A-4A48-9C84-D7C13DC5556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0040938" y="6575425"/>
                    <a:ext cx="346075" cy="1530350"/>
                  </a:xfrm>
                  <a:custGeom>
                    <a:avLst/>
                    <a:gdLst>
                      <a:gd name="T0" fmla="*/ 218 w 218"/>
                      <a:gd name="T1" fmla="*/ 0 h 964"/>
                      <a:gd name="T2" fmla="*/ 218 w 218"/>
                      <a:gd name="T3" fmla="*/ 897 h 964"/>
                      <a:gd name="T4" fmla="*/ 111 w 218"/>
                      <a:gd name="T5" fmla="*/ 931 h 964"/>
                      <a:gd name="T6" fmla="*/ 0 w 218"/>
                      <a:gd name="T7" fmla="*/ 964 h 964"/>
                      <a:gd name="T8" fmla="*/ 0 w 218"/>
                      <a:gd name="T9" fmla="*/ 71 h 964"/>
                      <a:gd name="T10" fmla="*/ 111 w 218"/>
                      <a:gd name="T11" fmla="*/ 37 h 964"/>
                      <a:gd name="T12" fmla="*/ 218 w 218"/>
                      <a:gd name="T13" fmla="*/ 0 h 9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18" h="964">
                        <a:moveTo>
                          <a:pt x="218" y="0"/>
                        </a:moveTo>
                        <a:lnTo>
                          <a:pt x="218" y="897"/>
                        </a:lnTo>
                        <a:lnTo>
                          <a:pt x="111" y="931"/>
                        </a:lnTo>
                        <a:lnTo>
                          <a:pt x="0" y="964"/>
                        </a:lnTo>
                        <a:lnTo>
                          <a:pt x="0" y="71"/>
                        </a:lnTo>
                        <a:lnTo>
                          <a:pt x="111" y="37"/>
                        </a:lnTo>
                        <a:lnTo>
                          <a:pt x="218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4" name="Freeform 22">
                    <a:extLst>
                      <a:ext uri="{FF2B5EF4-FFF2-40B4-BE49-F238E27FC236}">
                        <a16:creationId xmlns:a16="http://schemas.microsoft.com/office/drawing/2014/main" id="{397990C7-4289-496D-8C42-3F6B37E8E60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027738" y="6823075"/>
                    <a:ext cx="347663" cy="1470025"/>
                  </a:xfrm>
                  <a:custGeom>
                    <a:avLst/>
                    <a:gdLst>
                      <a:gd name="T0" fmla="*/ 0 w 219"/>
                      <a:gd name="T1" fmla="*/ 0 h 926"/>
                      <a:gd name="T2" fmla="*/ 108 w 219"/>
                      <a:gd name="T3" fmla="*/ 23 h 926"/>
                      <a:gd name="T4" fmla="*/ 219 w 219"/>
                      <a:gd name="T5" fmla="*/ 42 h 926"/>
                      <a:gd name="T6" fmla="*/ 219 w 219"/>
                      <a:gd name="T7" fmla="*/ 926 h 926"/>
                      <a:gd name="T8" fmla="*/ 108 w 219"/>
                      <a:gd name="T9" fmla="*/ 909 h 926"/>
                      <a:gd name="T10" fmla="*/ 0 w 219"/>
                      <a:gd name="T11" fmla="*/ 888 h 926"/>
                      <a:gd name="T12" fmla="*/ 0 w 219"/>
                      <a:gd name="T13" fmla="*/ 0 h 9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19" h="926">
                        <a:moveTo>
                          <a:pt x="0" y="0"/>
                        </a:moveTo>
                        <a:lnTo>
                          <a:pt x="108" y="23"/>
                        </a:lnTo>
                        <a:lnTo>
                          <a:pt x="219" y="42"/>
                        </a:lnTo>
                        <a:lnTo>
                          <a:pt x="219" y="926"/>
                        </a:lnTo>
                        <a:lnTo>
                          <a:pt x="108" y="909"/>
                        </a:lnTo>
                        <a:lnTo>
                          <a:pt x="0" y="8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5" name="Freeform 23">
                    <a:extLst>
                      <a:ext uri="{FF2B5EF4-FFF2-40B4-BE49-F238E27FC236}">
                        <a16:creationId xmlns:a16="http://schemas.microsoft.com/office/drawing/2014/main" id="{3A9AF523-3C65-4A1A-9735-D060272BDD0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167813" y="6823075"/>
                    <a:ext cx="349250" cy="1470025"/>
                  </a:xfrm>
                  <a:custGeom>
                    <a:avLst/>
                    <a:gdLst>
                      <a:gd name="T0" fmla="*/ 220 w 220"/>
                      <a:gd name="T1" fmla="*/ 0 h 926"/>
                      <a:gd name="T2" fmla="*/ 220 w 220"/>
                      <a:gd name="T3" fmla="*/ 888 h 926"/>
                      <a:gd name="T4" fmla="*/ 111 w 220"/>
                      <a:gd name="T5" fmla="*/ 909 h 926"/>
                      <a:gd name="T6" fmla="*/ 0 w 220"/>
                      <a:gd name="T7" fmla="*/ 926 h 926"/>
                      <a:gd name="T8" fmla="*/ 0 w 220"/>
                      <a:gd name="T9" fmla="*/ 42 h 926"/>
                      <a:gd name="T10" fmla="*/ 111 w 220"/>
                      <a:gd name="T11" fmla="*/ 23 h 926"/>
                      <a:gd name="T12" fmla="*/ 220 w 220"/>
                      <a:gd name="T13" fmla="*/ 0 h 9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20" h="926">
                        <a:moveTo>
                          <a:pt x="220" y="0"/>
                        </a:moveTo>
                        <a:lnTo>
                          <a:pt x="220" y="888"/>
                        </a:lnTo>
                        <a:lnTo>
                          <a:pt x="111" y="909"/>
                        </a:lnTo>
                        <a:lnTo>
                          <a:pt x="0" y="926"/>
                        </a:lnTo>
                        <a:lnTo>
                          <a:pt x="0" y="42"/>
                        </a:lnTo>
                        <a:lnTo>
                          <a:pt x="111" y="23"/>
                        </a:lnTo>
                        <a:lnTo>
                          <a:pt x="22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6" name="Freeform 24">
                    <a:extLst>
                      <a:ext uri="{FF2B5EF4-FFF2-40B4-BE49-F238E27FC236}">
                        <a16:creationId xmlns:a16="http://schemas.microsoft.com/office/drawing/2014/main" id="{6E8D690E-63BD-48F1-871B-42AC44EF467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073900" y="6975475"/>
                    <a:ext cx="347663" cy="1417638"/>
                  </a:xfrm>
                  <a:custGeom>
                    <a:avLst/>
                    <a:gdLst>
                      <a:gd name="T0" fmla="*/ 0 w 219"/>
                      <a:gd name="T1" fmla="*/ 0 h 893"/>
                      <a:gd name="T2" fmla="*/ 110 w 219"/>
                      <a:gd name="T3" fmla="*/ 7 h 893"/>
                      <a:gd name="T4" fmla="*/ 219 w 219"/>
                      <a:gd name="T5" fmla="*/ 12 h 893"/>
                      <a:gd name="T6" fmla="*/ 219 w 219"/>
                      <a:gd name="T7" fmla="*/ 893 h 893"/>
                      <a:gd name="T8" fmla="*/ 110 w 219"/>
                      <a:gd name="T9" fmla="*/ 890 h 893"/>
                      <a:gd name="T10" fmla="*/ 0 w 219"/>
                      <a:gd name="T11" fmla="*/ 881 h 893"/>
                      <a:gd name="T12" fmla="*/ 0 w 219"/>
                      <a:gd name="T13" fmla="*/ 0 h 8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19" h="893">
                        <a:moveTo>
                          <a:pt x="0" y="0"/>
                        </a:moveTo>
                        <a:lnTo>
                          <a:pt x="110" y="7"/>
                        </a:lnTo>
                        <a:lnTo>
                          <a:pt x="219" y="12"/>
                        </a:lnTo>
                        <a:lnTo>
                          <a:pt x="219" y="893"/>
                        </a:lnTo>
                        <a:lnTo>
                          <a:pt x="110" y="890"/>
                        </a:lnTo>
                        <a:lnTo>
                          <a:pt x="0" y="88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7" name="Freeform 25">
                    <a:extLst>
                      <a:ext uri="{FF2B5EF4-FFF2-40B4-BE49-F238E27FC236}">
                        <a16:creationId xmlns:a16="http://schemas.microsoft.com/office/drawing/2014/main" id="{C579B168-81A0-4E61-8694-4D6082A8E93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120063" y="6975475"/>
                    <a:ext cx="350838" cy="1417638"/>
                  </a:xfrm>
                  <a:custGeom>
                    <a:avLst/>
                    <a:gdLst>
                      <a:gd name="T0" fmla="*/ 221 w 221"/>
                      <a:gd name="T1" fmla="*/ 0 h 893"/>
                      <a:gd name="T2" fmla="*/ 221 w 221"/>
                      <a:gd name="T3" fmla="*/ 881 h 893"/>
                      <a:gd name="T4" fmla="*/ 110 w 221"/>
                      <a:gd name="T5" fmla="*/ 890 h 893"/>
                      <a:gd name="T6" fmla="*/ 0 w 221"/>
                      <a:gd name="T7" fmla="*/ 893 h 893"/>
                      <a:gd name="T8" fmla="*/ 0 w 221"/>
                      <a:gd name="T9" fmla="*/ 12 h 893"/>
                      <a:gd name="T10" fmla="*/ 110 w 221"/>
                      <a:gd name="T11" fmla="*/ 7 h 893"/>
                      <a:gd name="T12" fmla="*/ 221 w 221"/>
                      <a:gd name="T13" fmla="*/ 0 h 8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21" h="893">
                        <a:moveTo>
                          <a:pt x="221" y="0"/>
                        </a:moveTo>
                        <a:lnTo>
                          <a:pt x="221" y="881"/>
                        </a:lnTo>
                        <a:lnTo>
                          <a:pt x="110" y="890"/>
                        </a:lnTo>
                        <a:lnTo>
                          <a:pt x="0" y="893"/>
                        </a:lnTo>
                        <a:lnTo>
                          <a:pt x="0" y="12"/>
                        </a:lnTo>
                        <a:lnTo>
                          <a:pt x="110" y="7"/>
                        </a:lnTo>
                        <a:lnTo>
                          <a:pt x="221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  <p:grpSp>
              <p:nvGrpSpPr>
                <p:cNvPr id="103" name="Group 102">
                  <a:extLst>
                    <a:ext uri="{FF2B5EF4-FFF2-40B4-BE49-F238E27FC236}">
                      <a16:creationId xmlns:a16="http://schemas.microsoft.com/office/drawing/2014/main" id="{F6DA78AD-321C-46C8-8481-04CFD48C1630}"/>
                    </a:ext>
                  </a:extLst>
                </p:cNvPr>
                <p:cNvGrpSpPr/>
                <p:nvPr/>
              </p:nvGrpSpPr>
              <p:grpSpPr>
                <a:xfrm>
                  <a:off x="6338645" y="2741246"/>
                  <a:ext cx="9070975" cy="4368800"/>
                  <a:chOff x="3235325" y="2628900"/>
                  <a:chExt cx="9070975" cy="4368800"/>
                </a:xfrm>
              </p:grpSpPr>
              <p:sp>
                <p:nvSpPr>
                  <p:cNvPr id="104" name="Freeform 26">
                    <a:extLst>
                      <a:ext uri="{FF2B5EF4-FFF2-40B4-BE49-F238E27FC236}">
                        <a16:creationId xmlns:a16="http://schemas.microsoft.com/office/drawing/2014/main" id="{A5DCBFDE-A194-4914-8DB8-A51B4495A73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35325" y="2628900"/>
                    <a:ext cx="9070975" cy="4368800"/>
                  </a:xfrm>
                  <a:custGeom>
                    <a:avLst/>
                    <a:gdLst>
                      <a:gd name="T0" fmla="*/ 3038 w 5714"/>
                      <a:gd name="T1" fmla="*/ 2 h 2752"/>
                      <a:gd name="T2" fmla="*/ 3390 w 5714"/>
                      <a:gd name="T3" fmla="*/ 21 h 2752"/>
                      <a:gd name="T4" fmla="*/ 3728 w 5714"/>
                      <a:gd name="T5" fmla="*/ 59 h 2752"/>
                      <a:gd name="T6" fmla="*/ 4047 w 5714"/>
                      <a:gd name="T7" fmla="*/ 115 h 2752"/>
                      <a:gd name="T8" fmla="*/ 4349 w 5714"/>
                      <a:gd name="T9" fmla="*/ 186 h 2752"/>
                      <a:gd name="T10" fmla="*/ 4627 w 5714"/>
                      <a:gd name="T11" fmla="*/ 273 h 2752"/>
                      <a:gd name="T12" fmla="*/ 4878 w 5714"/>
                      <a:gd name="T13" fmla="*/ 374 h 2752"/>
                      <a:gd name="T14" fmla="*/ 5102 w 5714"/>
                      <a:gd name="T15" fmla="*/ 488 h 2752"/>
                      <a:gd name="T16" fmla="*/ 5296 w 5714"/>
                      <a:gd name="T17" fmla="*/ 617 h 2752"/>
                      <a:gd name="T18" fmla="*/ 5456 w 5714"/>
                      <a:gd name="T19" fmla="*/ 756 h 2752"/>
                      <a:gd name="T20" fmla="*/ 5581 w 5714"/>
                      <a:gd name="T21" fmla="*/ 905 h 2752"/>
                      <a:gd name="T22" fmla="*/ 5666 w 5714"/>
                      <a:gd name="T23" fmla="*/ 1065 h 2752"/>
                      <a:gd name="T24" fmla="*/ 5709 w 5714"/>
                      <a:gd name="T25" fmla="*/ 1233 h 2752"/>
                      <a:gd name="T26" fmla="*/ 5709 w 5714"/>
                      <a:gd name="T27" fmla="*/ 1412 h 2752"/>
                      <a:gd name="T28" fmla="*/ 5662 w 5714"/>
                      <a:gd name="T29" fmla="*/ 1590 h 2752"/>
                      <a:gd name="T30" fmla="*/ 5569 w 5714"/>
                      <a:gd name="T31" fmla="*/ 1762 h 2752"/>
                      <a:gd name="T32" fmla="*/ 5435 w 5714"/>
                      <a:gd name="T33" fmla="*/ 1927 h 2752"/>
                      <a:gd name="T34" fmla="*/ 5263 w 5714"/>
                      <a:gd name="T35" fmla="*/ 2081 h 2752"/>
                      <a:gd name="T36" fmla="*/ 5055 w 5714"/>
                      <a:gd name="T37" fmla="*/ 2224 h 2752"/>
                      <a:gd name="T38" fmla="*/ 4816 w 5714"/>
                      <a:gd name="T39" fmla="*/ 2352 h 2752"/>
                      <a:gd name="T40" fmla="*/ 4545 w 5714"/>
                      <a:gd name="T41" fmla="*/ 2467 h 2752"/>
                      <a:gd name="T42" fmla="*/ 4248 w 5714"/>
                      <a:gd name="T43" fmla="*/ 2564 h 2752"/>
                      <a:gd name="T44" fmla="*/ 3929 w 5714"/>
                      <a:gd name="T45" fmla="*/ 2644 h 2752"/>
                      <a:gd name="T46" fmla="*/ 3588 w 5714"/>
                      <a:gd name="T47" fmla="*/ 2702 h 2752"/>
                      <a:gd name="T48" fmla="*/ 3230 w 5714"/>
                      <a:gd name="T49" fmla="*/ 2738 h 2752"/>
                      <a:gd name="T50" fmla="*/ 2857 w 5714"/>
                      <a:gd name="T51" fmla="*/ 2752 h 2752"/>
                      <a:gd name="T52" fmla="*/ 2484 w 5714"/>
                      <a:gd name="T53" fmla="*/ 2738 h 2752"/>
                      <a:gd name="T54" fmla="*/ 2127 w 5714"/>
                      <a:gd name="T55" fmla="*/ 2702 h 2752"/>
                      <a:gd name="T56" fmla="*/ 1787 w 5714"/>
                      <a:gd name="T57" fmla="*/ 2644 h 2752"/>
                      <a:gd name="T58" fmla="*/ 1466 w 5714"/>
                      <a:gd name="T59" fmla="*/ 2564 h 2752"/>
                      <a:gd name="T60" fmla="*/ 1169 w 5714"/>
                      <a:gd name="T61" fmla="*/ 2467 h 2752"/>
                      <a:gd name="T62" fmla="*/ 900 w 5714"/>
                      <a:gd name="T63" fmla="*/ 2352 h 2752"/>
                      <a:gd name="T64" fmla="*/ 659 w 5714"/>
                      <a:gd name="T65" fmla="*/ 2224 h 2752"/>
                      <a:gd name="T66" fmla="*/ 451 w 5714"/>
                      <a:gd name="T67" fmla="*/ 2081 h 2752"/>
                      <a:gd name="T68" fmla="*/ 279 w 5714"/>
                      <a:gd name="T69" fmla="*/ 1927 h 2752"/>
                      <a:gd name="T70" fmla="*/ 146 w 5714"/>
                      <a:gd name="T71" fmla="*/ 1762 h 2752"/>
                      <a:gd name="T72" fmla="*/ 54 w 5714"/>
                      <a:gd name="T73" fmla="*/ 1590 h 2752"/>
                      <a:gd name="T74" fmla="*/ 7 w 5714"/>
                      <a:gd name="T75" fmla="*/ 1412 h 2752"/>
                      <a:gd name="T76" fmla="*/ 5 w 5714"/>
                      <a:gd name="T77" fmla="*/ 1233 h 2752"/>
                      <a:gd name="T78" fmla="*/ 50 w 5714"/>
                      <a:gd name="T79" fmla="*/ 1065 h 2752"/>
                      <a:gd name="T80" fmla="*/ 135 w 5714"/>
                      <a:gd name="T81" fmla="*/ 905 h 2752"/>
                      <a:gd name="T82" fmla="*/ 258 w 5714"/>
                      <a:gd name="T83" fmla="*/ 756 h 2752"/>
                      <a:gd name="T84" fmla="*/ 420 w 5714"/>
                      <a:gd name="T85" fmla="*/ 617 h 2752"/>
                      <a:gd name="T86" fmla="*/ 612 w 5714"/>
                      <a:gd name="T87" fmla="*/ 488 h 2752"/>
                      <a:gd name="T88" fmla="*/ 836 w 5714"/>
                      <a:gd name="T89" fmla="*/ 374 h 2752"/>
                      <a:gd name="T90" fmla="*/ 1089 w 5714"/>
                      <a:gd name="T91" fmla="*/ 273 h 2752"/>
                      <a:gd name="T92" fmla="*/ 1367 w 5714"/>
                      <a:gd name="T93" fmla="*/ 186 h 2752"/>
                      <a:gd name="T94" fmla="*/ 1667 w 5714"/>
                      <a:gd name="T95" fmla="*/ 115 h 2752"/>
                      <a:gd name="T96" fmla="*/ 1986 w 5714"/>
                      <a:gd name="T97" fmla="*/ 59 h 2752"/>
                      <a:gd name="T98" fmla="*/ 2325 w 5714"/>
                      <a:gd name="T99" fmla="*/ 21 h 2752"/>
                      <a:gd name="T100" fmla="*/ 2677 w 5714"/>
                      <a:gd name="T101" fmla="*/ 2 h 27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</a:cxnLst>
                    <a:rect l="0" t="0" r="r" b="b"/>
                    <a:pathLst>
                      <a:path w="5714" h="2752">
                        <a:moveTo>
                          <a:pt x="2857" y="0"/>
                        </a:moveTo>
                        <a:lnTo>
                          <a:pt x="3038" y="2"/>
                        </a:lnTo>
                        <a:lnTo>
                          <a:pt x="3216" y="9"/>
                        </a:lnTo>
                        <a:lnTo>
                          <a:pt x="3390" y="21"/>
                        </a:lnTo>
                        <a:lnTo>
                          <a:pt x="3561" y="38"/>
                        </a:lnTo>
                        <a:lnTo>
                          <a:pt x="3728" y="59"/>
                        </a:lnTo>
                        <a:lnTo>
                          <a:pt x="3891" y="85"/>
                        </a:lnTo>
                        <a:lnTo>
                          <a:pt x="4047" y="115"/>
                        </a:lnTo>
                        <a:lnTo>
                          <a:pt x="4202" y="148"/>
                        </a:lnTo>
                        <a:lnTo>
                          <a:pt x="4349" y="186"/>
                        </a:lnTo>
                        <a:lnTo>
                          <a:pt x="4490" y="228"/>
                        </a:lnTo>
                        <a:lnTo>
                          <a:pt x="4627" y="273"/>
                        </a:lnTo>
                        <a:lnTo>
                          <a:pt x="4755" y="321"/>
                        </a:lnTo>
                        <a:lnTo>
                          <a:pt x="4878" y="374"/>
                        </a:lnTo>
                        <a:lnTo>
                          <a:pt x="4994" y="429"/>
                        </a:lnTo>
                        <a:lnTo>
                          <a:pt x="5102" y="488"/>
                        </a:lnTo>
                        <a:lnTo>
                          <a:pt x="5203" y="551"/>
                        </a:lnTo>
                        <a:lnTo>
                          <a:pt x="5296" y="617"/>
                        </a:lnTo>
                        <a:lnTo>
                          <a:pt x="5380" y="685"/>
                        </a:lnTo>
                        <a:lnTo>
                          <a:pt x="5456" y="756"/>
                        </a:lnTo>
                        <a:lnTo>
                          <a:pt x="5524" y="829"/>
                        </a:lnTo>
                        <a:lnTo>
                          <a:pt x="5581" y="905"/>
                        </a:lnTo>
                        <a:lnTo>
                          <a:pt x="5628" y="985"/>
                        </a:lnTo>
                        <a:lnTo>
                          <a:pt x="5666" y="1065"/>
                        </a:lnTo>
                        <a:lnTo>
                          <a:pt x="5694" y="1148"/>
                        </a:lnTo>
                        <a:lnTo>
                          <a:pt x="5709" y="1233"/>
                        </a:lnTo>
                        <a:lnTo>
                          <a:pt x="5714" y="1320"/>
                        </a:lnTo>
                        <a:lnTo>
                          <a:pt x="5709" y="1412"/>
                        </a:lnTo>
                        <a:lnTo>
                          <a:pt x="5692" y="1501"/>
                        </a:lnTo>
                        <a:lnTo>
                          <a:pt x="5662" y="1590"/>
                        </a:lnTo>
                        <a:lnTo>
                          <a:pt x="5621" y="1677"/>
                        </a:lnTo>
                        <a:lnTo>
                          <a:pt x="5569" y="1762"/>
                        </a:lnTo>
                        <a:lnTo>
                          <a:pt x="5508" y="1845"/>
                        </a:lnTo>
                        <a:lnTo>
                          <a:pt x="5435" y="1927"/>
                        </a:lnTo>
                        <a:lnTo>
                          <a:pt x="5353" y="2005"/>
                        </a:lnTo>
                        <a:lnTo>
                          <a:pt x="5263" y="2081"/>
                        </a:lnTo>
                        <a:lnTo>
                          <a:pt x="5164" y="2154"/>
                        </a:lnTo>
                        <a:lnTo>
                          <a:pt x="5055" y="2224"/>
                        </a:lnTo>
                        <a:lnTo>
                          <a:pt x="4939" y="2290"/>
                        </a:lnTo>
                        <a:lnTo>
                          <a:pt x="4816" y="2352"/>
                        </a:lnTo>
                        <a:lnTo>
                          <a:pt x="4684" y="2411"/>
                        </a:lnTo>
                        <a:lnTo>
                          <a:pt x="4545" y="2467"/>
                        </a:lnTo>
                        <a:lnTo>
                          <a:pt x="4399" y="2517"/>
                        </a:lnTo>
                        <a:lnTo>
                          <a:pt x="4248" y="2564"/>
                        </a:lnTo>
                        <a:lnTo>
                          <a:pt x="4091" y="2606"/>
                        </a:lnTo>
                        <a:lnTo>
                          <a:pt x="3929" y="2644"/>
                        </a:lnTo>
                        <a:lnTo>
                          <a:pt x="3761" y="2675"/>
                        </a:lnTo>
                        <a:lnTo>
                          <a:pt x="3588" y="2702"/>
                        </a:lnTo>
                        <a:lnTo>
                          <a:pt x="3411" y="2724"/>
                        </a:lnTo>
                        <a:lnTo>
                          <a:pt x="3230" y="2738"/>
                        </a:lnTo>
                        <a:lnTo>
                          <a:pt x="3046" y="2748"/>
                        </a:lnTo>
                        <a:lnTo>
                          <a:pt x="2857" y="2752"/>
                        </a:lnTo>
                        <a:lnTo>
                          <a:pt x="2670" y="2748"/>
                        </a:lnTo>
                        <a:lnTo>
                          <a:pt x="2484" y="2738"/>
                        </a:lnTo>
                        <a:lnTo>
                          <a:pt x="2304" y="2724"/>
                        </a:lnTo>
                        <a:lnTo>
                          <a:pt x="2127" y="2702"/>
                        </a:lnTo>
                        <a:lnTo>
                          <a:pt x="1955" y="2675"/>
                        </a:lnTo>
                        <a:lnTo>
                          <a:pt x="1787" y="2644"/>
                        </a:lnTo>
                        <a:lnTo>
                          <a:pt x="1624" y="2606"/>
                        </a:lnTo>
                        <a:lnTo>
                          <a:pt x="1466" y="2564"/>
                        </a:lnTo>
                        <a:lnTo>
                          <a:pt x="1315" y="2517"/>
                        </a:lnTo>
                        <a:lnTo>
                          <a:pt x="1169" y="2467"/>
                        </a:lnTo>
                        <a:lnTo>
                          <a:pt x="1032" y="2411"/>
                        </a:lnTo>
                        <a:lnTo>
                          <a:pt x="900" y="2352"/>
                        </a:lnTo>
                        <a:lnTo>
                          <a:pt x="775" y="2290"/>
                        </a:lnTo>
                        <a:lnTo>
                          <a:pt x="659" y="2224"/>
                        </a:lnTo>
                        <a:lnTo>
                          <a:pt x="552" y="2154"/>
                        </a:lnTo>
                        <a:lnTo>
                          <a:pt x="451" y="2081"/>
                        </a:lnTo>
                        <a:lnTo>
                          <a:pt x="361" y="2005"/>
                        </a:lnTo>
                        <a:lnTo>
                          <a:pt x="279" y="1927"/>
                        </a:lnTo>
                        <a:lnTo>
                          <a:pt x="208" y="1845"/>
                        </a:lnTo>
                        <a:lnTo>
                          <a:pt x="146" y="1762"/>
                        </a:lnTo>
                        <a:lnTo>
                          <a:pt x="94" y="1677"/>
                        </a:lnTo>
                        <a:lnTo>
                          <a:pt x="54" y="1590"/>
                        </a:lnTo>
                        <a:lnTo>
                          <a:pt x="24" y="1501"/>
                        </a:lnTo>
                        <a:lnTo>
                          <a:pt x="7" y="1412"/>
                        </a:lnTo>
                        <a:lnTo>
                          <a:pt x="0" y="1320"/>
                        </a:lnTo>
                        <a:lnTo>
                          <a:pt x="5" y="1233"/>
                        </a:lnTo>
                        <a:lnTo>
                          <a:pt x="23" y="1148"/>
                        </a:lnTo>
                        <a:lnTo>
                          <a:pt x="50" y="1065"/>
                        </a:lnTo>
                        <a:lnTo>
                          <a:pt x="87" y="985"/>
                        </a:lnTo>
                        <a:lnTo>
                          <a:pt x="135" y="905"/>
                        </a:lnTo>
                        <a:lnTo>
                          <a:pt x="193" y="829"/>
                        </a:lnTo>
                        <a:lnTo>
                          <a:pt x="258" y="756"/>
                        </a:lnTo>
                        <a:lnTo>
                          <a:pt x="335" y="685"/>
                        </a:lnTo>
                        <a:lnTo>
                          <a:pt x="420" y="617"/>
                        </a:lnTo>
                        <a:lnTo>
                          <a:pt x="512" y="551"/>
                        </a:lnTo>
                        <a:lnTo>
                          <a:pt x="612" y="488"/>
                        </a:lnTo>
                        <a:lnTo>
                          <a:pt x="722" y="429"/>
                        </a:lnTo>
                        <a:lnTo>
                          <a:pt x="836" y="374"/>
                        </a:lnTo>
                        <a:lnTo>
                          <a:pt x="959" y="321"/>
                        </a:lnTo>
                        <a:lnTo>
                          <a:pt x="1089" y="273"/>
                        </a:lnTo>
                        <a:lnTo>
                          <a:pt x="1225" y="228"/>
                        </a:lnTo>
                        <a:lnTo>
                          <a:pt x="1367" y="186"/>
                        </a:lnTo>
                        <a:lnTo>
                          <a:pt x="1514" y="148"/>
                        </a:lnTo>
                        <a:lnTo>
                          <a:pt x="1667" y="115"/>
                        </a:lnTo>
                        <a:lnTo>
                          <a:pt x="1825" y="85"/>
                        </a:lnTo>
                        <a:lnTo>
                          <a:pt x="1986" y="59"/>
                        </a:lnTo>
                        <a:lnTo>
                          <a:pt x="2155" y="38"/>
                        </a:lnTo>
                        <a:lnTo>
                          <a:pt x="2325" y="21"/>
                        </a:lnTo>
                        <a:lnTo>
                          <a:pt x="2500" y="9"/>
                        </a:lnTo>
                        <a:lnTo>
                          <a:pt x="2677" y="2"/>
                        </a:lnTo>
                        <a:lnTo>
                          <a:pt x="2857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05" name="Freeform 27">
                    <a:extLst>
                      <a:ext uri="{FF2B5EF4-FFF2-40B4-BE49-F238E27FC236}">
                        <a16:creationId xmlns:a16="http://schemas.microsoft.com/office/drawing/2014/main" id="{7CC9DD6A-B8F2-4AC4-9AC5-B99E1246806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32238" y="3152775"/>
                    <a:ext cx="7677150" cy="3138488"/>
                  </a:xfrm>
                  <a:custGeom>
                    <a:avLst/>
                    <a:gdLst>
                      <a:gd name="T0" fmla="*/ 2611 w 4836"/>
                      <a:gd name="T1" fmla="*/ 4 h 1977"/>
                      <a:gd name="T2" fmla="*/ 2977 w 4836"/>
                      <a:gd name="T3" fmla="*/ 28 h 1977"/>
                      <a:gd name="T4" fmla="*/ 3312 w 4836"/>
                      <a:gd name="T5" fmla="*/ 75 h 1977"/>
                      <a:gd name="T6" fmla="*/ 3619 w 4836"/>
                      <a:gd name="T7" fmla="*/ 141 h 1977"/>
                      <a:gd name="T8" fmla="*/ 3893 w 4836"/>
                      <a:gd name="T9" fmla="*/ 224 h 1977"/>
                      <a:gd name="T10" fmla="*/ 4136 w 4836"/>
                      <a:gd name="T11" fmla="*/ 318 h 1977"/>
                      <a:gd name="T12" fmla="*/ 4344 w 4836"/>
                      <a:gd name="T13" fmla="*/ 424 h 1977"/>
                      <a:gd name="T14" fmla="*/ 4517 w 4836"/>
                      <a:gd name="T15" fmla="*/ 535 h 1977"/>
                      <a:gd name="T16" fmla="*/ 4654 w 4836"/>
                      <a:gd name="T17" fmla="*/ 652 h 1977"/>
                      <a:gd name="T18" fmla="*/ 4755 w 4836"/>
                      <a:gd name="T19" fmla="*/ 768 h 1977"/>
                      <a:gd name="T20" fmla="*/ 4816 w 4836"/>
                      <a:gd name="T21" fmla="*/ 883 h 1977"/>
                      <a:gd name="T22" fmla="*/ 4836 w 4836"/>
                      <a:gd name="T23" fmla="*/ 990 h 1977"/>
                      <a:gd name="T24" fmla="*/ 4816 w 4836"/>
                      <a:gd name="T25" fmla="*/ 1100 h 1977"/>
                      <a:gd name="T26" fmla="*/ 4755 w 4836"/>
                      <a:gd name="T27" fmla="*/ 1213 h 1977"/>
                      <a:gd name="T28" fmla="*/ 4654 w 4836"/>
                      <a:gd name="T29" fmla="*/ 1329 h 1977"/>
                      <a:gd name="T30" fmla="*/ 4517 w 4836"/>
                      <a:gd name="T31" fmla="*/ 1444 h 1977"/>
                      <a:gd name="T32" fmla="*/ 4344 w 4836"/>
                      <a:gd name="T33" fmla="*/ 1555 h 1977"/>
                      <a:gd name="T34" fmla="*/ 4136 w 4836"/>
                      <a:gd name="T35" fmla="*/ 1659 h 1977"/>
                      <a:gd name="T36" fmla="*/ 3893 w 4836"/>
                      <a:gd name="T37" fmla="*/ 1755 h 1977"/>
                      <a:gd name="T38" fmla="*/ 3619 w 4836"/>
                      <a:gd name="T39" fmla="*/ 1836 h 1977"/>
                      <a:gd name="T40" fmla="*/ 3312 w 4836"/>
                      <a:gd name="T41" fmla="*/ 1902 h 1977"/>
                      <a:gd name="T42" fmla="*/ 2977 w 4836"/>
                      <a:gd name="T43" fmla="*/ 1949 h 1977"/>
                      <a:gd name="T44" fmla="*/ 2611 w 4836"/>
                      <a:gd name="T45" fmla="*/ 1974 h 1977"/>
                      <a:gd name="T46" fmla="*/ 2226 w 4836"/>
                      <a:gd name="T47" fmla="*/ 1974 h 1977"/>
                      <a:gd name="T48" fmla="*/ 1861 w 4836"/>
                      <a:gd name="T49" fmla="*/ 1949 h 1977"/>
                      <a:gd name="T50" fmla="*/ 1525 w 4836"/>
                      <a:gd name="T51" fmla="*/ 1902 h 1977"/>
                      <a:gd name="T52" fmla="*/ 1218 w 4836"/>
                      <a:gd name="T53" fmla="*/ 1836 h 1977"/>
                      <a:gd name="T54" fmla="*/ 944 w 4836"/>
                      <a:gd name="T55" fmla="*/ 1755 h 1977"/>
                      <a:gd name="T56" fmla="*/ 701 w 4836"/>
                      <a:gd name="T57" fmla="*/ 1659 h 1977"/>
                      <a:gd name="T58" fmla="*/ 493 w 4836"/>
                      <a:gd name="T59" fmla="*/ 1555 h 1977"/>
                      <a:gd name="T60" fmla="*/ 319 w 4836"/>
                      <a:gd name="T61" fmla="*/ 1444 h 1977"/>
                      <a:gd name="T62" fmla="*/ 182 w 4836"/>
                      <a:gd name="T63" fmla="*/ 1329 h 1977"/>
                      <a:gd name="T64" fmla="*/ 81 w 4836"/>
                      <a:gd name="T65" fmla="*/ 1213 h 1977"/>
                      <a:gd name="T66" fmla="*/ 21 w 4836"/>
                      <a:gd name="T67" fmla="*/ 1100 h 1977"/>
                      <a:gd name="T68" fmla="*/ 0 w 4836"/>
                      <a:gd name="T69" fmla="*/ 990 h 1977"/>
                      <a:gd name="T70" fmla="*/ 21 w 4836"/>
                      <a:gd name="T71" fmla="*/ 883 h 1977"/>
                      <a:gd name="T72" fmla="*/ 81 w 4836"/>
                      <a:gd name="T73" fmla="*/ 768 h 1977"/>
                      <a:gd name="T74" fmla="*/ 182 w 4836"/>
                      <a:gd name="T75" fmla="*/ 652 h 1977"/>
                      <a:gd name="T76" fmla="*/ 319 w 4836"/>
                      <a:gd name="T77" fmla="*/ 535 h 1977"/>
                      <a:gd name="T78" fmla="*/ 493 w 4836"/>
                      <a:gd name="T79" fmla="*/ 424 h 1977"/>
                      <a:gd name="T80" fmla="*/ 701 w 4836"/>
                      <a:gd name="T81" fmla="*/ 318 h 1977"/>
                      <a:gd name="T82" fmla="*/ 944 w 4836"/>
                      <a:gd name="T83" fmla="*/ 224 h 1977"/>
                      <a:gd name="T84" fmla="*/ 1218 w 4836"/>
                      <a:gd name="T85" fmla="*/ 141 h 1977"/>
                      <a:gd name="T86" fmla="*/ 1525 w 4836"/>
                      <a:gd name="T87" fmla="*/ 75 h 1977"/>
                      <a:gd name="T88" fmla="*/ 1861 w 4836"/>
                      <a:gd name="T89" fmla="*/ 28 h 1977"/>
                      <a:gd name="T90" fmla="*/ 2226 w 4836"/>
                      <a:gd name="T91" fmla="*/ 4 h 19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</a:cxnLst>
                    <a:rect l="0" t="0" r="r" b="b"/>
                    <a:pathLst>
                      <a:path w="4836" h="1977">
                        <a:moveTo>
                          <a:pt x="2418" y="0"/>
                        </a:moveTo>
                        <a:lnTo>
                          <a:pt x="2611" y="4"/>
                        </a:lnTo>
                        <a:lnTo>
                          <a:pt x="2796" y="12"/>
                        </a:lnTo>
                        <a:lnTo>
                          <a:pt x="2977" y="28"/>
                        </a:lnTo>
                        <a:lnTo>
                          <a:pt x="3149" y="49"/>
                        </a:lnTo>
                        <a:lnTo>
                          <a:pt x="3312" y="75"/>
                        </a:lnTo>
                        <a:lnTo>
                          <a:pt x="3469" y="106"/>
                        </a:lnTo>
                        <a:lnTo>
                          <a:pt x="3619" y="141"/>
                        </a:lnTo>
                        <a:lnTo>
                          <a:pt x="3759" y="181"/>
                        </a:lnTo>
                        <a:lnTo>
                          <a:pt x="3893" y="224"/>
                        </a:lnTo>
                        <a:lnTo>
                          <a:pt x="4019" y="269"/>
                        </a:lnTo>
                        <a:lnTo>
                          <a:pt x="4136" y="318"/>
                        </a:lnTo>
                        <a:lnTo>
                          <a:pt x="4245" y="370"/>
                        </a:lnTo>
                        <a:lnTo>
                          <a:pt x="4344" y="424"/>
                        </a:lnTo>
                        <a:lnTo>
                          <a:pt x="4436" y="480"/>
                        </a:lnTo>
                        <a:lnTo>
                          <a:pt x="4517" y="535"/>
                        </a:lnTo>
                        <a:lnTo>
                          <a:pt x="4592" y="593"/>
                        </a:lnTo>
                        <a:lnTo>
                          <a:pt x="4654" y="652"/>
                        </a:lnTo>
                        <a:lnTo>
                          <a:pt x="4710" y="709"/>
                        </a:lnTo>
                        <a:lnTo>
                          <a:pt x="4755" y="768"/>
                        </a:lnTo>
                        <a:lnTo>
                          <a:pt x="4790" y="825"/>
                        </a:lnTo>
                        <a:lnTo>
                          <a:pt x="4816" y="883"/>
                        </a:lnTo>
                        <a:lnTo>
                          <a:pt x="4831" y="937"/>
                        </a:lnTo>
                        <a:lnTo>
                          <a:pt x="4836" y="990"/>
                        </a:lnTo>
                        <a:lnTo>
                          <a:pt x="4831" y="1044"/>
                        </a:lnTo>
                        <a:lnTo>
                          <a:pt x="4816" y="1100"/>
                        </a:lnTo>
                        <a:lnTo>
                          <a:pt x="4790" y="1155"/>
                        </a:lnTo>
                        <a:lnTo>
                          <a:pt x="4755" y="1213"/>
                        </a:lnTo>
                        <a:lnTo>
                          <a:pt x="4710" y="1270"/>
                        </a:lnTo>
                        <a:lnTo>
                          <a:pt x="4654" y="1329"/>
                        </a:lnTo>
                        <a:lnTo>
                          <a:pt x="4592" y="1386"/>
                        </a:lnTo>
                        <a:lnTo>
                          <a:pt x="4517" y="1444"/>
                        </a:lnTo>
                        <a:lnTo>
                          <a:pt x="4436" y="1501"/>
                        </a:lnTo>
                        <a:lnTo>
                          <a:pt x="4344" y="1555"/>
                        </a:lnTo>
                        <a:lnTo>
                          <a:pt x="4245" y="1609"/>
                        </a:lnTo>
                        <a:lnTo>
                          <a:pt x="4136" y="1659"/>
                        </a:lnTo>
                        <a:lnTo>
                          <a:pt x="4019" y="1710"/>
                        </a:lnTo>
                        <a:lnTo>
                          <a:pt x="3893" y="1755"/>
                        </a:lnTo>
                        <a:lnTo>
                          <a:pt x="3759" y="1798"/>
                        </a:lnTo>
                        <a:lnTo>
                          <a:pt x="3619" y="1836"/>
                        </a:lnTo>
                        <a:lnTo>
                          <a:pt x="3469" y="1871"/>
                        </a:lnTo>
                        <a:lnTo>
                          <a:pt x="3312" y="1902"/>
                        </a:lnTo>
                        <a:lnTo>
                          <a:pt x="3149" y="1929"/>
                        </a:lnTo>
                        <a:lnTo>
                          <a:pt x="2977" y="1949"/>
                        </a:lnTo>
                        <a:lnTo>
                          <a:pt x="2796" y="1965"/>
                        </a:lnTo>
                        <a:lnTo>
                          <a:pt x="2611" y="1974"/>
                        </a:lnTo>
                        <a:lnTo>
                          <a:pt x="2418" y="1977"/>
                        </a:lnTo>
                        <a:lnTo>
                          <a:pt x="2226" y="1974"/>
                        </a:lnTo>
                        <a:lnTo>
                          <a:pt x="2040" y="1965"/>
                        </a:lnTo>
                        <a:lnTo>
                          <a:pt x="1861" y="1949"/>
                        </a:lnTo>
                        <a:lnTo>
                          <a:pt x="1690" y="1929"/>
                        </a:lnTo>
                        <a:lnTo>
                          <a:pt x="1525" y="1902"/>
                        </a:lnTo>
                        <a:lnTo>
                          <a:pt x="1369" y="1871"/>
                        </a:lnTo>
                        <a:lnTo>
                          <a:pt x="1218" y="1836"/>
                        </a:lnTo>
                        <a:lnTo>
                          <a:pt x="1077" y="1798"/>
                        </a:lnTo>
                        <a:lnTo>
                          <a:pt x="944" y="1755"/>
                        </a:lnTo>
                        <a:lnTo>
                          <a:pt x="819" y="1710"/>
                        </a:lnTo>
                        <a:lnTo>
                          <a:pt x="701" y="1659"/>
                        </a:lnTo>
                        <a:lnTo>
                          <a:pt x="593" y="1609"/>
                        </a:lnTo>
                        <a:lnTo>
                          <a:pt x="493" y="1555"/>
                        </a:lnTo>
                        <a:lnTo>
                          <a:pt x="401" y="1501"/>
                        </a:lnTo>
                        <a:lnTo>
                          <a:pt x="319" y="1444"/>
                        </a:lnTo>
                        <a:lnTo>
                          <a:pt x="246" y="1386"/>
                        </a:lnTo>
                        <a:lnTo>
                          <a:pt x="182" y="1329"/>
                        </a:lnTo>
                        <a:lnTo>
                          <a:pt x="127" y="1270"/>
                        </a:lnTo>
                        <a:lnTo>
                          <a:pt x="81" y="1213"/>
                        </a:lnTo>
                        <a:lnTo>
                          <a:pt x="47" y="1155"/>
                        </a:lnTo>
                        <a:lnTo>
                          <a:pt x="21" y="1100"/>
                        </a:lnTo>
                        <a:lnTo>
                          <a:pt x="5" y="1044"/>
                        </a:lnTo>
                        <a:lnTo>
                          <a:pt x="0" y="990"/>
                        </a:lnTo>
                        <a:lnTo>
                          <a:pt x="5" y="937"/>
                        </a:lnTo>
                        <a:lnTo>
                          <a:pt x="21" y="883"/>
                        </a:lnTo>
                        <a:lnTo>
                          <a:pt x="47" y="825"/>
                        </a:lnTo>
                        <a:lnTo>
                          <a:pt x="81" y="768"/>
                        </a:lnTo>
                        <a:lnTo>
                          <a:pt x="127" y="709"/>
                        </a:lnTo>
                        <a:lnTo>
                          <a:pt x="182" y="652"/>
                        </a:lnTo>
                        <a:lnTo>
                          <a:pt x="246" y="593"/>
                        </a:lnTo>
                        <a:lnTo>
                          <a:pt x="319" y="535"/>
                        </a:lnTo>
                        <a:lnTo>
                          <a:pt x="401" y="480"/>
                        </a:lnTo>
                        <a:lnTo>
                          <a:pt x="493" y="424"/>
                        </a:lnTo>
                        <a:lnTo>
                          <a:pt x="593" y="370"/>
                        </a:lnTo>
                        <a:lnTo>
                          <a:pt x="701" y="318"/>
                        </a:lnTo>
                        <a:lnTo>
                          <a:pt x="819" y="269"/>
                        </a:lnTo>
                        <a:lnTo>
                          <a:pt x="944" y="224"/>
                        </a:lnTo>
                        <a:lnTo>
                          <a:pt x="1077" y="181"/>
                        </a:lnTo>
                        <a:lnTo>
                          <a:pt x="1218" y="141"/>
                        </a:lnTo>
                        <a:lnTo>
                          <a:pt x="1369" y="106"/>
                        </a:lnTo>
                        <a:lnTo>
                          <a:pt x="1525" y="75"/>
                        </a:lnTo>
                        <a:lnTo>
                          <a:pt x="1690" y="49"/>
                        </a:lnTo>
                        <a:lnTo>
                          <a:pt x="1861" y="28"/>
                        </a:lnTo>
                        <a:lnTo>
                          <a:pt x="2040" y="12"/>
                        </a:lnTo>
                        <a:lnTo>
                          <a:pt x="2226" y="4"/>
                        </a:lnTo>
                        <a:lnTo>
                          <a:pt x="2418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06" name="Freeform 28">
                    <a:extLst>
                      <a:ext uri="{FF2B5EF4-FFF2-40B4-BE49-F238E27FC236}">
                        <a16:creationId xmlns:a16="http://schemas.microsoft.com/office/drawing/2014/main" id="{DB06CE2C-0220-4BAA-9E44-5FC56EDC2E8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200775" y="3851275"/>
                    <a:ext cx="3035300" cy="2446338"/>
                  </a:xfrm>
                  <a:custGeom>
                    <a:avLst/>
                    <a:gdLst>
                      <a:gd name="T0" fmla="*/ 458 w 1912"/>
                      <a:gd name="T1" fmla="*/ 3 h 1541"/>
                      <a:gd name="T2" fmla="*/ 516 w 1912"/>
                      <a:gd name="T3" fmla="*/ 34 h 1541"/>
                      <a:gd name="T4" fmla="*/ 618 w 1912"/>
                      <a:gd name="T5" fmla="*/ 69 h 1541"/>
                      <a:gd name="T6" fmla="*/ 758 w 1912"/>
                      <a:gd name="T7" fmla="*/ 92 h 1541"/>
                      <a:gd name="T8" fmla="*/ 909 w 1912"/>
                      <a:gd name="T9" fmla="*/ 93 h 1541"/>
                      <a:gd name="T10" fmla="*/ 1053 w 1912"/>
                      <a:gd name="T11" fmla="*/ 95 h 1541"/>
                      <a:gd name="T12" fmla="*/ 1220 w 1912"/>
                      <a:gd name="T13" fmla="*/ 107 h 1541"/>
                      <a:gd name="T14" fmla="*/ 1366 w 1912"/>
                      <a:gd name="T15" fmla="*/ 137 h 1541"/>
                      <a:gd name="T16" fmla="*/ 1489 w 1912"/>
                      <a:gd name="T17" fmla="*/ 182 h 1541"/>
                      <a:gd name="T18" fmla="*/ 1588 w 1912"/>
                      <a:gd name="T19" fmla="*/ 246 h 1541"/>
                      <a:gd name="T20" fmla="*/ 1662 w 1912"/>
                      <a:gd name="T21" fmla="*/ 331 h 1541"/>
                      <a:gd name="T22" fmla="*/ 1732 w 1912"/>
                      <a:gd name="T23" fmla="*/ 396 h 1541"/>
                      <a:gd name="T24" fmla="*/ 1799 w 1912"/>
                      <a:gd name="T25" fmla="*/ 439 h 1541"/>
                      <a:gd name="T26" fmla="*/ 1837 w 1912"/>
                      <a:gd name="T27" fmla="*/ 493 h 1541"/>
                      <a:gd name="T28" fmla="*/ 1862 w 1912"/>
                      <a:gd name="T29" fmla="*/ 592 h 1541"/>
                      <a:gd name="T30" fmla="*/ 1837 w 1912"/>
                      <a:gd name="T31" fmla="*/ 648 h 1541"/>
                      <a:gd name="T32" fmla="*/ 1777 w 1912"/>
                      <a:gd name="T33" fmla="*/ 688 h 1541"/>
                      <a:gd name="T34" fmla="*/ 1725 w 1912"/>
                      <a:gd name="T35" fmla="*/ 748 h 1541"/>
                      <a:gd name="T36" fmla="*/ 1688 w 1912"/>
                      <a:gd name="T37" fmla="*/ 840 h 1541"/>
                      <a:gd name="T38" fmla="*/ 1628 w 1912"/>
                      <a:gd name="T39" fmla="*/ 924 h 1541"/>
                      <a:gd name="T40" fmla="*/ 1541 w 1912"/>
                      <a:gd name="T41" fmla="*/ 997 h 1541"/>
                      <a:gd name="T42" fmla="*/ 1426 w 1912"/>
                      <a:gd name="T43" fmla="*/ 1058 h 1541"/>
                      <a:gd name="T44" fmla="*/ 1371 w 1912"/>
                      <a:gd name="T45" fmla="*/ 1198 h 1541"/>
                      <a:gd name="T46" fmla="*/ 1392 w 1912"/>
                      <a:gd name="T47" fmla="*/ 1240 h 1541"/>
                      <a:gd name="T48" fmla="*/ 1438 w 1912"/>
                      <a:gd name="T49" fmla="*/ 1271 h 1541"/>
                      <a:gd name="T50" fmla="*/ 1770 w 1912"/>
                      <a:gd name="T51" fmla="*/ 1475 h 1541"/>
                      <a:gd name="T52" fmla="*/ 1464 w 1912"/>
                      <a:gd name="T53" fmla="*/ 1516 h 1541"/>
                      <a:gd name="T54" fmla="*/ 1135 w 1912"/>
                      <a:gd name="T55" fmla="*/ 1539 h 1541"/>
                      <a:gd name="T56" fmla="*/ 786 w 1912"/>
                      <a:gd name="T57" fmla="*/ 1539 h 1541"/>
                      <a:gd name="T58" fmla="*/ 453 w 1912"/>
                      <a:gd name="T59" fmla="*/ 1516 h 1541"/>
                      <a:gd name="T60" fmla="*/ 146 w 1912"/>
                      <a:gd name="T61" fmla="*/ 1473 h 1541"/>
                      <a:gd name="T62" fmla="*/ 484 w 1912"/>
                      <a:gd name="T63" fmla="*/ 1270 h 1541"/>
                      <a:gd name="T64" fmla="*/ 531 w 1912"/>
                      <a:gd name="T65" fmla="*/ 1240 h 1541"/>
                      <a:gd name="T66" fmla="*/ 554 w 1912"/>
                      <a:gd name="T67" fmla="*/ 1198 h 1541"/>
                      <a:gd name="T68" fmla="*/ 498 w 1912"/>
                      <a:gd name="T69" fmla="*/ 1058 h 1541"/>
                      <a:gd name="T70" fmla="*/ 384 w 1912"/>
                      <a:gd name="T71" fmla="*/ 997 h 1541"/>
                      <a:gd name="T72" fmla="*/ 297 w 1912"/>
                      <a:gd name="T73" fmla="*/ 924 h 1541"/>
                      <a:gd name="T74" fmla="*/ 238 w 1912"/>
                      <a:gd name="T75" fmla="*/ 840 h 1541"/>
                      <a:gd name="T76" fmla="*/ 200 w 1912"/>
                      <a:gd name="T77" fmla="*/ 748 h 1541"/>
                      <a:gd name="T78" fmla="*/ 148 w 1912"/>
                      <a:gd name="T79" fmla="*/ 688 h 1541"/>
                      <a:gd name="T80" fmla="*/ 87 w 1912"/>
                      <a:gd name="T81" fmla="*/ 648 h 1541"/>
                      <a:gd name="T82" fmla="*/ 63 w 1912"/>
                      <a:gd name="T83" fmla="*/ 592 h 1541"/>
                      <a:gd name="T84" fmla="*/ 87 w 1912"/>
                      <a:gd name="T85" fmla="*/ 495 h 1541"/>
                      <a:gd name="T86" fmla="*/ 125 w 1912"/>
                      <a:gd name="T87" fmla="*/ 439 h 1541"/>
                      <a:gd name="T88" fmla="*/ 193 w 1912"/>
                      <a:gd name="T89" fmla="*/ 397 h 1541"/>
                      <a:gd name="T90" fmla="*/ 264 w 1912"/>
                      <a:gd name="T91" fmla="*/ 323 h 1541"/>
                      <a:gd name="T92" fmla="*/ 346 w 1912"/>
                      <a:gd name="T93" fmla="*/ 219 h 1541"/>
                      <a:gd name="T94" fmla="*/ 391 w 1912"/>
                      <a:gd name="T95" fmla="*/ 175 h 1541"/>
                      <a:gd name="T96" fmla="*/ 418 w 1912"/>
                      <a:gd name="T97" fmla="*/ 149 h 1541"/>
                      <a:gd name="T98" fmla="*/ 432 w 1912"/>
                      <a:gd name="T99" fmla="*/ 125 h 1541"/>
                      <a:gd name="T100" fmla="*/ 432 w 1912"/>
                      <a:gd name="T101" fmla="*/ 90 h 1541"/>
                      <a:gd name="T102" fmla="*/ 425 w 1912"/>
                      <a:gd name="T103" fmla="*/ 36 h 1541"/>
                      <a:gd name="T104" fmla="*/ 429 w 1912"/>
                      <a:gd name="T105" fmla="*/ 5 h 1541"/>
                      <a:gd name="T106" fmla="*/ 450 w 1912"/>
                      <a:gd name="T107" fmla="*/ 0 h 15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1912" h="1541">
                        <a:moveTo>
                          <a:pt x="450" y="0"/>
                        </a:moveTo>
                        <a:lnTo>
                          <a:pt x="458" y="3"/>
                        </a:lnTo>
                        <a:lnTo>
                          <a:pt x="484" y="19"/>
                        </a:lnTo>
                        <a:lnTo>
                          <a:pt x="516" y="34"/>
                        </a:lnTo>
                        <a:lnTo>
                          <a:pt x="554" y="50"/>
                        </a:lnTo>
                        <a:lnTo>
                          <a:pt x="618" y="69"/>
                        </a:lnTo>
                        <a:lnTo>
                          <a:pt x="686" y="83"/>
                        </a:lnTo>
                        <a:lnTo>
                          <a:pt x="758" y="92"/>
                        </a:lnTo>
                        <a:lnTo>
                          <a:pt x="833" y="95"/>
                        </a:lnTo>
                        <a:lnTo>
                          <a:pt x="909" y="93"/>
                        </a:lnTo>
                        <a:lnTo>
                          <a:pt x="961" y="93"/>
                        </a:lnTo>
                        <a:lnTo>
                          <a:pt x="1053" y="95"/>
                        </a:lnTo>
                        <a:lnTo>
                          <a:pt x="1140" y="99"/>
                        </a:lnTo>
                        <a:lnTo>
                          <a:pt x="1220" y="107"/>
                        </a:lnTo>
                        <a:lnTo>
                          <a:pt x="1296" y="121"/>
                        </a:lnTo>
                        <a:lnTo>
                          <a:pt x="1366" y="137"/>
                        </a:lnTo>
                        <a:lnTo>
                          <a:pt x="1430" y="158"/>
                        </a:lnTo>
                        <a:lnTo>
                          <a:pt x="1489" y="182"/>
                        </a:lnTo>
                        <a:lnTo>
                          <a:pt x="1541" y="213"/>
                        </a:lnTo>
                        <a:lnTo>
                          <a:pt x="1588" y="246"/>
                        </a:lnTo>
                        <a:lnTo>
                          <a:pt x="1628" y="286"/>
                        </a:lnTo>
                        <a:lnTo>
                          <a:pt x="1662" y="331"/>
                        </a:lnTo>
                        <a:lnTo>
                          <a:pt x="1690" y="382"/>
                        </a:lnTo>
                        <a:lnTo>
                          <a:pt x="1732" y="396"/>
                        </a:lnTo>
                        <a:lnTo>
                          <a:pt x="1768" y="417"/>
                        </a:lnTo>
                        <a:lnTo>
                          <a:pt x="1799" y="439"/>
                        </a:lnTo>
                        <a:lnTo>
                          <a:pt x="1824" y="465"/>
                        </a:lnTo>
                        <a:lnTo>
                          <a:pt x="1837" y="493"/>
                        </a:lnTo>
                        <a:lnTo>
                          <a:pt x="1858" y="561"/>
                        </a:lnTo>
                        <a:lnTo>
                          <a:pt x="1862" y="592"/>
                        </a:lnTo>
                        <a:lnTo>
                          <a:pt x="1855" y="622"/>
                        </a:lnTo>
                        <a:lnTo>
                          <a:pt x="1837" y="648"/>
                        </a:lnTo>
                        <a:lnTo>
                          <a:pt x="1811" y="670"/>
                        </a:lnTo>
                        <a:lnTo>
                          <a:pt x="1777" y="688"/>
                        </a:lnTo>
                        <a:lnTo>
                          <a:pt x="1735" y="700"/>
                        </a:lnTo>
                        <a:lnTo>
                          <a:pt x="1725" y="748"/>
                        </a:lnTo>
                        <a:lnTo>
                          <a:pt x="1709" y="795"/>
                        </a:lnTo>
                        <a:lnTo>
                          <a:pt x="1688" y="840"/>
                        </a:lnTo>
                        <a:lnTo>
                          <a:pt x="1661" y="882"/>
                        </a:lnTo>
                        <a:lnTo>
                          <a:pt x="1628" y="924"/>
                        </a:lnTo>
                        <a:lnTo>
                          <a:pt x="1588" y="962"/>
                        </a:lnTo>
                        <a:lnTo>
                          <a:pt x="1541" y="997"/>
                        </a:lnTo>
                        <a:lnTo>
                          <a:pt x="1487" y="1030"/>
                        </a:lnTo>
                        <a:lnTo>
                          <a:pt x="1426" y="1058"/>
                        </a:lnTo>
                        <a:lnTo>
                          <a:pt x="1359" y="1084"/>
                        </a:lnTo>
                        <a:lnTo>
                          <a:pt x="1371" y="1198"/>
                        </a:lnTo>
                        <a:lnTo>
                          <a:pt x="1378" y="1221"/>
                        </a:lnTo>
                        <a:lnTo>
                          <a:pt x="1392" y="1240"/>
                        </a:lnTo>
                        <a:lnTo>
                          <a:pt x="1412" y="1257"/>
                        </a:lnTo>
                        <a:lnTo>
                          <a:pt x="1438" y="1271"/>
                        </a:lnTo>
                        <a:lnTo>
                          <a:pt x="1912" y="1449"/>
                        </a:lnTo>
                        <a:lnTo>
                          <a:pt x="1770" y="1475"/>
                        </a:lnTo>
                        <a:lnTo>
                          <a:pt x="1619" y="1497"/>
                        </a:lnTo>
                        <a:lnTo>
                          <a:pt x="1464" y="1516"/>
                        </a:lnTo>
                        <a:lnTo>
                          <a:pt x="1303" y="1530"/>
                        </a:lnTo>
                        <a:lnTo>
                          <a:pt x="1135" y="1539"/>
                        </a:lnTo>
                        <a:lnTo>
                          <a:pt x="961" y="1541"/>
                        </a:lnTo>
                        <a:lnTo>
                          <a:pt x="786" y="1539"/>
                        </a:lnTo>
                        <a:lnTo>
                          <a:pt x="618" y="1530"/>
                        </a:lnTo>
                        <a:lnTo>
                          <a:pt x="453" y="1516"/>
                        </a:lnTo>
                        <a:lnTo>
                          <a:pt x="297" y="1497"/>
                        </a:lnTo>
                        <a:lnTo>
                          <a:pt x="146" y="1473"/>
                        </a:lnTo>
                        <a:lnTo>
                          <a:pt x="0" y="1445"/>
                        </a:lnTo>
                        <a:lnTo>
                          <a:pt x="484" y="1270"/>
                        </a:lnTo>
                        <a:lnTo>
                          <a:pt x="512" y="1257"/>
                        </a:lnTo>
                        <a:lnTo>
                          <a:pt x="531" y="1240"/>
                        </a:lnTo>
                        <a:lnTo>
                          <a:pt x="547" y="1219"/>
                        </a:lnTo>
                        <a:lnTo>
                          <a:pt x="554" y="1198"/>
                        </a:lnTo>
                        <a:lnTo>
                          <a:pt x="566" y="1084"/>
                        </a:lnTo>
                        <a:lnTo>
                          <a:pt x="498" y="1058"/>
                        </a:lnTo>
                        <a:lnTo>
                          <a:pt x="438" y="1030"/>
                        </a:lnTo>
                        <a:lnTo>
                          <a:pt x="384" y="997"/>
                        </a:lnTo>
                        <a:lnTo>
                          <a:pt x="337" y="962"/>
                        </a:lnTo>
                        <a:lnTo>
                          <a:pt x="297" y="924"/>
                        </a:lnTo>
                        <a:lnTo>
                          <a:pt x="264" y="882"/>
                        </a:lnTo>
                        <a:lnTo>
                          <a:pt x="238" y="840"/>
                        </a:lnTo>
                        <a:lnTo>
                          <a:pt x="215" y="795"/>
                        </a:lnTo>
                        <a:lnTo>
                          <a:pt x="200" y="748"/>
                        </a:lnTo>
                        <a:lnTo>
                          <a:pt x="189" y="700"/>
                        </a:lnTo>
                        <a:lnTo>
                          <a:pt x="148" y="688"/>
                        </a:lnTo>
                        <a:lnTo>
                          <a:pt x="113" y="670"/>
                        </a:lnTo>
                        <a:lnTo>
                          <a:pt x="87" y="648"/>
                        </a:lnTo>
                        <a:lnTo>
                          <a:pt x="70" y="622"/>
                        </a:lnTo>
                        <a:lnTo>
                          <a:pt x="63" y="592"/>
                        </a:lnTo>
                        <a:lnTo>
                          <a:pt x="66" y="563"/>
                        </a:lnTo>
                        <a:lnTo>
                          <a:pt x="87" y="495"/>
                        </a:lnTo>
                        <a:lnTo>
                          <a:pt x="101" y="465"/>
                        </a:lnTo>
                        <a:lnTo>
                          <a:pt x="125" y="439"/>
                        </a:lnTo>
                        <a:lnTo>
                          <a:pt x="156" y="417"/>
                        </a:lnTo>
                        <a:lnTo>
                          <a:pt x="193" y="397"/>
                        </a:lnTo>
                        <a:lnTo>
                          <a:pt x="235" y="382"/>
                        </a:lnTo>
                        <a:lnTo>
                          <a:pt x="264" y="323"/>
                        </a:lnTo>
                        <a:lnTo>
                          <a:pt x="302" y="269"/>
                        </a:lnTo>
                        <a:lnTo>
                          <a:pt x="346" y="219"/>
                        </a:lnTo>
                        <a:lnTo>
                          <a:pt x="370" y="194"/>
                        </a:lnTo>
                        <a:lnTo>
                          <a:pt x="391" y="175"/>
                        </a:lnTo>
                        <a:lnTo>
                          <a:pt x="406" y="161"/>
                        </a:lnTo>
                        <a:lnTo>
                          <a:pt x="418" y="149"/>
                        </a:lnTo>
                        <a:lnTo>
                          <a:pt x="427" y="137"/>
                        </a:lnTo>
                        <a:lnTo>
                          <a:pt x="432" y="125"/>
                        </a:lnTo>
                        <a:lnTo>
                          <a:pt x="434" y="109"/>
                        </a:lnTo>
                        <a:lnTo>
                          <a:pt x="432" y="90"/>
                        </a:lnTo>
                        <a:lnTo>
                          <a:pt x="431" y="66"/>
                        </a:lnTo>
                        <a:lnTo>
                          <a:pt x="425" y="36"/>
                        </a:lnTo>
                        <a:lnTo>
                          <a:pt x="425" y="10"/>
                        </a:lnTo>
                        <a:lnTo>
                          <a:pt x="429" y="5"/>
                        </a:lnTo>
                        <a:lnTo>
                          <a:pt x="438" y="1"/>
                        </a:lnTo>
                        <a:lnTo>
                          <a:pt x="45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</p:grpSp>
          <p:grpSp>
            <p:nvGrpSpPr>
              <p:cNvPr id="68" name="Group 67">
                <a:extLst>
                  <a:ext uri="{FF2B5EF4-FFF2-40B4-BE49-F238E27FC236}">
                    <a16:creationId xmlns:a16="http://schemas.microsoft.com/office/drawing/2014/main" id="{4DEDB761-2007-45CF-859A-9CBCECB85969}"/>
                  </a:ext>
                </a:extLst>
              </p:cNvPr>
              <p:cNvGrpSpPr/>
              <p:nvPr/>
            </p:nvGrpSpPr>
            <p:grpSpPr>
              <a:xfrm>
                <a:off x="6601654" y="3987910"/>
                <a:ext cx="1577601" cy="998420"/>
                <a:chOff x="6338645" y="2741246"/>
                <a:chExt cx="9070975" cy="5740767"/>
              </a:xfrm>
            </p:grpSpPr>
            <p:grpSp>
              <p:nvGrpSpPr>
                <p:cNvPr id="86" name="Group 85">
                  <a:extLst>
                    <a:ext uri="{FF2B5EF4-FFF2-40B4-BE49-F238E27FC236}">
                      <a16:creationId xmlns:a16="http://schemas.microsoft.com/office/drawing/2014/main" id="{961460BA-52F8-4B4B-A13D-535D0122FF70}"/>
                    </a:ext>
                  </a:extLst>
                </p:cNvPr>
                <p:cNvGrpSpPr/>
                <p:nvPr/>
              </p:nvGrpSpPr>
              <p:grpSpPr>
                <a:xfrm>
                  <a:off x="6338645" y="4813300"/>
                  <a:ext cx="9070975" cy="3668713"/>
                  <a:chOff x="3235325" y="4724400"/>
                  <a:chExt cx="9070975" cy="3668713"/>
                </a:xfrm>
              </p:grpSpPr>
              <p:sp>
                <p:nvSpPr>
                  <p:cNvPr id="91" name="Freeform 15">
                    <a:extLst>
                      <a:ext uri="{FF2B5EF4-FFF2-40B4-BE49-F238E27FC236}">
                        <a16:creationId xmlns:a16="http://schemas.microsoft.com/office/drawing/2014/main" id="{5C86B86F-3E39-4CC3-9F43-15085710E5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35325" y="4724400"/>
                    <a:ext cx="9070975" cy="3668713"/>
                  </a:xfrm>
                  <a:custGeom>
                    <a:avLst/>
                    <a:gdLst>
                      <a:gd name="T0" fmla="*/ 7 w 5714"/>
                      <a:gd name="T1" fmla="*/ 91 h 2311"/>
                      <a:gd name="T2" fmla="*/ 54 w 5714"/>
                      <a:gd name="T3" fmla="*/ 270 h 2311"/>
                      <a:gd name="T4" fmla="*/ 146 w 5714"/>
                      <a:gd name="T5" fmla="*/ 442 h 2311"/>
                      <a:gd name="T6" fmla="*/ 279 w 5714"/>
                      <a:gd name="T7" fmla="*/ 605 h 2311"/>
                      <a:gd name="T8" fmla="*/ 451 w 5714"/>
                      <a:gd name="T9" fmla="*/ 760 h 2311"/>
                      <a:gd name="T10" fmla="*/ 659 w 5714"/>
                      <a:gd name="T11" fmla="*/ 902 h 2311"/>
                      <a:gd name="T12" fmla="*/ 900 w 5714"/>
                      <a:gd name="T13" fmla="*/ 1032 h 2311"/>
                      <a:gd name="T14" fmla="*/ 1169 w 5714"/>
                      <a:gd name="T15" fmla="*/ 1147 h 2311"/>
                      <a:gd name="T16" fmla="*/ 1466 w 5714"/>
                      <a:gd name="T17" fmla="*/ 1244 h 2311"/>
                      <a:gd name="T18" fmla="*/ 1787 w 5714"/>
                      <a:gd name="T19" fmla="*/ 1322 h 2311"/>
                      <a:gd name="T20" fmla="*/ 2127 w 5714"/>
                      <a:gd name="T21" fmla="*/ 1382 h 2311"/>
                      <a:gd name="T22" fmla="*/ 2484 w 5714"/>
                      <a:gd name="T23" fmla="*/ 1418 h 2311"/>
                      <a:gd name="T24" fmla="*/ 2857 w 5714"/>
                      <a:gd name="T25" fmla="*/ 1430 h 2311"/>
                      <a:gd name="T26" fmla="*/ 3230 w 5714"/>
                      <a:gd name="T27" fmla="*/ 1418 h 2311"/>
                      <a:gd name="T28" fmla="*/ 3588 w 5714"/>
                      <a:gd name="T29" fmla="*/ 1382 h 2311"/>
                      <a:gd name="T30" fmla="*/ 3929 w 5714"/>
                      <a:gd name="T31" fmla="*/ 1322 h 2311"/>
                      <a:gd name="T32" fmla="*/ 4248 w 5714"/>
                      <a:gd name="T33" fmla="*/ 1244 h 2311"/>
                      <a:gd name="T34" fmla="*/ 4545 w 5714"/>
                      <a:gd name="T35" fmla="*/ 1147 h 2311"/>
                      <a:gd name="T36" fmla="*/ 4816 w 5714"/>
                      <a:gd name="T37" fmla="*/ 1032 h 2311"/>
                      <a:gd name="T38" fmla="*/ 5055 w 5714"/>
                      <a:gd name="T39" fmla="*/ 902 h 2311"/>
                      <a:gd name="T40" fmla="*/ 5263 w 5714"/>
                      <a:gd name="T41" fmla="*/ 760 h 2311"/>
                      <a:gd name="T42" fmla="*/ 5435 w 5714"/>
                      <a:gd name="T43" fmla="*/ 605 h 2311"/>
                      <a:gd name="T44" fmla="*/ 5569 w 5714"/>
                      <a:gd name="T45" fmla="*/ 442 h 2311"/>
                      <a:gd name="T46" fmla="*/ 5662 w 5714"/>
                      <a:gd name="T47" fmla="*/ 270 h 2311"/>
                      <a:gd name="T48" fmla="*/ 5709 w 5714"/>
                      <a:gd name="T49" fmla="*/ 91 h 2311"/>
                      <a:gd name="T50" fmla="*/ 5714 w 5714"/>
                      <a:gd name="T51" fmla="*/ 930 h 2311"/>
                      <a:gd name="T52" fmla="*/ 5692 w 5714"/>
                      <a:gd name="T53" fmla="*/ 1109 h 2311"/>
                      <a:gd name="T54" fmla="*/ 5621 w 5714"/>
                      <a:gd name="T55" fmla="*/ 1283 h 2311"/>
                      <a:gd name="T56" fmla="*/ 5508 w 5714"/>
                      <a:gd name="T57" fmla="*/ 1448 h 2311"/>
                      <a:gd name="T58" fmla="*/ 5353 w 5714"/>
                      <a:gd name="T59" fmla="*/ 1602 h 2311"/>
                      <a:gd name="T60" fmla="*/ 5164 w 5714"/>
                      <a:gd name="T61" fmla="*/ 1745 h 2311"/>
                      <a:gd name="T62" fmla="*/ 4939 w 5714"/>
                      <a:gd name="T63" fmla="*/ 1877 h 2311"/>
                      <a:gd name="T64" fmla="*/ 4684 w 5714"/>
                      <a:gd name="T65" fmla="*/ 1991 h 2311"/>
                      <a:gd name="T66" fmla="*/ 4399 w 5714"/>
                      <a:gd name="T67" fmla="*/ 2092 h 2311"/>
                      <a:gd name="T68" fmla="*/ 4091 w 5714"/>
                      <a:gd name="T69" fmla="*/ 2175 h 2311"/>
                      <a:gd name="T70" fmla="*/ 3761 w 5714"/>
                      <a:gd name="T71" fmla="*/ 2240 h 2311"/>
                      <a:gd name="T72" fmla="*/ 3411 w 5714"/>
                      <a:gd name="T73" fmla="*/ 2285 h 2311"/>
                      <a:gd name="T74" fmla="*/ 3046 w 5714"/>
                      <a:gd name="T75" fmla="*/ 2308 h 2311"/>
                      <a:gd name="T76" fmla="*/ 2670 w 5714"/>
                      <a:gd name="T77" fmla="*/ 2308 h 2311"/>
                      <a:gd name="T78" fmla="*/ 2304 w 5714"/>
                      <a:gd name="T79" fmla="*/ 2285 h 2311"/>
                      <a:gd name="T80" fmla="*/ 1955 w 5714"/>
                      <a:gd name="T81" fmla="*/ 2240 h 2311"/>
                      <a:gd name="T82" fmla="*/ 1624 w 5714"/>
                      <a:gd name="T83" fmla="*/ 2175 h 2311"/>
                      <a:gd name="T84" fmla="*/ 1315 w 5714"/>
                      <a:gd name="T85" fmla="*/ 2092 h 2311"/>
                      <a:gd name="T86" fmla="*/ 1032 w 5714"/>
                      <a:gd name="T87" fmla="*/ 1991 h 2311"/>
                      <a:gd name="T88" fmla="*/ 775 w 5714"/>
                      <a:gd name="T89" fmla="*/ 1877 h 2311"/>
                      <a:gd name="T90" fmla="*/ 552 w 5714"/>
                      <a:gd name="T91" fmla="*/ 1745 h 2311"/>
                      <a:gd name="T92" fmla="*/ 361 w 5714"/>
                      <a:gd name="T93" fmla="*/ 1602 h 2311"/>
                      <a:gd name="T94" fmla="*/ 208 w 5714"/>
                      <a:gd name="T95" fmla="*/ 1448 h 2311"/>
                      <a:gd name="T96" fmla="*/ 94 w 5714"/>
                      <a:gd name="T97" fmla="*/ 1283 h 2311"/>
                      <a:gd name="T98" fmla="*/ 24 w 5714"/>
                      <a:gd name="T99" fmla="*/ 1109 h 2311"/>
                      <a:gd name="T100" fmla="*/ 0 w 5714"/>
                      <a:gd name="T101" fmla="*/ 930 h 23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</a:cxnLst>
                    <a:rect l="0" t="0" r="r" b="b"/>
                    <a:pathLst>
                      <a:path w="5714" h="2311">
                        <a:moveTo>
                          <a:pt x="0" y="0"/>
                        </a:moveTo>
                        <a:lnTo>
                          <a:pt x="7" y="91"/>
                        </a:lnTo>
                        <a:lnTo>
                          <a:pt x="24" y="181"/>
                        </a:lnTo>
                        <a:lnTo>
                          <a:pt x="54" y="270"/>
                        </a:lnTo>
                        <a:lnTo>
                          <a:pt x="94" y="357"/>
                        </a:lnTo>
                        <a:lnTo>
                          <a:pt x="146" y="442"/>
                        </a:lnTo>
                        <a:lnTo>
                          <a:pt x="208" y="525"/>
                        </a:lnTo>
                        <a:lnTo>
                          <a:pt x="279" y="605"/>
                        </a:lnTo>
                        <a:lnTo>
                          <a:pt x="361" y="685"/>
                        </a:lnTo>
                        <a:lnTo>
                          <a:pt x="451" y="760"/>
                        </a:lnTo>
                        <a:lnTo>
                          <a:pt x="552" y="833"/>
                        </a:lnTo>
                        <a:lnTo>
                          <a:pt x="659" y="902"/>
                        </a:lnTo>
                        <a:lnTo>
                          <a:pt x="775" y="970"/>
                        </a:lnTo>
                        <a:lnTo>
                          <a:pt x="900" y="1032"/>
                        </a:lnTo>
                        <a:lnTo>
                          <a:pt x="1032" y="1091"/>
                        </a:lnTo>
                        <a:lnTo>
                          <a:pt x="1169" y="1147"/>
                        </a:lnTo>
                        <a:lnTo>
                          <a:pt x="1315" y="1197"/>
                        </a:lnTo>
                        <a:lnTo>
                          <a:pt x="1466" y="1244"/>
                        </a:lnTo>
                        <a:lnTo>
                          <a:pt x="1624" y="1286"/>
                        </a:lnTo>
                        <a:lnTo>
                          <a:pt x="1787" y="1322"/>
                        </a:lnTo>
                        <a:lnTo>
                          <a:pt x="1955" y="1355"/>
                        </a:lnTo>
                        <a:lnTo>
                          <a:pt x="2127" y="1382"/>
                        </a:lnTo>
                        <a:lnTo>
                          <a:pt x="2304" y="1402"/>
                        </a:lnTo>
                        <a:lnTo>
                          <a:pt x="2484" y="1418"/>
                        </a:lnTo>
                        <a:lnTo>
                          <a:pt x="2670" y="1427"/>
                        </a:lnTo>
                        <a:lnTo>
                          <a:pt x="2857" y="1430"/>
                        </a:lnTo>
                        <a:lnTo>
                          <a:pt x="3046" y="1427"/>
                        </a:lnTo>
                        <a:lnTo>
                          <a:pt x="3230" y="1418"/>
                        </a:lnTo>
                        <a:lnTo>
                          <a:pt x="3411" y="1402"/>
                        </a:lnTo>
                        <a:lnTo>
                          <a:pt x="3588" y="1382"/>
                        </a:lnTo>
                        <a:lnTo>
                          <a:pt x="3761" y="1355"/>
                        </a:lnTo>
                        <a:lnTo>
                          <a:pt x="3929" y="1322"/>
                        </a:lnTo>
                        <a:lnTo>
                          <a:pt x="4091" y="1286"/>
                        </a:lnTo>
                        <a:lnTo>
                          <a:pt x="4248" y="1244"/>
                        </a:lnTo>
                        <a:lnTo>
                          <a:pt x="4399" y="1197"/>
                        </a:lnTo>
                        <a:lnTo>
                          <a:pt x="4545" y="1147"/>
                        </a:lnTo>
                        <a:lnTo>
                          <a:pt x="4684" y="1091"/>
                        </a:lnTo>
                        <a:lnTo>
                          <a:pt x="4816" y="1032"/>
                        </a:lnTo>
                        <a:lnTo>
                          <a:pt x="4939" y="970"/>
                        </a:lnTo>
                        <a:lnTo>
                          <a:pt x="5055" y="902"/>
                        </a:lnTo>
                        <a:lnTo>
                          <a:pt x="5164" y="833"/>
                        </a:lnTo>
                        <a:lnTo>
                          <a:pt x="5263" y="760"/>
                        </a:lnTo>
                        <a:lnTo>
                          <a:pt x="5353" y="685"/>
                        </a:lnTo>
                        <a:lnTo>
                          <a:pt x="5435" y="605"/>
                        </a:lnTo>
                        <a:lnTo>
                          <a:pt x="5508" y="525"/>
                        </a:lnTo>
                        <a:lnTo>
                          <a:pt x="5569" y="442"/>
                        </a:lnTo>
                        <a:lnTo>
                          <a:pt x="5621" y="357"/>
                        </a:lnTo>
                        <a:lnTo>
                          <a:pt x="5662" y="270"/>
                        </a:lnTo>
                        <a:lnTo>
                          <a:pt x="5692" y="181"/>
                        </a:lnTo>
                        <a:lnTo>
                          <a:pt x="5709" y="91"/>
                        </a:lnTo>
                        <a:lnTo>
                          <a:pt x="5714" y="0"/>
                        </a:lnTo>
                        <a:lnTo>
                          <a:pt x="5714" y="930"/>
                        </a:lnTo>
                        <a:lnTo>
                          <a:pt x="5709" y="1020"/>
                        </a:lnTo>
                        <a:lnTo>
                          <a:pt x="5692" y="1109"/>
                        </a:lnTo>
                        <a:lnTo>
                          <a:pt x="5662" y="1197"/>
                        </a:lnTo>
                        <a:lnTo>
                          <a:pt x="5621" y="1283"/>
                        </a:lnTo>
                        <a:lnTo>
                          <a:pt x="5569" y="1366"/>
                        </a:lnTo>
                        <a:lnTo>
                          <a:pt x="5508" y="1448"/>
                        </a:lnTo>
                        <a:lnTo>
                          <a:pt x="5435" y="1526"/>
                        </a:lnTo>
                        <a:lnTo>
                          <a:pt x="5353" y="1602"/>
                        </a:lnTo>
                        <a:lnTo>
                          <a:pt x="5263" y="1675"/>
                        </a:lnTo>
                        <a:lnTo>
                          <a:pt x="5164" y="1745"/>
                        </a:lnTo>
                        <a:lnTo>
                          <a:pt x="5055" y="1812"/>
                        </a:lnTo>
                        <a:lnTo>
                          <a:pt x="4939" y="1877"/>
                        </a:lnTo>
                        <a:lnTo>
                          <a:pt x="4816" y="1936"/>
                        </a:lnTo>
                        <a:lnTo>
                          <a:pt x="4684" y="1991"/>
                        </a:lnTo>
                        <a:lnTo>
                          <a:pt x="4545" y="2045"/>
                        </a:lnTo>
                        <a:lnTo>
                          <a:pt x="4399" y="2092"/>
                        </a:lnTo>
                        <a:lnTo>
                          <a:pt x="4248" y="2137"/>
                        </a:lnTo>
                        <a:lnTo>
                          <a:pt x="4091" y="2175"/>
                        </a:lnTo>
                        <a:lnTo>
                          <a:pt x="3929" y="2210"/>
                        </a:lnTo>
                        <a:lnTo>
                          <a:pt x="3761" y="2240"/>
                        </a:lnTo>
                        <a:lnTo>
                          <a:pt x="3588" y="2266"/>
                        </a:lnTo>
                        <a:lnTo>
                          <a:pt x="3411" y="2285"/>
                        </a:lnTo>
                        <a:lnTo>
                          <a:pt x="3230" y="2299"/>
                        </a:lnTo>
                        <a:lnTo>
                          <a:pt x="3046" y="2308"/>
                        </a:lnTo>
                        <a:lnTo>
                          <a:pt x="2857" y="2311"/>
                        </a:lnTo>
                        <a:lnTo>
                          <a:pt x="2670" y="2308"/>
                        </a:lnTo>
                        <a:lnTo>
                          <a:pt x="2484" y="2299"/>
                        </a:lnTo>
                        <a:lnTo>
                          <a:pt x="2304" y="2285"/>
                        </a:lnTo>
                        <a:lnTo>
                          <a:pt x="2127" y="2266"/>
                        </a:lnTo>
                        <a:lnTo>
                          <a:pt x="1955" y="2240"/>
                        </a:lnTo>
                        <a:lnTo>
                          <a:pt x="1787" y="2210"/>
                        </a:lnTo>
                        <a:lnTo>
                          <a:pt x="1624" y="2175"/>
                        </a:lnTo>
                        <a:lnTo>
                          <a:pt x="1466" y="2137"/>
                        </a:lnTo>
                        <a:lnTo>
                          <a:pt x="1315" y="2092"/>
                        </a:lnTo>
                        <a:lnTo>
                          <a:pt x="1169" y="2045"/>
                        </a:lnTo>
                        <a:lnTo>
                          <a:pt x="1032" y="1991"/>
                        </a:lnTo>
                        <a:lnTo>
                          <a:pt x="900" y="1936"/>
                        </a:lnTo>
                        <a:lnTo>
                          <a:pt x="775" y="1877"/>
                        </a:lnTo>
                        <a:lnTo>
                          <a:pt x="659" y="1812"/>
                        </a:lnTo>
                        <a:lnTo>
                          <a:pt x="552" y="1745"/>
                        </a:lnTo>
                        <a:lnTo>
                          <a:pt x="451" y="1675"/>
                        </a:lnTo>
                        <a:lnTo>
                          <a:pt x="361" y="1602"/>
                        </a:lnTo>
                        <a:lnTo>
                          <a:pt x="279" y="1526"/>
                        </a:lnTo>
                        <a:lnTo>
                          <a:pt x="208" y="1448"/>
                        </a:lnTo>
                        <a:lnTo>
                          <a:pt x="146" y="1366"/>
                        </a:lnTo>
                        <a:lnTo>
                          <a:pt x="94" y="1283"/>
                        </a:lnTo>
                        <a:lnTo>
                          <a:pt x="54" y="1197"/>
                        </a:lnTo>
                        <a:lnTo>
                          <a:pt x="24" y="1109"/>
                        </a:lnTo>
                        <a:lnTo>
                          <a:pt x="7" y="1020"/>
                        </a:lnTo>
                        <a:lnTo>
                          <a:pt x="0" y="93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 w="0">
                    <a:solidFill>
                      <a:schemeClr val="accent1">
                        <a:lumMod val="7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92" name="Freeform 16">
                    <a:extLst>
                      <a:ext uri="{FF2B5EF4-FFF2-40B4-BE49-F238E27FC236}">
                        <a16:creationId xmlns:a16="http://schemas.microsoft.com/office/drawing/2014/main" id="{830297D4-219A-4BD7-A60F-F6D2007FCBA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59200" y="5773738"/>
                    <a:ext cx="349250" cy="1725613"/>
                  </a:xfrm>
                  <a:custGeom>
                    <a:avLst/>
                    <a:gdLst>
                      <a:gd name="T0" fmla="*/ 0 w 220"/>
                      <a:gd name="T1" fmla="*/ 0 h 1087"/>
                      <a:gd name="T2" fmla="*/ 67 w 220"/>
                      <a:gd name="T3" fmla="*/ 60 h 1087"/>
                      <a:gd name="T4" fmla="*/ 140 w 220"/>
                      <a:gd name="T5" fmla="*/ 118 h 1087"/>
                      <a:gd name="T6" fmla="*/ 220 w 220"/>
                      <a:gd name="T7" fmla="*/ 175 h 1087"/>
                      <a:gd name="T8" fmla="*/ 220 w 220"/>
                      <a:gd name="T9" fmla="*/ 1087 h 1087"/>
                      <a:gd name="T10" fmla="*/ 140 w 220"/>
                      <a:gd name="T11" fmla="*/ 1033 h 1087"/>
                      <a:gd name="T12" fmla="*/ 67 w 220"/>
                      <a:gd name="T13" fmla="*/ 976 h 1087"/>
                      <a:gd name="T14" fmla="*/ 0 w 220"/>
                      <a:gd name="T15" fmla="*/ 919 h 1087"/>
                      <a:gd name="T16" fmla="*/ 0 w 220"/>
                      <a:gd name="T17" fmla="*/ 0 h 108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20" h="1087">
                        <a:moveTo>
                          <a:pt x="0" y="0"/>
                        </a:moveTo>
                        <a:lnTo>
                          <a:pt x="67" y="60"/>
                        </a:lnTo>
                        <a:lnTo>
                          <a:pt x="140" y="118"/>
                        </a:lnTo>
                        <a:lnTo>
                          <a:pt x="220" y="175"/>
                        </a:lnTo>
                        <a:lnTo>
                          <a:pt x="220" y="1087"/>
                        </a:lnTo>
                        <a:lnTo>
                          <a:pt x="140" y="1033"/>
                        </a:lnTo>
                        <a:lnTo>
                          <a:pt x="67" y="976"/>
                        </a:lnTo>
                        <a:lnTo>
                          <a:pt x="0" y="91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93" name="Freeform 17">
                    <a:extLst>
                      <a:ext uri="{FF2B5EF4-FFF2-40B4-BE49-F238E27FC236}">
                        <a16:creationId xmlns:a16="http://schemas.microsoft.com/office/drawing/2014/main" id="{D985F42B-32FD-4069-B604-A5E32420FC1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436350" y="5773738"/>
                    <a:ext cx="347663" cy="1725613"/>
                  </a:xfrm>
                  <a:custGeom>
                    <a:avLst/>
                    <a:gdLst>
                      <a:gd name="T0" fmla="*/ 219 w 219"/>
                      <a:gd name="T1" fmla="*/ 0 h 1087"/>
                      <a:gd name="T2" fmla="*/ 219 w 219"/>
                      <a:gd name="T3" fmla="*/ 919 h 1087"/>
                      <a:gd name="T4" fmla="*/ 151 w 219"/>
                      <a:gd name="T5" fmla="*/ 976 h 1087"/>
                      <a:gd name="T6" fmla="*/ 78 w 219"/>
                      <a:gd name="T7" fmla="*/ 1033 h 1087"/>
                      <a:gd name="T8" fmla="*/ 0 w 219"/>
                      <a:gd name="T9" fmla="*/ 1087 h 1087"/>
                      <a:gd name="T10" fmla="*/ 0 w 219"/>
                      <a:gd name="T11" fmla="*/ 175 h 1087"/>
                      <a:gd name="T12" fmla="*/ 78 w 219"/>
                      <a:gd name="T13" fmla="*/ 118 h 1087"/>
                      <a:gd name="T14" fmla="*/ 151 w 219"/>
                      <a:gd name="T15" fmla="*/ 60 h 1087"/>
                      <a:gd name="T16" fmla="*/ 219 w 219"/>
                      <a:gd name="T17" fmla="*/ 0 h 108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19" h="1087">
                        <a:moveTo>
                          <a:pt x="219" y="0"/>
                        </a:moveTo>
                        <a:lnTo>
                          <a:pt x="219" y="919"/>
                        </a:lnTo>
                        <a:lnTo>
                          <a:pt x="151" y="976"/>
                        </a:lnTo>
                        <a:lnTo>
                          <a:pt x="78" y="1033"/>
                        </a:lnTo>
                        <a:lnTo>
                          <a:pt x="0" y="1087"/>
                        </a:lnTo>
                        <a:lnTo>
                          <a:pt x="0" y="175"/>
                        </a:lnTo>
                        <a:lnTo>
                          <a:pt x="78" y="118"/>
                        </a:lnTo>
                        <a:lnTo>
                          <a:pt x="151" y="60"/>
                        </a:lnTo>
                        <a:lnTo>
                          <a:pt x="219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94" name="Freeform 18">
                    <a:extLst>
                      <a:ext uri="{FF2B5EF4-FFF2-40B4-BE49-F238E27FC236}">
                        <a16:creationId xmlns:a16="http://schemas.microsoft.com/office/drawing/2014/main" id="{C46C742A-7748-4D15-AD14-A770BEBD047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457700" y="6267450"/>
                    <a:ext cx="347663" cy="1598613"/>
                  </a:xfrm>
                  <a:custGeom>
                    <a:avLst/>
                    <a:gdLst>
                      <a:gd name="T0" fmla="*/ 0 w 219"/>
                      <a:gd name="T1" fmla="*/ 0 h 1007"/>
                      <a:gd name="T2" fmla="*/ 106 w 219"/>
                      <a:gd name="T3" fmla="*/ 53 h 1007"/>
                      <a:gd name="T4" fmla="*/ 219 w 219"/>
                      <a:gd name="T5" fmla="*/ 106 h 1007"/>
                      <a:gd name="T6" fmla="*/ 219 w 219"/>
                      <a:gd name="T7" fmla="*/ 1007 h 1007"/>
                      <a:gd name="T8" fmla="*/ 106 w 219"/>
                      <a:gd name="T9" fmla="*/ 959 h 1007"/>
                      <a:gd name="T10" fmla="*/ 0 w 219"/>
                      <a:gd name="T11" fmla="*/ 905 h 1007"/>
                      <a:gd name="T12" fmla="*/ 0 w 219"/>
                      <a:gd name="T13" fmla="*/ 0 h 10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19" h="1007">
                        <a:moveTo>
                          <a:pt x="0" y="0"/>
                        </a:moveTo>
                        <a:lnTo>
                          <a:pt x="106" y="53"/>
                        </a:lnTo>
                        <a:lnTo>
                          <a:pt x="219" y="106"/>
                        </a:lnTo>
                        <a:lnTo>
                          <a:pt x="219" y="1007"/>
                        </a:lnTo>
                        <a:lnTo>
                          <a:pt x="106" y="959"/>
                        </a:lnTo>
                        <a:lnTo>
                          <a:pt x="0" y="90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95" name="Freeform 19">
                    <a:extLst>
                      <a:ext uri="{FF2B5EF4-FFF2-40B4-BE49-F238E27FC236}">
                        <a16:creationId xmlns:a16="http://schemas.microsoft.com/office/drawing/2014/main" id="{D3478A46-52E9-407D-A527-C4868B364B7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0737850" y="6267450"/>
                    <a:ext cx="349250" cy="1598613"/>
                  </a:xfrm>
                  <a:custGeom>
                    <a:avLst/>
                    <a:gdLst>
                      <a:gd name="T0" fmla="*/ 220 w 220"/>
                      <a:gd name="T1" fmla="*/ 0 h 1007"/>
                      <a:gd name="T2" fmla="*/ 220 w 220"/>
                      <a:gd name="T3" fmla="*/ 905 h 1007"/>
                      <a:gd name="T4" fmla="*/ 112 w 220"/>
                      <a:gd name="T5" fmla="*/ 959 h 1007"/>
                      <a:gd name="T6" fmla="*/ 0 w 220"/>
                      <a:gd name="T7" fmla="*/ 1007 h 1007"/>
                      <a:gd name="T8" fmla="*/ 0 w 220"/>
                      <a:gd name="T9" fmla="*/ 106 h 1007"/>
                      <a:gd name="T10" fmla="*/ 112 w 220"/>
                      <a:gd name="T11" fmla="*/ 53 h 1007"/>
                      <a:gd name="T12" fmla="*/ 220 w 220"/>
                      <a:gd name="T13" fmla="*/ 0 h 10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20" h="1007">
                        <a:moveTo>
                          <a:pt x="220" y="0"/>
                        </a:moveTo>
                        <a:lnTo>
                          <a:pt x="220" y="905"/>
                        </a:lnTo>
                        <a:lnTo>
                          <a:pt x="112" y="959"/>
                        </a:lnTo>
                        <a:lnTo>
                          <a:pt x="0" y="1007"/>
                        </a:lnTo>
                        <a:lnTo>
                          <a:pt x="0" y="106"/>
                        </a:lnTo>
                        <a:lnTo>
                          <a:pt x="112" y="53"/>
                        </a:lnTo>
                        <a:lnTo>
                          <a:pt x="22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96" name="Freeform 20">
                    <a:extLst>
                      <a:ext uri="{FF2B5EF4-FFF2-40B4-BE49-F238E27FC236}">
                        <a16:creationId xmlns:a16="http://schemas.microsoft.com/office/drawing/2014/main" id="{1A20949C-A8EA-446C-8BD7-C21CAE60664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154613" y="6575425"/>
                    <a:ext cx="347663" cy="1530350"/>
                  </a:xfrm>
                  <a:custGeom>
                    <a:avLst/>
                    <a:gdLst>
                      <a:gd name="T0" fmla="*/ 0 w 219"/>
                      <a:gd name="T1" fmla="*/ 0 h 964"/>
                      <a:gd name="T2" fmla="*/ 108 w 219"/>
                      <a:gd name="T3" fmla="*/ 37 h 964"/>
                      <a:gd name="T4" fmla="*/ 219 w 219"/>
                      <a:gd name="T5" fmla="*/ 71 h 964"/>
                      <a:gd name="T6" fmla="*/ 219 w 219"/>
                      <a:gd name="T7" fmla="*/ 964 h 964"/>
                      <a:gd name="T8" fmla="*/ 108 w 219"/>
                      <a:gd name="T9" fmla="*/ 931 h 964"/>
                      <a:gd name="T10" fmla="*/ 0 w 219"/>
                      <a:gd name="T11" fmla="*/ 897 h 964"/>
                      <a:gd name="T12" fmla="*/ 0 w 219"/>
                      <a:gd name="T13" fmla="*/ 0 h 9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19" h="964">
                        <a:moveTo>
                          <a:pt x="0" y="0"/>
                        </a:moveTo>
                        <a:lnTo>
                          <a:pt x="108" y="37"/>
                        </a:lnTo>
                        <a:lnTo>
                          <a:pt x="219" y="71"/>
                        </a:lnTo>
                        <a:lnTo>
                          <a:pt x="219" y="964"/>
                        </a:lnTo>
                        <a:lnTo>
                          <a:pt x="108" y="931"/>
                        </a:lnTo>
                        <a:lnTo>
                          <a:pt x="0" y="89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97" name="Freeform 21">
                    <a:extLst>
                      <a:ext uri="{FF2B5EF4-FFF2-40B4-BE49-F238E27FC236}">
                        <a16:creationId xmlns:a16="http://schemas.microsoft.com/office/drawing/2014/main" id="{FF8ABAF1-9496-48CE-B1AE-AC35F368854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0040938" y="6575425"/>
                    <a:ext cx="346075" cy="1530350"/>
                  </a:xfrm>
                  <a:custGeom>
                    <a:avLst/>
                    <a:gdLst>
                      <a:gd name="T0" fmla="*/ 218 w 218"/>
                      <a:gd name="T1" fmla="*/ 0 h 964"/>
                      <a:gd name="T2" fmla="*/ 218 w 218"/>
                      <a:gd name="T3" fmla="*/ 897 h 964"/>
                      <a:gd name="T4" fmla="*/ 111 w 218"/>
                      <a:gd name="T5" fmla="*/ 931 h 964"/>
                      <a:gd name="T6" fmla="*/ 0 w 218"/>
                      <a:gd name="T7" fmla="*/ 964 h 964"/>
                      <a:gd name="T8" fmla="*/ 0 w 218"/>
                      <a:gd name="T9" fmla="*/ 71 h 964"/>
                      <a:gd name="T10" fmla="*/ 111 w 218"/>
                      <a:gd name="T11" fmla="*/ 37 h 964"/>
                      <a:gd name="T12" fmla="*/ 218 w 218"/>
                      <a:gd name="T13" fmla="*/ 0 h 9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18" h="964">
                        <a:moveTo>
                          <a:pt x="218" y="0"/>
                        </a:moveTo>
                        <a:lnTo>
                          <a:pt x="218" y="897"/>
                        </a:lnTo>
                        <a:lnTo>
                          <a:pt x="111" y="931"/>
                        </a:lnTo>
                        <a:lnTo>
                          <a:pt x="0" y="964"/>
                        </a:lnTo>
                        <a:lnTo>
                          <a:pt x="0" y="71"/>
                        </a:lnTo>
                        <a:lnTo>
                          <a:pt x="111" y="37"/>
                        </a:lnTo>
                        <a:lnTo>
                          <a:pt x="218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98" name="Freeform 22">
                    <a:extLst>
                      <a:ext uri="{FF2B5EF4-FFF2-40B4-BE49-F238E27FC236}">
                        <a16:creationId xmlns:a16="http://schemas.microsoft.com/office/drawing/2014/main" id="{75E2AFBB-5479-4C4E-B431-7F3117676B6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027738" y="6823075"/>
                    <a:ext cx="347663" cy="1470025"/>
                  </a:xfrm>
                  <a:custGeom>
                    <a:avLst/>
                    <a:gdLst>
                      <a:gd name="T0" fmla="*/ 0 w 219"/>
                      <a:gd name="T1" fmla="*/ 0 h 926"/>
                      <a:gd name="T2" fmla="*/ 108 w 219"/>
                      <a:gd name="T3" fmla="*/ 23 h 926"/>
                      <a:gd name="T4" fmla="*/ 219 w 219"/>
                      <a:gd name="T5" fmla="*/ 42 h 926"/>
                      <a:gd name="T6" fmla="*/ 219 w 219"/>
                      <a:gd name="T7" fmla="*/ 926 h 926"/>
                      <a:gd name="T8" fmla="*/ 108 w 219"/>
                      <a:gd name="T9" fmla="*/ 909 h 926"/>
                      <a:gd name="T10" fmla="*/ 0 w 219"/>
                      <a:gd name="T11" fmla="*/ 888 h 926"/>
                      <a:gd name="T12" fmla="*/ 0 w 219"/>
                      <a:gd name="T13" fmla="*/ 0 h 9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19" h="926">
                        <a:moveTo>
                          <a:pt x="0" y="0"/>
                        </a:moveTo>
                        <a:lnTo>
                          <a:pt x="108" y="23"/>
                        </a:lnTo>
                        <a:lnTo>
                          <a:pt x="219" y="42"/>
                        </a:lnTo>
                        <a:lnTo>
                          <a:pt x="219" y="926"/>
                        </a:lnTo>
                        <a:lnTo>
                          <a:pt x="108" y="909"/>
                        </a:lnTo>
                        <a:lnTo>
                          <a:pt x="0" y="8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99" name="Freeform 23">
                    <a:extLst>
                      <a:ext uri="{FF2B5EF4-FFF2-40B4-BE49-F238E27FC236}">
                        <a16:creationId xmlns:a16="http://schemas.microsoft.com/office/drawing/2014/main" id="{9D705152-DB91-43D3-846B-F58ED74ADC8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167813" y="6823075"/>
                    <a:ext cx="349250" cy="1470025"/>
                  </a:xfrm>
                  <a:custGeom>
                    <a:avLst/>
                    <a:gdLst>
                      <a:gd name="T0" fmla="*/ 220 w 220"/>
                      <a:gd name="T1" fmla="*/ 0 h 926"/>
                      <a:gd name="T2" fmla="*/ 220 w 220"/>
                      <a:gd name="T3" fmla="*/ 888 h 926"/>
                      <a:gd name="T4" fmla="*/ 111 w 220"/>
                      <a:gd name="T5" fmla="*/ 909 h 926"/>
                      <a:gd name="T6" fmla="*/ 0 w 220"/>
                      <a:gd name="T7" fmla="*/ 926 h 926"/>
                      <a:gd name="T8" fmla="*/ 0 w 220"/>
                      <a:gd name="T9" fmla="*/ 42 h 926"/>
                      <a:gd name="T10" fmla="*/ 111 w 220"/>
                      <a:gd name="T11" fmla="*/ 23 h 926"/>
                      <a:gd name="T12" fmla="*/ 220 w 220"/>
                      <a:gd name="T13" fmla="*/ 0 h 9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20" h="926">
                        <a:moveTo>
                          <a:pt x="220" y="0"/>
                        </a:moveTo>
                        <a:lnTo>
                          <a:pt x="220" y="888"/>
                        </a:lnTo>
                        <a:lnTo>
                          <a:pt x="111" y="909"/>
                        </a:lnTo>
                        <a:lnTo>
                          <a:pt x="0" y="926"/>
                        </a:lnTo>
                        <a:lnTo>
                          <a:pt x="0" y="42"/>
                        </a:lnTo>
                        <a:lnTo>
                          <a:pt x="111" y="23"/>
                        </a:lnTo>
                        <a:lnTo>
                          <a:pt x="22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00" name="Freeform 24">
                    <a:extLst>
                      <a:ext uri="{FF2B5EF4-FFF2-40B4-BE49-F238E27FC236}">
                        <a16:creationId xmlns:a16="http://schemas.microsoft.com/office/drawing/2014/main" id="{43410115-F84C-475F-BB0B-56C3327D6A8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073900" y="6975475"/>
                    <a:ext cx="347663" cy="1417638"/>
                  </a:xfrm>
                  <a:custGeom>
                    <a:avLst/>
                    <a:gdLst>
                      <a:gd name="T0" fmla="*/ 0 w 219"/>
                      <a:gd name="T1" fmla="*/ 0 h 893"/>
                      <a:gd name="T2" fmla="*/ 110 w 219"/>
                      <a:gd name="T3" fmla="*/ 7 h 893"/>
                      <a:gd name="T4" fmla="*/ 219 w 219"/>
                      <a:gd name="T5" fmla="*/ 12 h 893"/>
                      <a:gd name="T6" fmla="*/ 219 w 219"/>
                      <a:gd name="T7" fmla="*/ 893 h 893"/>
                      <a:gd name="T8" fmla="*/ 110 w 219"/>
                      <a:gd name="T9" fmla="*/ 890 h 893"/>
                      <a:gd name="T10" fmla="*/ 0 w 219"/>
                      <a:gd name="T11" fmla="*/ 881 h 893"/>
                      <a:gd name="T12" fmla="*/ 0 w 219"/>
                      <a:gd name="T13" fmla="*/ 0 h 8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19" h="893">
                        <a:moveTo>
                          <a:pt x="0" y="0"/>
                        </a:moveTo>
                        <a:lnTo>
                          <a:pt x="110" y="7"/>
                        </a:lnTo>
                        <a:lnTo>
                          <a:pt x="219" y="12"/>
                        </a:lnTo>
                        <a:lnTo>
                          <a:pt x="219" y="893"/>
                        </a:lnTo>
                        <a:lnTo>
                          <a:pt x="110" y="890"/>
                        </a:lnTo>
                        <a:lnTo>
                          <a:pt x="0" y="88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01" name="Freeform 25">
                    <a:extLst>
                      <a:ext uri="{FF2B5EF4-FFF2-40B4-BE49-F238E27FC236}">
                        <a16:creationId xmlns:a16="http://schemas.microsoft.com/office/drawing/2014/main" id="{C38FCEDD-C654-4721-83BE-8E14F470F73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120063" y="6975475"/>
                    <a:ext cx="350838" cy="1417638"/>
                  </a:xfrm>
                  <a:custGeom>
                    <a:avLst/>
                    <a:gdLst>
                      <a:gd name="T0" fmla="*/ 221 w 221"/>
                      <a:gd name="T1" fmla="*/ 0 h 893"/>
                      <a:gd name="T2" fmla="*/ 221 w 221"/>
                      <a:gd name="T3" fmla="*/ 881 h 893"/>
                      <a:gd name="T4" fmla="*/ 110 w 221"/>
                      <a:gd name="T5" fmla="*/ 890 h 893"/>
                      <a:gd name="T6" fmla="*/ 0 w 221"/>
                      <a:gd name="T7" fmla="*/ 893 h 893"/>
                      <a:gd name="T8" fmla="*/ 0 w 221"/>
                      <a:gd name="T9" fmla="*/ 12 h 893"/>
                      <a:gd name="T10" fmla="*/ 110 w 221"/>
                      <a:gd name="T11" fmla="*/ 7 h 893"/>
                      <a:gd name="T12" fmla="*/ 221 w 221"/>
                      <a:gd name="T13" fmla="*/ 0 h 8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21" h="893">
                        <a:moveTo>
                          <a:pt x="221" y="0"/>
                        </a:moveTo>
                        <a:lnTo>
                          <a:pt x="221" y="881"/>
                        </a:lnTo>
                        <a:lnTo>
                          <a:pt x="110" y="890"/>
                        </a:lnTo>
                        <a:lnTo>
                          <a:pt x="0" y="893"/>
                        </a:lnTo>
                        <a:lnTo>
                          <a:pt x="0" y="12"/>
                        </a:lnTo>
                        <a:lnTo>
                          <a:pt x="110" y="7"/>
                        </a:lnTo>
                        <a:lnTo>
                          <a:pt x="221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  <p:grpSp>
              <p:nvGrpSpPr>
                <p:cNvPr id="87" name="Group 86">
                  <a:extLst>
                    <a:ext uri="{FF2B5EF4-FFF2-40B4-BE49-F238E27FC236}">
                      <a16:creationId xmlns:a16="http://schemas.microsoft.com/office/drawing/2014/main" id="{A3210571-4B3C-452F-A85D-F6C2ABEB7700}"/>
                    </a:ext>
                  </a:extLst>
                </p:cNvPr>
                <p:cNvGrpSpPr/>
                <p:nvPr/>
              </p:nvGrpSpPr>
              <p:grpSpPr>
                <a:xfrm>
                  <a:off x="6338645" y="2741246"/>
                  <a:ext cx="9070975" cy="4368800"/>
                  <a:chOff x="3235325" y="2628900"/>
                  <a:chExt cx="9070975" cy="4368800"/>
                </a:xfrm>
              </p:grpSpPr>
              <p:sp>
                <p:nvSpPr>
                  <p:cNvPr id="88" name="Freeform 26">
                    <a:extLst>
                      <a:ext uri="{FF2B5EF4-FFF2-40B4-BE49-F238E27FC236}">
                        <a16:creationId xmlns:a16="http://schemas.microsoft.com/office/drawing/2014/main" id="{16F2503C-161B-4E7D-A3A9-E73C48B82C3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35325" y="2628900"/>
                    <a:ext cx="9070975" cy="4368800"/>
                  </a:xfrm>
                  <a:custGeom>
                    <a:avLst/>
                    <a:gdLst>
                      <a:gd name="T0" fmla="*/ 3038 w 5714"/>
                      <a:gd name="T1" fmla="*/ 2 h 2752"/>
                      <a:gd name="T2" fmla="*/ 3390 w 5714"/>
                      <a:gd name="T3" fmla="*/ 21 h 2752"/>
                      <a:gd name="T4" fmla="*/ 3728 w 5714"/>
                      <a:gd name="T5" fmla="*/ 59 h 2752"/>
                      <a:gd name="T6" fmla="*/ 4047 w 5714"/>
                      <a:gd name="T7" fmla="*/ 115 h 2752"/>
                      <a:gd name="T8" fmla="*/ 4349 w 5714"/>
                      <a:gd name="T9" fmla="*/ 186 h 2752"/>
                      <a:gd name="T10" fmla="*/ 4627 w 5714"/>
                      <a:gd name="T11" fmla="*/ 273 h 2752"/>
                      <a:gd name="T12" fmla="*/ 4878 w 5714"/>
                      <a:gd name="T13" fmla="*/ 374 h 2752"/>
                      <a:gd name="T14" fmla="*/ 5102 w 5714"/>
                      <a:gd name="T15" fmla="*/ 488 h 2752"/>
                      <a:gd name="T16" fmla="*/ 5296 w 5714"/>
                      <a:gd name="T17" fmla="*/ 617 h 2752"/>
                      <a:gd name="T18" fmla="*/ 5456 w 5714"/>
                      <a:gd name="T19" fmla="*/ 756 h 2752"/>
                      <a:gd name="T20" fmla="*/ 5581 w 5714"/>
                      <a:gd name="T21" fmla="*/ 905 h 2752"/>
                      <a:gd name="T22" fmla="*/ 5666 w 5714"/>
                      <a:gd name="T23" fmla="*/ 1065 h 2752"/>
                      <a:gd name="T24" fmla="*/ 5709 w 5714"/>
                      <a:gd name="T25" fmla="*/ 1233 h 2752"/>
                      <a:gd name="T26" fmla="*/ 5709 w 5714"/>
                      <a:gd name="T27" fmla="*/ 1412 h 2752"/>
                      <a:gd name="T28" fmla="*/ 5662 w 5714"/>
                      <a:gd name="T29" fmla="*/ 1590 h 2752"/>
                      <a:gd name="T30" fmla="*/ 5569 w 5714"/>
                      <a:gd name="T31" fmla="*/ 1762 h 2752"/>
                      <a:gd name="T32" fmla="*/ 5435 w 5714"/>
                      <a:gd name="T33" fmla="*/ 1927 h 2752"/>
                      <a:gd name="T34" fmla="*/ 5263 w 5714"/>
                      <a:gd name="T35" fmla="*/ 2081 h 2752"/>
                      <a:gd name="T36" fmla="*/ 5055 w 5714"/>
                      <a:gd name="T37" fmla="*/ 2224 h 2752"/>
                      <a:gd name="T38" fmla="*/ 4816 w 5714"/>
                      <a:gd name="T39" fmla="*/ 2352 h 2752"/>
                      <a:gd name="T40" fmla="*/ 4545 w 5714"/>
                      <a:gd name="T41" fmla="*/ 2467 h 2752"/>
                      <a:gd name="T42" fmla="*/ 4248 w 5714"/>
                      <a:gd name="T43" fmla="*/ 2564 h 2752"/>
                      <a:gd name="T44" fmla="*/ 3929 w 5714"/>
                      <a:gd name="T45" fmla="*/ 2644 h 2752"/>
                      <a:gd name="T46" fmla="*/ 3588 w 5714"/>
                      <a:gd name="T47" fmla="*/ 2702 h 2752"/>
                      <a:gd name="T48" fmla="*/ 3230 w 5714"/>
                      <a:gd name="T49" fmla="*/ 2738 h 2752"/>
                      <a:gd name="T50" fmla="*/ 2857 w 5714"/>
                      <a:gd name="T51" fmla="*/ 2752 h 2752"/>
                      <a:gd name="T52" fmla="*/ 2484 w 5714"/>
                      <a:gd name="T53" fmla="*/ 2738 h 2752"/>
                      <a:gd name="T54" fmla="*/ 2127 w 5714"/>
                      <a:gd name="T55" fmla="*/ 2702 h 2752"/>
                      <a:gd name="T56" fmla="*/ 1787 w 5714"/>
                      <a:gd name="T57" fmla="*/ 2644 h 2752"/>
                      <a:gd name="T58" fmla="*/ 1466 w 5714"/>
                      <a:gd name="T59" fmla="*/ 2564 h 2752"/>
                      <a:gd name="T60" fmla="*/ 1169 w 5714"/>
                      <a:gd name="T61" fmla="*/ 2467 h 2752"/>
                      <a:gd name="T62" fmla="*/ 900 w 5714"/>
                      <a:gd name="T63" fmla="*/ 2352 h 2752"/>
                      <a:gd name="T64" fmla="*/ 659 w 5714"/>
                      <a:gd name="T65" fmla="*/ 2224 h 2752"/>
                      <a:gd name="T66" fmla="*/ 451 w 5714"/>
                      <a:gd name="T67" fmla="*/ 2081 h 2752"/>
                      <a:gd name="T68" fmla="*/ 279 w 5714"/>
                      <a:gd name="T69" fmla="*/ 1927 h 2752"/>
                      <a:gd name="T70" fmla="*/ 146 w 5714"/>
                      <a:gd name="T71" fmla="*/ 1762 h 2752"/>
                      <a:gd name="T72" fmla="*/ 54 w 5714"/>
                      <a:gd name="T73" fmla="*/ 1590 h 2752"/>
                      <a:gd name="T74" fmla="*/ 7 w 5714"/>
                      <a:gd name="T75" fmla="*/ 1412 h 2752"/>
                      <a:gd name="T76" fmla="*/ 5 w 5714"/>
                      <a:gd name="T77" fmla="*/ 1233 h 2752"/>
                      <a:gd name="T78" fmla="*/ 50 w 5714"/>
                      <a:gd name="T79" fmla="*/ 1065 h 2752"/>
                      <a:gd name="T80" fmla="*/ 135 w 5714"/>
                      <a:gd name="T81" fmla="*/ 905 h 2752"/>
                      <a:gd name="T82" fmla="*/ 258 w 5714"/>
                      <a:gd name="T83" fmla="*/ 756 h 2752"/>
                      <a:gd name="T84" fmla="*/ 420 w 5714"/>
                      <a:gd name="T85" fmla="*/ 617 h 2752"/>
                      <a:gd name="T86" fmla="*/ 612 w 5714"/>
                      <a:gd name="T87" fmla="*/ 488 h 2752"/>
                      <a:gd name="T88" fmla="*/ 836 w 5714"/>
                      <a:gd name="T89" fmla="*/ 374 h 2752"/>
                      <a:gd name="T90" fmla="*/ 1089 w 5714"/>
                      <a:gd name="T91" fmla="*/ 273 h 2752"/>
                      <a:gd name="T92" fmla="*/ 1367 w 5714"/>
                      <a:gd name="T93" fmla="*/ 186 h 2752"/>
                      <a:gd name="T94" fmla="*/ 1667 w 5714"/>
                      <a:gd name="T95" fmla="*/ 115 h 2752"/>
                      <a:gd name="T96" fmla="*/ 1986 w 5714"/>
                      <a:gd name="T97" fmla="*/ 59 h 2752"/>
                      <a:gd name="T98" fmla="*/ 2325 w 5714"/>
                      <a:gd name="T99" fmla="*/ 21 h 2752"/>
                      <a:gd name="T100" fmla="*/ 2677 w 5714"/>
                      <a:gd name="T101" fmla="*/ 2 h 27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</a:cxnLst>
                    <a:rect l="0" t="0" r="r" b="b"/>
                    <a:pathLst>
                      <a:path w="5714" h="2752">
                        <a:moveTo>
                          <a:pt x="2857" y="0"/>
                        </a:moveTo>
                        <a:lnTo>
                          <a:pt x="3038" y="2"/>
                        </a:lnTo>
                        <a:lnTo>
                          <a:pt x="3216" y="9"/>
                        </a:lnTo>
                        <a:lnTo>
                          <a:pt x="3390" y="21"/>
                        </a:lnTo>
                        <a:lnTo>
                          <a:pt x="3561" y="38"/>
                        </a:lnTo>
                        <a:lnTo>
                          <a:pt x="3728" y="59"/>
                        </a:lnTo>
                        <a:lnTo>
                          <a:pt x="3891" y="85"/>
                        </a:lnTo>
                        <a:lnTo>
                          <a:pt x="4047" y="115"/>
                        </a:lnTo>
                        <a:lnTo>
                          <a:pt x="4202" y="148"/>
                        </a:lnTo>
                        <a:lnTo>
                          <a:pt x="4349" y="186"/>
                        </a:lnTo>
                        <a:lnTo>
                          <a:pt x="4490" y="228"/>
                        </a:lnTo>
                        <a:lnTo>
                          <a:pt x="4627" y="273"/>
                        </a:lnTo>
                        <a:lnTo>
                          <a:pt x="4755" y="321"/>
                        </a:lnTo>
                        <a:lnTo>
                          <a:pt x="4878" y="374"/>
                        </a:lnTo>
                        <a:lnTo>
                          <a:pt x="4994" y="429"/>
                        </a:lnTo>
                        <a:lnTo>
                          <a:pt x="5102" y="488"/>
                        </a:lnTo>
                        <a:lnTo>
                          <a:pt x="5203" y="551"/>
                        </a:lnTo>
                        <a:lnTo>
                          <a:pt x="5296" y="617"/>
                        </a:lnTo>
                        <a:lnTo>
                          <a:pt x="5380" y="685"/>
                        </a:lnTo>
                        <a:lnTo>
                          <a:pt x="5456" y="756"/>
                        </a:lnTo>
                        <a:lnTo>
                          <a:pt x="5524" y="829"/>
                        </a:lnTo>
                        <a:lnTo>
                          <a:pt x="5581" y="905"/>
                        </a:lnTo>
                        <a:lnTo>
                          <a:pt x="5628" y="985"/>
                        </a:lnTo>
                        <a:lnTo>
                          <a:pt x="5666" y="1065"/>
                        </a:lnTo>
                        <a:lnTo>
                          <a:pt x="5694" y="1148"/>
                        </a:lnTo>
                        <a:lnTo>
                          <a:pt x="5709" y="1233"/>
                        </a:lnTo>
                        <a:lnTo>
                          <a:pt x="5714" y="1320"/>
                        </a:lnTo>
                        <a:lnTo>
                          <a:pt x="5709" y="1412"/>
                        </a:lnTo>
                        <a:lnTo>
                          <a:pt x="5692" y="1501"/>
                        </a:lnTo>
                        <a:lnTo>
                          <a:pt x="5662" y="1590"/>
                        </a:lnTo>
                        <a:lnTo>
                          <a:pt x="5621" y="1677"/>
                        </a:lnTo>
                        <a:lnTo>
                          <a:pt x="5569" y="1762"/>
                        </a:lnTo>
                        <a:lnTo>
                          <a:pt x="5508" y="1845"/>
                        </a:lnTo>
                        <a:lnTo>
                          <a:pt x="5435" y="1927"/>
                        </a:lnTo>
                        <a:lnTo>
                          <a:pt x="5353" y="2005"/>
                        </a:lnTo>
                        <a:lnTo>
                          <a:pt x="5263" y="2081"/>
                        </a:lnTo>
                        <a:lnTo>
                          <a:pt x="5164" y="2154"/>
                        </a:lnTo>
                        <a:lnTo>
                          <a:pt x="5055" y="2224"/>
                        </a:lnTo>
                        <a:lnTo>
                          <a:pt x="4939" y="2290"/>
                        </a:lnTo>
                        <a:lnTo>
                          <a:pt x="4816" y="2352"/>
                        </a:lnTo>
                        <a:lnTo>
                          <a:pt x="4684" y="2411"/>
                        </a:lnTo>
                        <a:lnTo>
                          <a:pt x="4545" y="2467"/>
                        </a:lnTo>
                        <a:lnTo>
                          <a:pt x="4399" y="2517"/>
                        </a:lnTo>
                        <a:lnTo>
                          <a:pt x="4248" y="2564"/>
                        </a:lnTo>
                        <a:lnTo>
                          <a:pt x="4091" y="2606"/>
                        </a:lnTo>
                        <a:lnTo>
                          <a:pt x="3929" y="2644"/>
                        </a:lnTo>
                        <a:lnTo>
                          <a:pt x="3761" y="2675"/>
                        </a:lnTo>
                        <a:lnTo>
                          <a:pt x="3588" y="2702"/>
                        </a:lnTo>
                        <a:lnTo>
                          <a:pt x="3411" y="2724"/>
                        </a:lnTo>
                        <a:lnTo>
                          <a:pt x="3230" y="2738"/>
                        </a:lnTo>
                        <a:lnTo>
                          <a:pt x="3046" y="2748"/>
                        </a:lnTo>
                        <a:lnTo>
                          <a:pt x="2857" y="2752"/>
                        </a:lnTo>
                        <a:lnTo>
                          <a:pt x="2670" y="2748"/>
                        </a:lnTo>
                        <a:lnTo>
                          <a:pt x="2484" y="2738"/>
                        </a:lnTo>
                        <a:lnTo>
                          <a:pt x="2304" y="2724"/>
                        </a:lnTo>
                        <a:lnTo>
                          <a:pt x="2127" y="2702"/>
                        </a:lnTo>
                        <a:lnTo>
                          <a:pt x="1955" y="2675"/>
                        </a:lnTo>
                        <a:lnTo>
                          <a:pt x="1787" y="2644"/>
                        </a:lnTo>
                        <a:lnTo>
                          <a:pt x="1624" y="2606"/>
                        </a:lnTo>
                        <a:lnTo>
                          <a:pt x="1466" y="2564"/>
                        </a:lnTo>
                        <a:lnTo>
                          <a:pt x="1315" y="2517"/>
                        </a:lnTo>
                        <a:lnTo>
                          <a:pt x="1169" y="2467"/>
                        </a:lnTo>
                        <a:lnTo>
                          <a:pt x="1032" y="2411"/>
                        </a:lnTo>
                        <a:lnTo>
                          <a:pt x="900" y="2352"/>
                        </a:lnTo>
                        <a:lnTo>
                          <a:pt x="775" y="2290"/>
                        </a:lnTo>
                        <a:lnTo>
                          <a:pt x="659" y="2224"/>
                        </a:lnTo>
                        <a:lnTo>
                          <a:pt x="552" y="2154"/>
                        </a:lnTo>
                        <a:lnTo>
                          <a:pt x="451" y="2081"/>
                        </a:lnTo>
                        <a:lnTo>
                          <a:pt x="361" y="2005"/>
                        </a:lnTo>
                        <a:lnTo>
                          <a:pt x="279" y="1927"/>
                        </a:lnTo>
                        <a:lnTo>
                          <a:pt x="208" y="1845"/>
                        </a:lnTo>
                        <a:lnTo>
                          <a:pt x="146" y="1762"/>
                        </a:lnTo>
                        <a:lnTo>
                          <a:pt x="94" y="1677"/>
                        </a:lnTo>
                        <a:lnTo>
                          <a:pt x="54" y="1590"/>
                        </a:lnTo>
                        <a:lnTo>
                          <a:pt x="24" y="1501"/>
                        </a:lnTo>
                        <a:lnTo>
                          <a:pt x="7" y="1412"/>
                        </a:lnTo>
                        <a:lnTo>
                          <a:pt x="0" y="1320"/>
                        </a:lnTo>
                        <a:lnTo>
                          <a:pt x="5" y="1233"/>
                        </a:lnTo>
                        <a:lnTo>
                          <a:pt x="23" y="1148"/>
                        </a:lnTo>
                        <a:lnTo>
                          <a:pt x="50" y="1065"/>
                        </a:lnTo>
                        <a:lnTo>
                          <a:pt x="87" y="985"/>
                        </a:lnTo>
                        <a:lnTo>
                          <a:pt x="135" y="905"/>
                        </a:lnTo>
                        <a:lnTo>
                          <a:pt x="193" y="829"/>
                        </a:lnTo>
                        <a:lnTo>
                          <a:pt x="258" y="756"/>
                        </a:lnTo>
                        <a:lnTo>
                          <a:pt x="335" y="685"/>
                        </a:lnTo>
                        <a:lnTo>
                          <a:pt x="420" y="617"/>
                        </a:lnTo>
                        <a:lnTo>
                          <a:pt x="512" y="551"/>
                        </a:lnTo>
                        <a:lnTo>
                          <a:pt x="612" y="488"/>
                        </a:lnTo>
                        <a:lnTo>
                          <a:pt x="722" y="429"/>
                        </a:lnTo>
                        <a:lnTo>
                          <a:pt x="836" y="374"/>
                        </a:lnTo>
                        <a:lnTo>
                          <a:pt x="959" y="321"/>
                        </a:lnTo>
                        <a:lnTo>
                          <a:pt x="1089" y="273"/>
                        </a:lnTo>
                        <a:lnTo>
                          <a:pt x="1225" y="228"/>
                        </a:lnTo>
                        <a:lnTo>
                          <a:pt x="1367" y="186"/>
                        </a:lnTo>
                        <a:lnTo>
                          <a:pt x="1514" y="148"/>
                        </a:lnTo>
                        <a:lnTo>
                          <a:pt x="1667" y="115"/>
                        </a:lnTo>
                        <a:lnTo>
                          <a:pt x="1825" y="85"/>
                        </a:lnTo>
                        <a:lnTo>
                          <a:pt x="1986" y="59"/>
                        </a:lnTo>
                        <a:lnTo>
                          <a:pt x="2155" y="38"/>
                        </a:lnTo>
                        <a:lnTo>
                          <a:pt x="2325" y="21"/>
                        </a:lnTo>
                        <a:lnTo>
                          <a:pt x="2500" y="9"/>
                        </a:lnTo>
                        <a:lnTo>
                          <a:pt x="2677" y="2"/>
                        </a:lnTo>
                        <a:lnTo>
                          <a:pt x="2857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89" name="Freeform 27">
                    <a:extLst>
                      <a:ext uri="{FF2B5EF4-FFF2-40B4-BE49-F238E27FC236}">
                        <a16:creationId xmlns:a16="http://schemas.microsoft.com/office/drawing/2014/main" id="{F5DD57EB-1AB6-4C19-8DBA-D4E1A2FAC9E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32238" y="3152775"/>
                    <a:ext cx="7677150" cy="3138488"/>
                  </a:xfrm>
                  <a:custGeom>
                    <a:avLst/>
                    <a:gdLst>
                      <a:gd name="T0" fmla="*/ 2611 w 4836"/>
                      <a:gd name="T1" fmla="*/ 4 h 1977"/>
                      <a:gd name="T2" fmla="*/ 2977 w 4836"/>
                      <a:gd name="T3" fmla="*/ 28 h 1977"/>
                      <a:gd name="T4" fmla="*/ 3312 w 4836"/>
                      <a:gd name="T5" fmla="*/ 75 h 1977"/>
                      <a:gd name="T6" fmla="*/ 3619 w 4836"/>
                      <a:gd name="T7" fmla="*/ 141 h 1977"/>
                      <a:gd name="T8" fmla="*/ 3893 w 4836"/>
                      <a:gd name="T9" fmla="*/ 224 h 1977"/>
                      <a:gd name="T10" fmla="*/ 4136 w 4836"/>
                      <a:gd name="T11" fmla="*/ 318 h 1977"/>
                      <a:gd name="T12" fmla="*/ 4344 w 4836"/>
                      <a:gd name="T13" fmla="*/ 424 h 1977"/>
                      <a:gd name="T14" fmla="*/ 4517 w 4836"/>
                      <a:gd name="T15" fmla="*/ 535 h 1977"/>
                      <a:gd name="T16" fmla="*/ 4654 w 4836"/>
                      <a:gd name="T17" fmla="*/ 652 h 1977"/>
                      <a:gd name="T18" fmla="*/ 4755 w 4836"/>
                      <a:gd name="T19" fmla="*/ 768 h 1977"/>
                      <a:gd name="T20" fmla="*/ 4816 w 4836"/>
                      <a:gd name="T21" fmla="*/ 883 h 1977"/>
                      <a:gd name="T22" fmla="*/ 4836 w 4836"/>
                      <a:gd name="T23" fmla="*/ 990 h 1977"/>
                      <a:gd name="T24" fmla="*/ 4816 w 4836"/>
                      <a:gd name="T25" fmla="*/ 1100 h 1977"/>
                      <a:gd name="T26" fmla="*/ 4755 w 4836"/>
                      <a:gd name="T27" fmla="*/ 1213 h 1977"/>
                      <a:gd name="T28" fmla="*/ 4654 w 4836"/>
                      <a:gd name="T29" fmla="*/ 1329 h 1977"/>
                      <a:gd name="T30" fmla="*/ 4517 w 4836"/>
                      <a:gd name="T31" fmla="*/ 1444 h 1977"/>
                      <a:gd name="T32" fmla="*/ 4344 w 4836"/>
                      <a:gd name="T33" fmla="*/ 1555 h 1977"/>
                      <a:gd name="T34" fmla="*/ 4136 w 4836"/>
                      <a:gd name="T35" fmla="*/ 1659 h 1977"/>
                      <a:gd name="T36" fmla="*/ 3893 w 4836"/>
                      <a:gd name="T37" fmla="*/ 1755 h 1977"/>
                      <a:gd name="T38" fmla="*/ 3619 w 4836"/>
                      <a:gd name="T39" fmla="*/ 1836 h 1977"/>
                      <a:gd name="T40" fmla="*/ 3312 w 4836"/>
                      <a:gd name="T41" fmla="*/ 1902 h 1977"/>
                      <a:gd name="T42" fmla="*/ 2977 w 4836"/>
                      <a:gd name="T43" fmla="*/ 1949 h 1977"/>
                      <a:gd name="T44" fmla="*/ 2611 w 4836"/>
                      <a:gd name="T45" fmla="*/ 1974 h 1977"/>
                      <a:gd name="T46" fmla="*/ 2226 w 4836"/>
                      <a:gd name="T47" fmla="*/ 1974 h 1977"/>
                      <a:gd name="T48" fmla="*/ 1861 w 4836"/>
                      <a:gd name="T49" fmla="*/ 1949 h 1977"/>
                      <a:gd name="T50" fmla="*/ 1525 w 4836"/>
                      <a:gd name="T51" fmla="*/ 1902 h 1977"/>
                      <a:gd name="T52" fmla="*/ 1218 w 4836"/>
                      <a:gd name="T53" fmla="*/ 1836 h 1977"/>
                      <a:gd name="T54" fmla="*/ 944 w 4836"/>
                      <a:gd name="T55" fmla="*/ 1755 h 1977"/>
                      <a:gd name="T56" fmla="*/ 701 w 4836"/>
                      <a:gd name="T57" fmla="*/ 1659 h 1977"/>
                      <a:gd name="T58" fmla="*/ 493 w 4836"/>
                      <a:gd name="T59" fmla="*/ 1555 h 1977"/>
                      <a:gd name="T60" fmla="*/ 319 w 4836"/>
                      <a:gd name="T61" fmla="*/ 1444 h 1977"/>
                      <a:gd name="T62" fmla="*/ 182 w 4836"/>
                      <a:gd name="T63" fmla="*/ 1329 h 1977"/>
                      <a:gd name="T64" fmla="*/ 81 w 4836"/>
                      <a:gd name="T65" fmla="*/ 1213 h 1977"/>
                      <a:gd name="T66" fmla="*/ 21 w 4836"/>
                      <a:gd name="T67" fmla="*/ 1100 h 1977"/>
                      <a:gd name="T68" fmla="*/ 0 w 4836"/>
                      <a:gd name="T69" fmla="*/ 990 h 1977"/>
                      <a:gd name="T70" fmla="*/ 21 w 4836"/>
                      <a:gd name="T71" fmla="*/ 883 h 1977"/>
                      <a:gd name="T72" fmla="*/ 81 w 4836"/>
                      <a:gd name="T73" fmla="*/ 768 h 1977"/>
                      <a:gd name="T74" fmla="*/ 182 w 4836"/>
                      <a:gd name="T75" fmla="*/ 652 h 1977"/>
                      <a:gd name="T76" fmla="*/ 319 w 4836"/>
                      <a:gd name="T77" fmla="*/ 535 h 1977"/>
                      <a:gd name="T78" fmla="*/ 493 w 4836"/>
                      <a:gd name="T79" fmla="*/ 424 h 1977"/>
                      <a:gd name="T80" fmla="*/ 701 w 4836"/>
                      <a:gd name="T81" fmla="*/ 318 h 1977"/>
                      <a:gd name="T82" fmla="*/ 944 w 4836"/>
                      <a:gd name="T83" fmla="*/ 224 h 1977"/>
                      <a:gd name="T84" fmla="*/ 1218 w 4836"/>
                      <a:gd name="T85" fmla="*/ 141 h 1977"/>
                      <a:gd name="T86" fmla="*/ 1525 w 4836"/>
                      <a:gd name="T87" fmla="*/ 75 h 1977"/>
                      <a:gd name="T88" fmla="*/ 1861 w 4836"/>
                      <a:gd name="T89" fmla="*/ 28 h 1977"/>
                      <a:gd name="T90" fmla="*/ 2226 w 4836"/>
                      <a:gd name="T91" fmla="*/ 4 h 19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</a:cxnLst>
                    <a:rect l="0" t="0" r="r" b="b"/>
                    <a:pathLst>
                      <a:path w="4836" h="1977">
                        <a:moveTo>
                          <a:pt x="2418" y="0"/>
                        </a:moveTo>
                        <a:lnTo>
                          <a:pt x="2611" y="4"/>
                        </a:lnTo>
                        <a:lnTo>
                          <a:pt x="2796" y="12"/>
                        </a:lnTo>
                        <a:lnTo>
                          <a:pt x="2977" y="28"/>
                        </a:lnTo>
                        <a:lnTo>
                          <a:pt x="3149" y="49"/>
                        </a:lnTo>
                        <a:lnTo>
                          <a:pt x="3312" y="75"/>
                        </a:lnTo>
                        <a:lnTo>
                          <a:pt x="3469" y="106"/>
                        </a:lnTo>
                        <a:lnTo>
                          <a:pt x="3619" y="141"/>
                        </a:lnTo>
                        <a:lnTo>
                          <a:pt x="3759" y="181"/>
                        </a:lnTo>
                        <a:lnTo>
                          <a:pt x="3893" y="224"/>
                        </a:lnTo>
                        <a:lnTo>
                          <a:pt x="4019" y="269"/>
                        </a:lnTo>
                        <a:lnTo>
                          <a:pt x="4136" y="318"/>
                        </a:lnTo>
                        <a:lnTo>
                          <a:pt x="4245" y="370"/>
                        </a:lnTo>
                        <a:lnTo>
                          <a:pt x="4344" y="424"/>
                        </a:lnTo>
                        <a:lnTo>
                          <a:pt x="4436" y="480"/>
                        </a:lnTo>
                        <a:lnTo>
                          <a:pt x="4517" y="535"/>
                        </a:lnTo>
                        <a:lnTo>
                          <a:pt x="4592" y="593"/>
                        </a:lnTo>
                        <a:lnTo>
                          <a:pt x="4654" y="652"/>
                        </a:lnTo>
                        <a:lnTo>
                          <a:pt x="4710" y="709"/>
                        </a:lnTo>
                        <a:lnTo>
                          <a:pt x="4755" y="768"/>
                        </a:lnTo>
                        <a:lnTo>
                          <a:pt x="4790" y="825"/>
                        </a:lnTo>
                        <a:lnTo>
                          <a:pt x="4816" y="883"/>
                        </a:lnTo>
                        <a:lnTo>
                          <a:pt x="4831" y="937"/>
                        </a:lnTo>
                        <a:lnTo>
                          <a:pt x="4836" y="990"/>
                        </a:lnTo>
                        <a:lnTo>
                          <a:pt x="4831" y="1044"/>
                        </a:lnTo>
                        <a:lnTo>
                          <a:pt x="4816" y="1100"/>
                        </a:lnTo>
                        <a:lnTo>
                          <a:pt x="4790" y="1155"/>
                        </a:lnTo>
                        <a:lnTo>
                          <a:pt x="4755" y="1213"/>
                        </a:lnTo>
                        <a:lnTo>
                          <a:pt x="4710" y="1270"/>
                        </a:lnTo>
                        <a:lnTo>
                          <a:pt x="4654" y="1329"/>
                        </a:lnTo>
                        <a:lnTo>
                          <a:pt x="4592" y="1386"/>
                        </a:lnTo>
                        <a:lnTo>
                          <a:pt x="4517" y="1444"/>
                        </a:lnTo>
                        <a:lnTo>
                          <a:pt x="4436" y="1501"/>
                        </a:lnTo>
                        <a:lnTo>
                          <a:pt x="4344" y="1555"/>
                        </a:lnTo>
                        <a:lnTo>
                          <a:pt x="4245" y="1609"/>
                        </a:lnTo>
                        <a:lnTo>
                          <a:pt x="4136" y="1659"/>
                        </a:lnTo>
                        <a:lnTo>
                          <a:pt x="4019" y="1710"/>
                        </a:lnTo>
                        <a:lnTo>
                          <a:pt x="3893" y="1755"/>
                        </a:lnTo>
                        <a:lnTo>
                          <a:pt x="3759" y="1798"/>
                        </a:lnTo>
                        <a:lnTo>
                          <a:pt x="3619" y="1836"/>
                        </a:lnTo>
                        <a:lnTo>
                          <a:pt x="3469" y="1871"/>
                        </a:lnTo>
                        <a:lnTo>
                          <a:pt x="3312" y="1902"/>
                        </a:lnTo>
                        <a:lnTo>
                          <a:pt x="3149" y="1929"/>
                        </a:lnTo>
                        <a:lnTo>
                          <a:pt x="2977" y="1949"/>
                        </a:lnTo>
                        <a:lnTo>
                          <a:pt x="2796" y="1965"/>
                        </a:lnTo>
                        <a:lnTo>
                          <a:pt x="2611" y="1974"/>
                        </a:lnTo>
                        <a:lnTo>
                          <a:pt x="2418" y="1977"/>
                        </a:lnTo>
                        <a:lnTo>
                          <a:pt x="2226" y="1974"/>
                        </a:lnTo>
                        <a:lnTo>
                          <a:pt x="2040" y="1965"/>
                        </a:lnTo>
                        <a:lnTo>
                          <a:pt x="1861" y="1949"/>
                        </a:lnTo>
                        <a:lnTo>
                          <a:pt x="1690" y="1929"/>
                        </a:lnTo>
                        <a:lnTo>
                          <a:pt x="1525" y="1902"/>
                        </a:lnTo>
                        <a:lnTo>
                          <a:pt x="1369" y="1871"/>
                        </a:lnTo>
                        <a:lnTo>
                          <a:pt x="1218" y="1836"/>
                        </a:lnTo>
                        <a:lnTo>
                          <a:pt x="1077" y="1798"/>
                        </a:lnTo>
                        <a:lnTo>
                          <a:pt x="944" y="1755"/>
                        </a:lnTo>
                        <a:lnTo>
                          <a:pt x="819" y="1710"/>
                        </a:lnTo>
                        <a:lnTo>
                          <a:pt x="701" y="1659"/>
                        </a:lnTo>
                        <a:lnTo>
                          <a:pt x="593" y="1609"/>
                        </a:lnTo>
                        <a:lnTo>
                          <a:pt x="493" y="1555"/>
                        </a:lnTo>
                        <a:lnTo>
                          <a:pt x="401" y="1501"/>
                        </a:lnTo>
                        <a:lnTo>
                          <a:pt x="319" y="1444"/>
                        </a:lnTo>
                        <a:lnTo>
                          <a:pt x="246" y="1386"/>
                        </a:lnTo>
                        <a:lnTo>
                          <a:pt x="182" y="1329"/>
                        </a:lnTo>
                        <a:lnTo>
                          <a:pt x="127" y="1270"/>
                        </a:lnTo>
                        <a:lnTo>
                          <a:pt x="81" y="1213"/>
                        </a:lnTo>
                        <a:lnTo>
                          <a:pt x="47" y="1155"/>
                        </a:lnTo>
                        <a:lnTo>
                          <a:pt x="21" y="1100"/>
                        </a:lnTo>
                        <a:lnTo>
                          <a:pt x="5" y="1044"/>
                        </a:lnTo>
                        <a:lnTo>
                          <a:pt x="0" y="990"/>
                        </a:lnTo>
                        <a:lnTo>
                          <a:pt x="5" y="937"/>
                        </a:lnTo>
                        <a:lnTo>
                          <a:pt x="21" y="883"/>
                        </a:lnTo>
                        <a:lnTo>
                          <a:pt x="47" y="825"/>
                        </a:lnTo>
                        <a:lnTo>
                          <a:pt x="81" y="768"/>
                        </a:lnTo>
                        <a:lnTo>
                          <a:pt x="127" y="709"/>
                        </a:lnTo>
                        <a:lnTo>
                          <a:pt x="182" y="652"/>
                        </a:lnTo>
                        <a:lnTo>
                          <a:pt x="246" y="593"/>
                        </a:lnTo>
                        <a:lnTo>
                          <a:pt x="319" y="535"/>
                        </a:lnTo>
                        <a:lnTo>
                          <a:pt x="401" y="480"/>
                        </a:lnTo>
                        <a:lnTo>
                          <a:pt x="493" y="424"/>
                        </a:lnTo>
                        <a:lnTo>
                          <a:pt x="593" y="370"/>
                        </a:lnTo>
                        <a:lnTo>
                          <a:pt x="701" y="318"/>
                        </a:lnTo>
                        <a:lnTo>
                          <a:pt x="819" y="269"/>
                        </a:lnTo>
                        <a:lnTo>
                          <a:pt x="944" y="224"/>
                        </a:lnTo>
                        <a:lnTo>
                          <a:pt x="1077" y="181"/>
                        </a:lnTo>
                        <a:lnTo>
                          <a:pt x="1218" y="141"/>
                        </a:lnTo>
                        <a:lnTo>
                          <a:pt x="1369" y="106"/>
                        </a:lnTo>
                        <a:lnTo>
                          <a:pt x="1525" y="75"/>
                        </a:lnTo>
                        <a:lnTo>
                          <a:pt x="1690" y="49"/>
                        </a:lnTo>
                        <a:lnTo>
                          <a:pt x="1861" y="28"/>
                        </a:lnTo>
                        <a:lnTo>
                          <a:pt x="2040" y="12"/>
                        </a:lnTo>
                        <a:lnTo>
                          <a:pt x="2226" y="4"/>
                        </a:lnTo>
                        <a:lnTo>
                          <a:pt x="2418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90" name="Freeform 28">
                    <a:extLst>
                      <a:ext uri="{FF2B5EF4-FFF2-40B4-BE49-F238E27FC236}">
                        <a16:creationId xmlns:a16="http://schemas.microsoft.com/office/drawing/2014/main" id="{BFC0E2FD-58A3-46DB-9EE7-32CA29DCB72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200775" y="3851275"/>
                    <a:ext cx="3035300" cy="2446338"/>
                  </a:xfrm>
                  <a:custGeom>
                    <a:avLst/>
                    <a:gdLst>
                      <a:gd name="T0" fmla="*/ 458 w 1912"/>
                      <a:gd name="T1" fmla="*/ 3 h 1541"/>
                      <a:gd name="T2" fmla="*/ 516 w 1912"/>
                      <a:gd name="T3" fmla="*/ 34 h 1541"/>
                      <a:gd name="T4" fmla="*/ 618 w 1912"/>
                      <a:gd name="T5" fmla="*/ 69 h 1541"/>
                      <a:gd name="T6" fmla="*/ 758 w 1912"/>
                      <a:gd name="T7" fmla="*/ 92 h 1541"/>
                      <a:gd name="T8" fmla="*/ 909 w 1912"/>
                      <a:gd name="T9" fmla="*/ 93 h 1541"/>
                      <a:gd name="T10" fmla="*/ 1053 w 1912"/>
                      <a:gd name="T11" fmla="*/ 95 h 1541"/>
                      <a:gd name="T12" fmla="*/ 1220 w 1912"/>
                      <a:gd name="T13" fmla="*/ 107 h 1541"/>
                      <a:gd name="T14" fmla="*/ 1366 w 1912"/>
                      <a:gd name="T15" fmla="*/ 137 h 1541"/>
                      <a:gd name="T16" fmla="*/ 1489 w 1912"/>
                      <a:gd name="T17" fmla="*/ 182 h 1541"/>
                      <a:gd name="T18" fmla="*/ 1588 w 1912"/>
                      <a:gd name="T19" fmla="*/ 246 h 1541"/>
                      <a:gd name="T20" fmla="*/ 1662 w 1912"/>
                      <a:gd name="T21" fmla="*/ 331 h 1541"/>
                      <a:gd name="T22" fmla="*/ 1732 w 1912"/>
                      <a:gd name="T23" fmla="*/ 396 h 1541"/>
                      <a:gd name="T24" fmla="*/ 1799 w 1912"/>
                      <a:gd name="T25" fmla="*/ 439 h 1541"/>
                      <a:gd name="T26" fmla="*/ 1837 w 1912"/>
                      <a:gd name="T27" fmla="*/ 493 h 1541"/>
                      <a:gd name="T28" fmla="*/ 1862 w 1912"/>
                      <a:gd name="T29" fmla="*/ 592 h 1541"/>
                      <a:gd name="T30" fmla="*/ 1837 w 1912"/>
                      <a:gd name="T31" fmla="*/ 648 h 1541"/>
                      <a:gd name="T32" fmla="*/ 1777 w 1912"/>
                      <a:gd name="T33" fmla="*/ 688 h 1541"/>
                      <a:gd name="T34" fmla="*/ 1725 w 1912"/>
                      <a:gd name="T35" fmla="*/ 748 h 1541"/>
                      <a:gd name="T36" fmla="*/ 1688 w 1912"/>
                      <a:gd name="T37" fmla="*/ 840 h 1541"/>
                      <a:gd name="T38" fmla="*/ 1628 w 1912"/>
                      <a:gd name="T39" fmla="*/ 924 h 1541"/>
                      <a:gd name="T40" fmla="*/ 1541 w 1912"/>
                      <a:gd name="T41" fmla="*/ 997 h 1541"/>
                      <a:gd name="T42" fmla="*/ 1426 w 1912"/>
                      <a:gd name="T43" fmla="*/ 1058 h 1541"/>
                      <a:gd name="T44" fmla="*/ 1371 w 1912"/>
                      <a:gd name="T45" fmla="*/ 1198 h 1541"/>
                      <a:gd name="T46" fmla="*/ 1392 w 1912"/>
                      <a:gd name="T47" fmla="*/ 1240 h 1541"/>
                      <a:gd name="T48" fmla="*/ 1438 w 1912"/>
                      <a:gd name="T49" fmla="*/ 1271 h 1541"/>
                      <a:gd name="T50" fmla="*/ 1770 w 1912"/>
                      <a:gd name="T51" fmla="*/ 1475 h 1541"/>
                      <a:gd name="T52" fmla="*/ 1464 w 1912"/>
                      <a:gd name="T53" fmla="*/ 1516 h 1541"/>
                      <a:gd name="T54" fmla="*/ 1135 w 1912"/>
                      <a:gd name="T55" fmla="*/ 1539 h 1541"/>
                      <a:gd name="T56" fmla="*/ 786 w 1912"/>
                      <a:gd name="T57" fmla="*/ 1539 h 1541"/>
                      <a:gd name="T58" fmla="*/ 453 w 1912"/>
                      <a:gd name="T59" fmla="*/ 1516 h 1541"/>
                      <a:gd name="T60" fmla="*/ 146 w 1912"/>
                      <a:gd name="T61" fmla="*/ 1473 h 1541"/>
                      <a:gd name="T62" fmla="*/ 484 w 1912"/>
                      <a:gd name="T63" fmla="*/ 1270 h 1541"/>
                      <a:gd name="T64" fmla="*/ 531 w 1912"/>
                      <a:gd name="T65" fmla="*/ 1240 h 1541"/>
                      <a:gd name="T66" fmla="*/ 554 w 1912"/>
                      <a:gd name="T67" fmla="*/ 1198 h 1541"/>
                      <a:gd name="T68" fmla="*/ 498 w 1912"/>
                      <a:gd name="T69" fmla="*/ 1058 h 1541"/>
                      <a:gd name="T70" fmla="*/ 384 w 1912"/>
                      <a:gd name="T71" fmla="*/ 997 h 1541"/>
                      <a:gd name="T72" fmla="*/ 297 w 1912"/>
                      <a:gd name="T73" fmla="*/ 924 h 1541"/>
                      <a:gd name="T74" fmla="*/ 238 w 1912"/>
                      <a:gd name="T75" fmla="*/ 840 h 1541"/>
                      <a:gd name="T76" fmla="*/ 200 w 1912"/>
                      <a:gd name="T77" fmla="*/ 748 h 1541"/>
                      <a:gd name="T78" fmla="*/ 148 w 1912"/>
                      <a:gd name="T79" fmla="*/ 688 h 1541"/>
                      <a:gd name="T80" fmla="*/ 87 w 1912"/>
                      <a:gd name="T81" fmla="*/ 648 h 1541"/>
                      <a:gd name="T82" fmla="*/ 63 w 1912"/>
                      <a:gd name="T83" fmla="*/ 592 h 1541"/>
                      <a:gd name="T84" fmla="*/ 87 w 1912"/>
                      <a:gd name="T85" fmla="*/ 495 h 1541"/>
                      <a:gd name="T86" fmla="*/ 125 w 1912"/>
                      <a:gd name="T87" fmla="*/ 439 h 1541"/>
                      <a:gd name="T88" fmla="*/ 193 w 1912"/>
                      <a:gd name="T89" fmla="*/ 397 h 1541"/>
                      <a:gd name="T90" fmla="*/ 264 w 1912"/>
                      <a:gd name="T91" fmla="*/ 323 h 1541"/>
                      <a:gd name="T92" fmla="*/ 346 w 1912"/>
                      <a:gd name="T93" fmla="*/ 219 h 1541"/>
                      <a:gd name="T94" fmla="*/ 391 w 1912"/>
                      <a:gd name="T95" fmla="*/ 175 h 1541"/>
                      <a:gd name="T96" fmla="*/ 418 w 1912"/>
                      <a:gd name="T97" fmla="*/ 149 h 1541"/>
                      <a:gd name="T98" fmla="*/ 432 w 1912"/>
                      <a:gd name="T99" fmla="*/ 125 h 1541"/>
                      <a:gd name="T100" fmla="*/ 432 w 1912"/>
                      <a:gd name="T101" fmla="*/ 90 h 1541"/>
                      <a:gd name="T102" fmla="*/ 425 w 1912"/>
                      <a:gd name="T103" fmla="*/ 36 h 1541"/>
                      <a:gd name="T104" fmla="*/ 429 w 1912"/>
                      <a:gd name="T105" fmla="*/ 5 h 1541"/>
                      <a:gd name="T106" fmla="*/ 450 w 1912"/>
                      <a:gd name="T107" fmla="*/ 0 h 15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1912" h="1541">
                        <a:moveTo>
                          <a:pt x="450" y="0"/>
                        </a:moveTo>
                        <a:lnTo>
                          <a:pt x="458" y="3"/>
                        </a:lnTo>
                        <a:lnTo>
                          <a:pt x="484" y="19"/>
                        </a:lnTo>
                        <a:lnTo>
                          <a:pt x="516" y="34"/>
                        </a:lnTo>
                        <a:lnTo>
                          <a:pt x="554" y="50"/>
                        </a:lnTo>
                        <a:lnTo>
                          <a:pt x="618" y="69"/>
                        </a:lnTo>
                        <a:lnTo>
                          <a:pt x="686" y="83"/>
                        </a:lnTo>
                        <a:lnTo>
                          <a:pt x="758" y="92"/>
                        </a:lnTo>
                        <a:lnTo>
                          <a:pt x="833" y="95"/>
                        </a:lnTo>
                        <a:lnTo>
                          <a:pt x="909" y="93"/>
                        </a:lnTo>
                        <a:lnTo>
                          <a:pt x="961" y="93"/>
                        </a:lnTo>
                        <a:lnTo>
                          <a:pt x="1053" y="95"/>
                        </a:lnTo>
                        <a:lnTo>
                          <a:pt x="1140" y="99"/>
                        </a:lnTo>
                        <a:lnTo>
                          <a:pt x="1220" y="107"/>
                        </a:lnTo>
                        <a:lnTo>
                          <a:pt x="1296" y="121"/>
                        </a:lnTo>
                        <a:lnTo>
                          <a:pt x="1366" y="137"/>
                        </a:lnTo>
                        <a:lnTo>
                          <a:pt x="1430" y="158"/>
                        </a:lnTo>
                        <a:lnTo>
                          <a:pt x="1489" y="182"/>
                        </a:lnTo>
                        <a:lnTo>
                          <a:pt x="1541" y="213"/>
                        </a:lnTo>
                        <a:lnTo>
                          <a:pt x="1588" y="246"/>
                        </a:lnTo>
                        <a:lnTo>
                          <a:pt x="1628" y="286"/>
                        </a:lnTo>
                        <a:lnTo>
                          <a:pt x="1662" y="331"/>
                        </a:lnTo>
                        <a:lnTo>
                          <a:pt x="1690" y="382"/>
                        </a:lnTo>
                        <a:lnTo>
                          <a:pt x="1732" y="396"/>
                        </a:lnTo>
                        <a:lnTo>
                          <a:pt x="1768" y="417"/>
                        </a:lnTo>
                        <a:lnTo>
                          <a:pt x="1799" y="439"/>
                        </a:lnTo>
                        <a:lnTo>
                          <a:pt x="1824" y="465"/>
                        </a:lnTo>
                        <a:lnTo>
                          <a:pt x="1837" y="493"/>
                        </a:lnTo>
                        <a:lnTo>
                          <a:pt x="1858" y="561"/>
                        </a:lnTo>
                        <a:lnTo>
                          <a:pt x="1862" y="592"/>
                        </a:lnTo>
                        <a:lnTo>
                          <a:pt x="1855" y="622"/>
                        </a:lnTo>
                        <a:lnTo>
                          <a:pt x="1837" y="648"/>
                        </a:lnTo>
                        <a:lnTo>
                          <a:pt x="1811" y="670"/>
                        </a:lnTo>
                        <a:lnTo>
                          <a:pt x="1777" y="688"/>
                        </a:lnTo>
                        <a:lnTo>
                          <a:pt x="1735" y="700"/>
                        </a:lnTo>
                        <a:lnTo>
                          <a:pt x="1725" y="748"/>
                        </a:lnTo>
                        <a:lnTo>
                          <a:pt x="1709" y="795"/>
                        </a:lnTo>
                        <a:lnTo>
                          <a:pt x="1688" y="840"/>
                        </a:lnTo>
                        <a:lnTo>
                          <a:pt x="1661" y="882"/>
                        </a:lnTo>
                        <a:lnTo>
                          <a:pt x="1628" y="924"/>
                        </a:lnTo>
                        <a:lnTo>
                          <a:pt x="1588" y="962"/>
                        </a:lnTo>
                        <a:lnTo>
                          <a:pt x="1541" y="997"/>
                        </a:lnTo>
                        <a:lnTo>
                          <a:pt x="1487" y="1030"/>
                        </a:lnTo>
                        <a:lnTo>
                          <a:pt x="1426" y="1058"/>
                        </a:lnTo>
                        <a:lnTo>
                          <a:pt x="1359" y="1084"/>
                        </a:lnTo>
                        <a:lnTo>
                          <a:pt x="1371" y="1198"/>
                        </a:lnTo>
                        <a:lnTo>
                          <a:pt x="1378" y="1221"/>
                        </a:lnTo>
                        <a:lnTo>
                          <a:pt x="1392" y="1240"/>
                        </a:lnTo>
                        <a:lnTo>
                          <a:pt x="1412" y="1257"/>
                        </a:lnTo>
                        <a:lnTo>
                          <a:pt x="1438" y="1271"/>
                        </a:lnTo>
                        <a:lnTo>
                          <a:pt x="1912" y="1449"/>
                        </a:lnTo>
                        <a:lnTo>
                          <a:pt x="1770" y="1475"/>
                        </a:lnTo>
                        <a:lnTo>
                          <a:pt x="1619" y="1497"/>
                        </a:lnTo>
                        <a:lnTo>
                          <a:pt x="1464" y="1516"/>
                        </a:lnTo>
                        <a:lnTo>
                          <a:pt x="1303" y="1530"/>
                        </a:lnTo>
                        <a:lnTo>
                          <a:pt x="1135" y="1539"/>
                        </a:lnTo>
                        <a:lnTo>
                          <a:pt x="961" y="1541"/>
                        </a:lnTo>
                        <a:lnTo>
                          <a:pt x="786" y="1539"/>
                        </a:lnTo>
                        <a:lnTo>
                          <a:pt x="618" y="1530"/>
                        </a:lnTo>
                        <a:lnTo>
                          <a:pt x="453" y="1516"/>
                        </a:lnTo>
                        <a:lnTo>
                          <a:pt x="297" y="1497"/>
                        </a:lnTo>
                        <a:lnTo>
                          <a:pt x="146" y="1473"/>
                        </a:lnTo>
                        <a:lnTo>
                          <a:pt x="0" y="1445"/>
                        </a:lnTo>
                        <a:lnTo>
                          <a:pt x="484" y="1270"/>
                        </a:lnTo>
                        <a:lnTo>
                          <a:pt x="512" y="1257"/>
                        </a:lnTo>
                        <a:lnTo>
                          <a:pt x="531" y="1240"/>
                        </a:lnTo>
                        <a:lnTo>
                          <a:pt x="547" y="1219"/>
                        </a:lnTo>
                        <a:lnTo>
                          <a:pt x="554" y="1198"/>
                        </a:lnTo>
                        <a:lnTo>
                          <a:pt x="566" y="1084"/>
                        </a:lnTo>
                        <a:lnTo>
                          <a:pt x="498" y="1058"/>
                        </a:lnTo>
                        <a:lnTo>
                          <a:pt x="438" y="1030"/>
                        </a:lnTo>
                        <a:lnTo>
                          <a:pt x="384" y="997"/>
                        </a:lnTo>
                        <a:lnTo>
                          <a:pt x="337" y="962"/>
                        </a:lnTo>
                        <a:lnTo>
                          <a:pt x="297" y="924"/>
                        </a:lnTo>
                        <a:lnTo>
                          <a:pt x="264" y="882"/>
                        </a:lnTo>
                        <a:lnTo>
                          <a:pt x="238" y="840"/>
                        </a:lnTo>
                        <a:lnTo>
                          <a:pt x="215" y="795"/>
                        </a:lnTo>
                        <a:lnTo>
                          <a:pt x="200" y="748"/>
                        </a:lnTo>
                        <a:lnTo>
                          <a:pt x="189" y="700"/>
                        </a:lnTo>
                        <a:lnTo>
                          <a:pt x="148" y="688"/>
                        </a:lnTo>
                        <a:lnTo>
                          <a:pt x="113" y="670"/>
                        </a:lnTo>
                        <a:lnTo>
                          <a:pt x="87" y="648"/>
                        </a:lnTo>
                        <a:lnTo>
                          <a:pt x="70" y="622"/>
                        </a:lnTo>
                        <a:lnTo>
                          <a:pt x="63" y="592"/>
                        </a:lnTo>
                        <a:lnTo>
                          <a:pt x="66" y="563"/>
                        </a:lnTo>
                        <a:lnTo>
                          <a:pt x="87" y="495"/>
                        </a:lnTo>
                        <a:lnTo>
                          <a:pt x="101" y="465"/>
                        </a:lnTo>
                        <a:lnTo>
                          <a:pt x="125" y="439"/>
                        </a:lnTo>
                        <a:lnTo>
                          <a:pt x="156" y="417"/>
                        </a:lnTo>
                        <a:lnTo>
                          <a:pt x="193" y="397"/>
                        </a:lnTo>
                        <a:lnTo>
                          <a:pt x="235" y="382"/>
                        </a:lnTo>
                        <a:lnTo>
                          <a:pt x="264" y="323"/>
                        </a:lnTo>
                        <a:lnTo>
                          <a:pt x="302" y="269"/>
                        </a:lnTo>
                        <a:lnTo>
                          <a:pt x="346" y="219"/>
                        </a:lnTo>
                        <a:lnTo>
                          <a:pt x="370" y="194"/>
                        </a:lnTo>
                        <a:lnTo>
                          <a:pt x="391" y="175"/>
                        </a:lnTo>
                        <a:lnTo>
                          <a:pt x="406" y="161"/>
                        </a:lnTo>
                        <a:lnTo>
                          <a:pt x="418" y="149"/>
                        </a:lnTo>
                        <a:lnTo>
                          <a:pt x="427" y="137"/>
                        </a:lnTo>
                        <a:lnTo>
                          <a:pt x="432" y="125"/>
                        </a:lnTo>
                        <a:lnTo>
                          <a:pt x="434" y="109"/>
                        </a:lnTo>
                        <a:lnTo>
                          <a:pt x="432" y="90"/>
                        </a:lnTo>
                        <a:lnTo>
                          <a:pt x="431" y="66"/>
                        </a:lnTo>
                        <a:lnTo>
                          <a:pt x="425" y="36"/>
                        </a:lnTo>
                        <a:lnTo>
                          <a:pt x="425" y="10"/>
                        </a:lnTo>
                        <a:lnTo>
                          <a:pt x="429" y="5"/>
                        </a:lnTo>
                        <a:lnTo>
                          <a:pt x="438" y="1"/>
                        </a:lnTo>
                        <a:lnTo>
                          <a:pt x="45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</p:grpSp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0CD4DF1F-96F2-4919-B9DC-C8ABDC4E8552}"/>
                  </a:ext>
                </a:extLst>
              </p:cNvPr>
              <p:cNvGrpSpPr/>
              <p:nvPr/>
            </p:nvGrpSpPr>
            <p:grpSpPr>
              <a:xfrm>
                <a:off x="6764771" y="3730357"/>
                <a:ext cx="1577601" cy="998420"/>
                <a:chOff x="6338645" y="2741246"/>
                <a:chExt cx="9070975" cy="5740767"/>
              </a:xfrm>
            </p:grpSpPr>
            <p:grpSp>
              <p:nvGrpSpPr>
                <p:cNvPr id="70" name="Group 69">
                  <a:extLst>
                    <a:ext uri="{FF2B5EF4-FFF2-40B4-BE49-F238E27FC236}">
                      <a16:creationId xmlns:a16="http://schemas.microsoft.com/office/drawing/2014/main" id="{8A0117D8-594D-4B4D-8208-8D15AE3A8A9E}"/>
                    </a:ext>
                  </a:extLst>
                </p:cNvPr>
                <p:cNvGrpSpPr/>
                <p:nvPr/>
              </p:nvGrpSpPr>
              <p:grpSpPr>
                <a:xfrm>
                  <a:off x="6338645" y="4813300"/>
                  <a:ext cx="9070975" cy="3668713"/>
                  <a:chOff x="3235325" y="4724400"/>
                  <a:chExt cx="9070975" cy="3668713"/>
                </a:xfrm>
              </p:grpSpPr>
              <p:sp>
                <p:nvSpPr>
                  <p:cNvPr id="75" name="Freeform 15">
                    <a:extLst>
                      <a:ext uri="{FF2B5EF4-FFF2-40B4-BE49-F238E27FC236}">
                        <a16:creationId xmlns:a16="http://schemas.microsoft.com/office/drawing/2014/main" id="{B57A5CF3-2CE2-48E5-9093-3953BA9670F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35325" y="4724400"/>
                    <a:ext cx="9070975" cy="3668713"/>
                  </a:xfrm>
                  <a:custGeom>
                    <a:avLst/>
                    <a:gdLst>
                      <a:gd name="T0" fmla="*/ 7 w 5714"/>
                      <a:gd name="T1" fmla="*/ 91 h 2311"/>
                      <a:gd name="T2" fmla="*/ 54 w 5714"/>
                      <a:gd name="T3" fmla="*/ 270 h 2311"/>
                      <a:gd name="T4" fmla="*/ 146 w 5714"/>
                      <a:gd name="T5" fmla="*/ 442 h 2311"/>
                      <a:gd name="T6" fmla="*/ 279 w 5714"/>
                      <a:gd name="T7" fmla="*/ 605 h 2311"/>
                      <a:gd name="T8" fmla="*/ 451 w 5714"/>
                      <a:gd name="T9" fmla="*/ 760 h 2311"/>
                      <a:gd name="T10" fmla="*/ 659 w 5714"/>
                      <a:gd name="T11" fmla="*/ 902 h 2311"/>
                      <a:gd name="T12" fmla="*/ 900 w 5714"/>
                      <a:gd name="T13" fmla="*/ 1032 h 2311"/>
                      <a:gd name="T14" fmla="*/ 1169 w 5714"/>
                      <a:gd name="T15" fmla="*/ 1147 h 2311"/>
                      <a:gd name="T16" fmla="*/ 1466 w 5714"/>
                      <a:gd name="T17" fmla="*/ 1244 h 2311"/>
                      <a:gd name="T18" fmla="*/ 1787 w 5714"/>
                      <a:gd name="T19" fmla="*/ 1322 h 2311"/>
                      <a:gd name="T20" fmla="*/ 2127 w 5714"/>
                      <a:gd name="T21" fmla="*/ 1382 h 2311"/>
                      <a:gd name="T22" fmla="*/ 2484 w 5714"/>
                      <a:gd name="T23" fmla="*/ 1418 h 2311"/>
                      <a:gd name="T24" fmla="*/ 2857 w 5714"/>
                      <a:gd name="T25" fmla="*/ 1430 h 2311"/>
                      <a:gd name="T26" fmla="*/ 3230 w 5714"/>
                      <a:gd name="T27" fmla="*/ 1418 h 2311"/>
                      <a:gd name="T28" fmla="*/ 3588 w 5714"/>
                      <a:gd name="T29" fmla="*/ 1382 h 2311"/>
                      <a:gd name="T30" fmla="*/ 3929 w 5714"/>
                      <a:gd name="T31" fmla="*/ 1322 h 2311"/>
                      <a:gd name="T32" fmla="*/ 4248 w 5714"/>
                      <a:gd name="T33" fmla="*/ 1244 h 2311"/>
                      <a:gd name="T34" fmla="*/ 4545 w 5714"/>
                      <a:gd name="T35" fmla="*/ 1147 h 2311"/>
                      <a:gd name="T36" fmla="*/ 4816 w 5714"/>
                      <a:gd name="T37" fmla="*/ 1032 h 2311"/>
                      <a:gd name="T38" fmla="*/ 5055 w 5714"/>
                      <a:gd name="T39" fmla="*/ 902 h 2311"/>
                      <a:gd name="T40" fmla="*/ 5263 w 5714"/>
                      <a:gd name="T41" fmla="*/ 760 h 2311"/>
                      <a:gd name="T42" fmla="*/ 5435 w 5714"/>
                      <a:gd name="T43" fmla="*/ 605 h 2311"/>
                      <a:gd name="T44" fmla="*/ 5569 w 5714"/>
                      <a:gd name="T45" fmla="*/ 442 h 2311"/>
                      <a:gd name="T46" fmla="*/ 5662 w 5714"/>
                      <a:gd name="T47" fmla="*/ 270 h 2311"/>
                      <a:gd name="T48" fmla="*/ 5709 w 5714"/>
                      <a:gd name="T49" fmla="*/ 91 h 2311"/>
                      <a:gd name="T50" fmla="*/ 5714 w 5714"/>
                      <a:gd name="T51" fmla="*/ 930 h 2311"/>
                      <a:gd name="T52" fmla="*/ 5692 w 5714"/>
                      <a:gd name="T53" fmla="*/ 1109 h 2311"/>
                      <a:gd name="T54" fmla="*/ 5621 w 5714"/>
                      <a:gd name="T55" fmla="*/ 1283 h 2311"/>
                      <a:gd name="T56" fmla="*/ 5508 w 5714"/>
                      <a:gd name="T57" fmla="*/ 1448 h 2311"/>
                      <a:gd name="T58" fmla="*/ 5353 w 5714"/>
                      <a:gd name="T59" fmla="*/ 1602 h 2311"/>
                      <a:gd name="T60" fmla="*/ 5164 w 5714"/>
                      <a:gd name="T61" fmla="*/ 1745 h 2311"/>
                      <a:gd name="T62" fmla="*/ 4939 w 5714"/>
                      <a:gd name="T63" fmla="*/ 1877 h 2311"/>
                      <a:gd name="T64" fmla="*/ 4684 w 5714"/>
                      <a:gd name="T65" fmla="*/ 1991 h 2311"/>
                      <a:gd name="T66" fmla="*/ 4399 w 5714"/>
                      <a:gd name="T67" fmla="*/ 2092 h 2311"/>
                      <a:gd name="T68" fmla="*/ 4091 w 5714"/>
                      <a:gd name="T69" fmla="*/ 2175 h 2311"/>
                      <a:gd name="T70" fmla="*/ 3761 w 5714"/>
                      <a:gd name="T71" fmla="*/ 2240 h 2311"/>
                      <a:gd name="T72" fmla="*/ 3411 w 5714"/>
                      <a:gd name="T73" fmla="*/ 2285 h 2311"/>
                      <a:gd name="T74" fmla="*/ 3046 w 5714"/>
                      <a:gd name="T75" fmla="*/ 2308 h 2311"/>
                      <a:gd name="T76" fmla="*/ 2670 w 5714"/>
                      <a:gd name="T77" fmla="*/ 2308 h 2311"/>
                      <a:gd name="T78" fmla="*/ 2304 w 5714"/>
                      <a:gd name="T79" fmla="*/ 2285 h 2311"/>
                      <a:gd name="T80" fmla="*/ 1955 w 5714"/>
                      <a:gd name="T81" fmla="*/ 2240 h 2311"/>
                      <a:gd name="T82" fmla="*/ 1624 w 5714"/>
                      <a:gd name="T83" fmla="*/ 2175 h 2311"/>
                      <a:gd name="T84" fmla="*/ 1315 w 5714"/>
                      <a:gd name="T85" fmla="*/ 2092 h 2311"/>
                      <a:gd name="T86" fmla="*/ 1032 w 5714"/>
                      <a:gd name="T87" fmla="*/ 1991 h 2311"/>
                      <a:gd name="T88" fmla="*/ 775 w 5714"/>
                      <a:gd name="T89" fmla="*/ 1877 h 2311"/>
                      <a:gd name="T90" fmla="*/ 552 w 5714"/>
                      <a:gd name="T91" fmla="*/ 1745 h 2311"/>
                      <a:gd name="T92" fmla="*/ 361 w 5714"/>
                      <a:gd name="T93" fmla="*/ 1602 h 2311"/>
                      <a:gd name="T94" fmla="*/ 208 w 5714"/>
                      <a:gd name="T95" fmla="*/ 1448 h 2311"/>
                      <a:gd name="T96" fmla="*/ 94 w 5714"/>
                      <a:gd name="T97" fmla="*/ 1283 h 2311"/>
                      <a:gd name="T98" fmla="*/ 24 w 5714"/>
                      <a:gd name="T99" fmla="*/ 1109 h 2311"/>
                      <a:gd name="T100" fmla="*/ 0 w 5714"/>
                      <a:gd name="T101" fmla="*/ 930 h 23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</a:cxnLst>
                    <a:rect l="0" t="0" r="r" b="b"/>
                    <a:pathLst>
                      <a:path w="5714" h="2311">
                        <a:moveTo>
                          <a:pt x="0" y="0"/>
                        </a:moveTo>
                        <a:lnTo>
                          <a:pt x="7" y="91"/>
                        </a:lnTo>
                        <a:lnTo>
                          <a:pt x="24" y="181"/>
                        </a:lnTo>
                        <a:lnTo>
                          <a:pt x="54" y="270"/>
                        </a:lnTo>
                        <a:lnTo>
                          <a:pt x="94" y="357"/>
                        </a:lnTo>
                        <a:lnTo>
                          <a:pt x="146" y="442"/>
                        </a:lnTo>
                        <a:lnTo>
                          <a:pt x="208" y="525"/>
                        </a:lnTo>
                        <a:lnTo>
                          <a:pt x="279" y="605"/>
                        </a:lnTo>
                        <a:lnTo>
                          <a:pt x="361" y="685"/>
                        </a:lnTo>
                        <a:lnTo>
                          <a:pt x="451" y="760"/>
                        </a:lnTo>
                        <a:lnTo>
                          <a:pt x="552" y="833"/>
                        </a:lnTo>
                        <a:lnTo>
                          <a:pt x="659" y="902"/>
                        </a:lnTo>
                        <a:lnTo>
                          <a:pt x="775" y="970"/>
                        </a:lnTo>
                        <a:lnTo>
                          <a:pt x="900" y="1032"/>
                        </a:lnTo>
                        <a:lnTo>
                          <a:pt x="1032" y="1091"/>
                        </a:lnTo>
                        <a:lnTo>
                          <a:pt x="1169" y="1147"/>
                        </a:lnTo>
                        <a:lnTo>
                          <a:pt x="1315" y="1197"/>
                        </a:lnTo>
                        <a:lnTo>
                          <a:pt x="1466" y="1244"/>
                        </a:lnTo>
                        <a:lnTo>
                          <a:pt x="1624" y="1286"/>
                        </a:lnTo>
                        <a:lnTo>
                          <a:pt x="1787" y="1322"/>
                        </a:lnTo>
                        <a:lnTo>
                          <a:pt x="1955" y="1355"/>
                        </a:lnTo>
                        <a:lnTo>
                          <a:pt x="2127" y="1382"/>
                        </a:lnTo>
                        <a:lnTo>
                          <a:pt x="2304" y="1402"/>
                        </a:lnTo>
                        <a:lnTo>
                          <a:pt x="2484" y="1418"/>
                        </a:lnTo>
                        <a:lnTo>
                          <a:pt x="2670" y="1427"/>
                        </a:lnTo>
                        <a:lnTo>
                          <a:pt x="2857" y="1430"/>
                        </a:lnTo>
                        <a:lnTo>
                          <a:pt x="3046" y="1427"/>
                        </a:lnTo>
                        <a:lnTo>
                          <a:pt x="3230" y="1418"/>
                        </a:lnTo>
                        <a:lnTo>
                          <a:pt x="3411" y="1402"/>
                        </a:lnTo>
                        <a:lnTo>
                          <a:pt x="3588" y="1382"/>
                        </a:lnTo>
                        <a:lnTo>
                          <a:pt x="3761" y="1355"/>
                        </a:lnTo>
                        <a:lnTo>
                          <a:pt x="3929" y="1322"/>
                        </a:lnTo>
                        <a:lnTo>
                          <a:pt x="4091" y="1286"/>
                        </a:lnTo>
                        <a:lnTo>
                          <a:pt x="4248" y="1244"/>
                        </a:lnTo>
                        <a:lnTo>
                          <a:pt x="4399" y="1197"/>
                        </a:lnTo>
                        <a:lnTo>
                          <a:pt x="4545" y="1147"/>
                        </a:lnTo>
                        <a:lnTo>
                          <a:pt x="4684" y="1091"/>
                        </a:lnTo>
                        <a:lnTo>
                          <a:pt x="4816" y="1032"/>
                        </a:lnTo>
                        <a:lnTo>
                          <a:pt x="4939" y="970"/>
                        </a:lnTo>
                        <a:lnTo>
                          <a:pt x="5055" y="902"/>
                        </a:lnTo>
                        <a:lnTo>
                          <a:pt x="5164" y="833"/>
                        </a:lnTo>
                        <a:lnTo>
                          <a:pt x="5263" y="760"/>
                        </a:lnTo>
                        <a:lnTo>
                          <a:pt x="5353" y="685"/>
                        </a:lnTo>
                        <a:lnTo>
                          <a:pt x="5435" y="605"/>
                        </a:lnTo>
                        <a:lnTo>
                          <a:pt x="5508" y="525"/>
                        </a:lnTo>
                        <a:lnTo>
                          <a:pt x="5569" y="442"/>
                        </a:lnTo>
                        <a:lnTo>
                          <a:pt x="5621" y="357"/>
                        </a:lnTo>
                        <a:lnTo>
                          <a:pt x="5662" y="270"/>
                        </a:lnTo>
                        <a:lnTo>
                          <a:pt x="5692" y="181"/>
                        </a:lnTo>
                        <a:lnTo>
                          <a:pt x="5709" y="91"/>
                        </a:lnTo>
                        <a:lnTo>
                          <a:pt x="5714" y="0"/>
                        </a:lnTo>
                        <a:lnTo>
                          <a:pt x="5714" y="930"/>
                        </a:lnTo>
                        <a:lnTo>
                          <a:pt x="5709" y="1020"/>
                        </a:lnTo>
                        <a:lnTo>
                          <a:pt x="5692" y="1109"/>
                        </a:lnTo>
                        <a:lnTo>
                          <a:pt x="5662" y="1197"/>
                        </a:lnTo>
                        <a:lnTo>
                          <a:pt x="5621" y="1283"/>
                        </a:lnTo>
                        <a:lnTo>
                          <a:pt x="5569" y="1366"/>
                        </a:lnTo>
                        <a:lnTo>
                          <a:pt x="5508" y="1448"/>
                        </a:lnTo>
                        <a:lnTo>
                          <a:pt x="5435" y="1526"/>
                        </a:lnTo>
                        <a:lnTo>
                          <a:pt x="5353" y="1602"/>
                        </a:lnTo>
                        <a:lnTo>
                          <a:pt x="5263" y="1675"/>
                        </a:lnTo>
                        <a:lnTo>
                          <a:pt x="5164" y="1745"/>
                        </a:lnTo>
                        <a:lnTo>
                          <a:pt x="5055" y="1812"/>
                        </a:lnTo>
                        <a:lnTo>
                          <a:pt x="4939" y="1877"/>
                        </a:lnTo>
                        <a:lnTo>
                          <a:pt x="4816" y="1936"/>
                        </a:lnTo>
                        <a:lnTo>
                          <a:pt x="4684" y="1991"/>
                        </a:lnTo>
                        <a:lnTo>
                          <a:pt x="4545" y="2045"/>
                        </a:lnTo>
                        <a:lnTo>
                          <a:pt x="4399" y="2092"/>
                        </a:lnTo>
                        <a:lnTo>
                          <a:pt x="4248" y="2137"/>
                        </a:lnTo>
                        <a:lnTo>
                          <a:pt x="4091" y="2175"/>
                        </a:lnTo>
                        <a:lnTo>
                          <a:pt x="3929" y="2210"/>
                        </a:lnTo>
                        <a:lnTo>
                          <a:pt x="3761" y="2240"/>
                        </a:lnTo>
                        <a:lnTo>
                          <a:pt x="3588" y="2266"/>
                        </a:lnTo>
                        <a:lnTo>
                          <a:pt x="3411" y="2285"/>
                        </a:lnTo>
                        <a:lnTo>
                          <a:pt x="3230" y="2299"/>
                        </a:lnTo>
                        <a:lnTo>
                          <a:pt x="3046" y="2308"/>
                        </a:lnTo>
                        <a:lnTo>
                          <a:pt x="2857" y="2311"/>
                        </a:lnTo>
                        <a:lnTo>
                          <a:pt x="2670" y="2308"/>
                        </a:lnTo>
                        <a:lnTo>
                          <a:pt x="2484" y="2299"/>
                        </a:lnTo>
                        <a:lnTo>
                          <a:pt x="2304" y="2285"/>
                        </a:lnTo>
                        <a:lnTo>
                          <a:pt x="2127" y="2266"/>
                        </a:lnTo>
                        <a:lnTo>
                          <a:pt x="1955" y="2240"/>
                        </a:lnTo>
                        <a:lnTo>
                          <a:pt x="1787" y="2210"/>
                        </a:lnTo>
                        <a:lnTo>
                          <a:pt x="1624" y="2175"/>
                        </a:lnTo>
                        <a:lnTo>
                          <a:pt x="1466" y="2137"/>
                        </a:lnTo>
                        <a:lnTo>
                          <a:pt x="1315" y="2092"/>
                        </a:lnTo>
                        <a:lnTo>
                          <a:pt x="1169" y="2045"/>
                        </a:lnTo>
                        <a:lnTo>
                          <a:pt x="1032" y="1991"/>
                        </a:lnTo>
                        <a:lnTo>
                          <a:pt x="900" y="1936"/>
                        </a:lnTo>
                        <a:lnTo>
                          <a:pt x="775" y="1877"/>
                        </a:lnTo>
                        <a:lnTo>
                          <a:pt x="659" y="1812"/>
                        </a:lnTo>
                        <a:lnTo>
                          <a:pt x="552" y="1745"/>
                        </a:lnTo>
                        <a:lnTo>
                          <a:pt x="451" y="1675"/>
                        </a:lnTo>
                        <a:lnTo>
                          <a:pt x="361" y="1602"/>
                        </a:lnTo>
                        <a:lnTo>
                          <a:pt x="279" y="1526"/>
                        </a:lnTo>
                        <a:lnTo>
                          <a:pt x="208" y="1448"/>
                        </a:lnTo>
                        <a:lnTo>
                          <a:pt x="146" y="1366"/>
                        </a:lnTo>
                        <a:lnTo>
                          <a:pt x="94" y="1283"/>
                        </a:lnTo>
                        <a:lnTo>
                          <a:pt x="54" y="1197"/>
                        </a:lnTo>
                        <a:lnTo>
                          <a:pt x="24" y="1109"/>
                        </a:lnTo>
                        <a:lnTo>
                          <a:pt x="7" y="1020"/>
                        </a:lnTo>
                        <a:lnTo>
                          <a:pt x="0" y="93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 w="0">
                    <a:solidFill>
                      <a:schemeClr val="accent1">
                        <a:lumMod val="7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76" name="Freeform 16">
                    <a:extLst>
                      <a:ext uri="{FF2B5EF4-FFF2-40B4-BE49-F238E27FC236}">
                        <a16:creationId xmlns:a16="http://schemas.microsoft.com/office/drawing/2014/main" id="{CC026E87-F72D-4634-B276-F8EFC248386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59200" y="5773738"/>
                    <a:ext cx="349250" cy="1725613"/>
                  </a:xfrm>
                  <a:custGeom>
                    <a:avLst/>
                    <a:gdLst>
                      <a:gd name="T0" fmla="*/ 0 w 220"/>
                      <a:gd name="T1" fmla="*/ 0 h 1087"/>
                      <a:gd name="T2" fmla="*/ 67 w 220"/>
                      <a:gd name="T3" fmla="*/ 60 h 1087"/>
                      <a:gd name="T4" fmla="*/ 140 w 220"/>
                      <a:gd name="T5" fmla="*/ 118 h 1087"/>
                      <a:gd name="T6" fmla="*/ 220 w 220"/>
                      <a:gd name="T7" fmla="*/ 175 h 1087"/>
                      <a:gd name="T8" fmla="*/ 220 w 220"/>
                      <a:gd name="T9" fmla="*/ 1087 h 1087"/>
                      <a:gd name="T10" fmla="*/ 140 w 220"/>
                      <a:gd name="T11" fmla="*/ 1033 h 1087"/>
                      <a:gd name="T12" fmla="*/ 67 w 220"/>
                      <a:gd name="T13" fmla="*/ 976 h 1087"/>
                      <a:gd name="T14" fmla="*/ 0 w 220"/>
                      <a:gd name="T15" fmla="*/ 919 h 1087"/>
                      <a:gd name="T16" fmla="*/ 0 w 220"/>
                      <a:gd name="T17" fmla="*/ 0 h 108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20" h="1087">
                        <a:moveTo>
                          <a:pt x="0" y="0"/>
                        </a:moveTo>
                        <a:lnTo>
                          <a:pt x="67" y="60"/>
                        </a:lnTo>
                        <a:lnTo>
                          <a:pt x="140" y="118"/>
                        </a:lnTo>
                        <a:lnTo>
                          <a:pt x="220" y="175"/>
                        </a:lnTo>
                        <a:lnTo>
                          <a:pt x="220" y="1087"/>
                        </a:lnTo>
                        <a:lnTo>
                          <a:pt x="140" y="1033"/>
                        </a:lnTo>
                        <a:lnTo>
                          <a:pt x="67" y="976"/>
                        </a:lnTo>
                        <a:lnTo>
                          <a:pt x="0" y="91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77" name="Freeform 17">
                    <a:extLst>
                      <a:ext uri="{FF2B5EF4-FFF2-40B4-BE49-F238E27FC236}">
                        <a16:creationId xmlns:a16="http://schemas.microsoft.com/office/drawing/2014/main" id="{3B0BAE92-4310-446D-9FE7-0E28C10AA5E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436350" y="5773738"/>
                    <a:ext cx="347663" cy="1725613"/>
                  </a:xfrm>
                  <a:custGeom>
                    <a:avLst/>
                    <a:gdLst>
                      <a:gd name="T0" fmla="*/ 219 w 219"/>
                      <a:gd name="T1" fmla="*/ 0 h 1087"/>
                      <a:gd name="T2" fmla="*/ 219 w 219"/>
                      <a:gd name="T3" fmla="*/ 919 h 1087"/>
                      <a:gd name="T4" fmla="*/ 151 w 219"/>
                      <a:gd name="T5" fmla="*/ 976 h 1087"/>
                      <a:gd name="T6" fmla="*/ 78 w 219"/>
                      <a:gd name="T7" fmla="*/ 1033 h 1087"/>
                      <a:gd name="T8" fmla="*/ 0 w 219"/>
                      <a:gd name="T9" fmla="*/ 1087 h 1087"/>
                      <a:gd name="T10" fmla="*/ 0 w 219"/>
                      <a:gd name="T11" fmla="*/ 175 h 1087"/>
                      <a:gd name="T12" fmla="*/ 78 w 219"/>
                      <a:gd name="T13" fmla="*/ 118 h 1087"/>
                      <a:gd name="T14" fmla="*/ 151 w 219"/>
                      <a:gd name="T15" fmla="*/ 60 h 1087"/>
                      <a:gd name="T16" fmla="*/ 219 w 219"/>
                      <a:gd name="T17" fmla="*/ 0 h 108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19" h="1087">
                        <a:moveTo>
                          <a:pt x="219" y="0"/>
                        </a:moveTo>
                        <a:lnTo>
                          <a:pt x="219" y="919"/>
                        </a:lnTo>
                        <a:lnTo>
                          <a:pt x="151" y="976"/>
                        </a:lnTo>
                        <a:lnTo>
                          <a:pt x="78" y="1033"/>
                        </a:lnTo>
                        <a:lnTo>
                          <a:pt x="0" y="1087"/>
                        </a:lnTo>
                        <a:lnTo>
                          <a:pt x="0" y="175"/>
                        </a:lnTo>
                        <a:lnTo>
                          <a:pt x="78" y="118"/>
                        </a:lnTo>
                        <a:lnTo>
                          <a:pt x="151" y="60"/>
                        </a:lnTo>
                        <a:lnTo>
                          <a:pt x="219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78" name="Freeform 18">
                    <a:extLst>
                      <a:ext uri="{FF2B5EF4-FFF2-40B4-BE49-F238E27FC236}">
                        <a16:creationId xmlns:a16="http://schemas.microsoft.com/office/drawing/2014/main" id="{7909C92D-74EA-40B3-894C-B9AB63571D4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457700" y="6267450"/>
                    <a:ext cx="347663" cy="1598613"/>
                  </a:xfrm>
                  <a:custGeom>
                    <a:avLst/>
                    <a:gdLst>
                      <a:gd name="T0" fmla="*/ 0 w 219"/>
                      <a:gd name="T1" fmla="*/ 0 h 1007"/>
                      <a:gd name="T2" fmla="*/ 106 w 219"/>
                      <a:gd name="T3" fmla="*/ 53 h 1007"/>
                      <a:gd name="T4" fmla="*/ 219 w 219"/>
                      <a:gd name="T5" fmla="*/ 106 h 1007"/>
                      <a:gd name="T6" fmla="*/ 219 w 219"/>
                      <a:gd name="T7" fmla="*/ 1007 h 1007"/>
                      <a:gd name="T8" fmla="*/ 106 w 219"/>
                      <a:gd name="T9" fmla="*/ 959 h 1007"/>
                      <a:gd name="T10" fmla="*/ 0 w 219"/>
                      <a:gd name="T11" fmla="*/ 905 h 1007"/>
                      <a:gd name="T12" fmla="*/ 0 w 219"/>
                      <a:gd name="T13" fmla="*/ 0 h 10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19" h="1007">
                        <a:moveTo>
                          <a:pt x="0" y="0"/>
                        </a:moveTo>
                        <a:lnTo>
                          <a:pt x="106" y="53"/>
                        </a:lnTo>
                        <a:lnTo>
                          <a:pt x="219" y="106"/>
                        </a:lnTo>
                        <a:lnTo>
                          <a:pt x="219" y="1007"/>
                        </a:lnTo>
                        <a:lnTo>
                          <a:pt x="106" y="959"/>
                        </a:lnTo>
                        <a:lnTo>
                          <a:pt x="0" y="90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79" name="Freeform 19">
                    <a:extLst>
                      <a:ext uri="{FF2B5EF4-FFF2-40B4-BE49-F238E27FC236}">
                        <a16:creationId xmlns:a16="http://schemas.microsoft.com/office/drawing/2014/main" id="{083C4365-00B9-4A41-9858-259998678ED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0737850" y="6267450"/>
                    <a:ext cx="349250" cy="1598613"/>
                  </a:xfrm>
                  <a:custGeom>
                    <a:avLst/>
                    <a:gdLst>
                      <a:gd name="T0" fmla="*/ 220 w 220"/>
                      <a:gd name="T1" fmla="*/ 0 h 1007"/>
                      <a:gd name="T2" fmla="*/ 220 w 220"/>
                      <a:gd name="T3" fmla="*/ 905 h 1007"/>
                      <a:gd name="T4" fmla="*/ 112 w 220"/>
                      <a:gd name="T5" fmla="*/ 959 h 1007"/>
                      <a:gd name="T6" fmla="*/ 0 w 220"/>
                      <a:gd name="T7" fmla="*/ 1007 h 1007"/>
                      <a:gd name="T8" fmla="*/ 0 w 220"/>
                      <a:gd name="T9" fmla="*/ 106 h 1007"/>
                      <a:gd name="T10" fmla="*/ 112 w 220"/>
                      <a:gd name="T11" fmla="*/ 53 h 1007"/>
                      <a:gd name="T12" fmla="*/ 220 w 220"/>
                      <a:gd name="T13" fmla="*/ 0 h 10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20" h="1007">
                        <a:moveTo>
                          <a:pt x="220" y="0"/>
                        </a:moveTo>
                        <a:lnTo>
                          <a:pt x="220" y="905"/>
                        </a:lnTo>
                        <a:lnTo>
                          <a:pt x="112" y="959"/>
                        </a:lnTo>
                        <a:lnTo>
                          <a:pt x="0" y="1007"/>
                        </a:lnTo>
                        <a:lnTo>
                          <a:pt x="0" y="106"/>
                        </a:lnTo>
                        <a:lnTo>
                          <a:pt x="112" y="53"/>
                        </a:lnTo>
                        <a:lnTo>
                          <a:pt x="22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80" name="Freeform 20">
                    <a:extLst>
                      <a:ext uri="{FF2B5EF4-FFF2-40B4-BE49-F238E27FC236}">
                        <a16:creationId xmlns:a16="http://schemas.microsoft.com/office/drawing/2014/main" id="{74FBE4A3-9848-4868-A854-A95AF74C4CD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154613" y="6575425"/>
                    <a:ext cx="347663" cy="1530350"/>
                  </a:xfrm>
                  <a:custGeom>
                    <a:avLst/>
                    <a:gdLst>
                      <a:gd name="T0" fmla="*/ 0 w 219"/>
                      <a:gd name="T1" fmla="*/ 0 h 964"/>
                      <a:gd name="T2" fmla="*/ 108 w 219"/>
                      <a:gd name="T3" fmla="*/ 37 h 964"/>
                      <a:gd name="T4" fmla="*/ 219 w 219"/>
                      <a:gd name="T5" fmla="*/ 71 h 964"/>
                      <a:gd name="T6" fmla="*/ 219 w 219"/>
                      <a:gd name="T7" fmla="*/ 964 h 964"/>
                      <a:gd name="T8" fmla="*/ 108 w 219"/>
                      <a:gd name="T9" fmla="*/ 931 h 964"/>
                      <a:gd name="T10" fmla="*/ 0 w 219"/>
                      <a:gd name="T11" fmla="*/ 897 h 964"/>
                      <a:gd name="T12" fmla="*/ 0 w 219"/>
                      <a:gd name="T13" fmla="*/ 0 h 9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19" h="964">
                        <a:moveTo>
                          <a:pt x="0" y="0"/>
                        </a:moveTo>
                        <a:lnTo>
                          <a:pt x="108" y="37"/>
                        </a:lnTo>
                        <a:lnTo>
                          <a:pt x="219" y="71"/>
                        </a:lnTo>
                        <a:lnTo>
                          <a:pt x="219" y="964"/>
                        </a:lnTo>
                        <a:lnTo>
                          <a:pt x="108" y="931"/>
                        </a:lnTo>
                        <a:lnTo>
                          <a:pt x="0" y="89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81" name="Freeform 21">
                    <a:extLst>
                      <a:ext uri="{FF2B5EF4-FFF2-40B4-BE49-F238E27FC236}">
                        <a16:creationId xmlns:a16="http://schemas.microsoft.com/office/drawing/2014/main" id="{20CD3781-FFAC-4C01-9A2E-AD93B1B5E3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0040938" y="6575425"/>
                    <a:ext cx="346075" cy="1530350"/>
                  </a:xfrm>
                  <a:custGeom>
                    <a:avLst/>
                    <a:gdLst>
                      <a:gd name="T0" fmla="*/ 218 w 218"/>
                      <a:gd name="T1" fmla="*/ 0 h 964"/>
                      <a:gd name="T2" fmla="*/ 218 w 218"/>
                      <a:gd name="T3" fmla="*/ 897 h 964"/>
                      <a:gd name="T4" fmla="*/ 111 w 218"/>
                      <a:gd name="T5" fmla="*/ 931 h 964"/>
                      <a:gd name="T6" fmla="*/ 0 w 218"/>
                      <a:gd name="T7" fmla="*/ 964 h 964"/>
                      <a:gd name="T8" fmla="*/ 0 w 218"/>
                      <a:gd name="T9" fmla="*/ 71 h 964"/>
                      <a:gd name="T10" fmla="*/ 111 w 218"/>
                      <a:gd name="T11" fmla="*/ 37 h 964"/>
                      <a:gd name="T12" fmla="*/ 218 w 218"/>
                      <a:gd name="T13" fmla="*/ 0 h 9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18" h="964">
                        <a:moveTo>
                          <a:pt x="218" y="0"/>
                        </a:moveTo>
                        <a:lnTo>
                          <a:pt x="218" y="897"/>
                        </a:lnTo>
                        <a:lnTo>
                          <a:pt x="111" y="931"/>
                        </a:lnTo>
                        <a:lnTo>
                          <a:pt x="0" y="964"/>
                        </a:lnTo>
                        <a:lnTo>
                          <a:pt x="0" y="71"/>
                        </a:lnTo>
                        <a:lnTo>
                          <a:pt x="111" y="37"/>
                        </a:lnTo>
                        <a:lnTo>
                          <a:pt x="218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82" name="Freeform 22">
                    <a:extLst>
                      <a:ext uri="{FF2B5EF4-FFF2-40B4-BE49-F238E27FC236}">
                        <a16:creationId xmlns:a16="http://schemas.microsoft.com/office/drawing/2014/main" id="{81B12784-AB55-43DE-8E9F-BB01057564B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027738" y="6823075"/>
                    <a:ext cx="347663" cy="1470025"/>
                  </a:xfrm>
                  <a:custGeom>
                    <a:avLst/>
                    <a:gdLst>
                      <a:gd name="T0" fmla="*/ 0 w 219"/>
                      <a:gd name="T1" fmla="*/ 0 h 926"/>
                      <a:gd name="T2" fmla="*/ 108 w 219"/>
                      <a:gd name="T3" fmla="*/ 23 h 926"/>
                      <a:gd name="T4" fmla="*/ 219 w 219"/>
                      <a:gd name="T5" fmla="*/ 42 h 926"/>
                      <a:gd name="T6" fmla="*/ 219 w 219"/>
                      <a:gd name="T7" fmla="*/ 926 h 926"/>
                      <a:gd name="T8" fmla="*/ 108 w 219"/>
                      <a:gd name="T9" fmla="*/ 909 h 926"/>
                      <a:gd name="T10" fmla="*/ 0 w 219"/>
                      <a:gd name="T11" fmla="*/ 888 h 926"/>
                      <a:gd name="T12" fmla="*/ 0 w 219"/>
                      <a:gd name="T13" fmla="*/ 0 h 9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19" h="926">
                        <a:moveTo>
                          <a:pt x="0" y="0"/>
                        </a:moveTo>
                        <a:lnTo>
                          <a:pt x="108" y="23"/>
                        </a:lnTo>
                        <a:lnTo>
                          <a:pt x="219" y="42"/>
                        </a:lnTo>
                        <a:lnTo>
                          <a:pt x="219" y="926"/>
                        </a:lnTo>
                        <a:lnTo>
                          <a:pt x="108" y="909"/>
                        </a:lnTo>
                        <a:lnTo>
                          <a:pt x="0" y="8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83" name="Freeform 23">
                    <a:extLst>
                      <a:ext uri="{FF2B5EF4-FFF2-40B4-BE49-F238E27FC236}">
                        <a16:creationId xmlns:a16="http://schemas.microsoft.com/office/drawing/2014/main" id="{770430F3-D465-4CF8-89D3-D87EE445515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167813" y="6823075"/>
                    <a:ext cx="349250" cy="1470025"/>
                  </a:xfrm>
                  <a:custGeom>
                    <a:avLst/>
                    <a:gdLst>
                      <a:gd name="T0" fmla="*/ 220 w 220"/>
                      <a:gd name="T1" fmla="*/ 0 h 926"/>
                      <a:gd name="T2" fmla="*/ 220 w 220"/>
                      <a:gd name="T3" fmla="*/ 888 h 926"/>
                      <a:gd name="T4" fmla="*/ 111 w 220"/>
                      <a:gd name="T5" fmla="*/ 909 h 926"/>
                      <a:gd name="T6" fmla="*/ 0 w 220"/>
                      <a:gd name="T7" fmla="*/ 926 h 926"/>
                      <a:gd name="T8" fmla="*/ 0 w 220"/>
                      <a:gd name="T9" fmla="*/ 42 h 926"/>
                      <a:gd name="T10" fmla="*/ 111 w 220"/>
                      <a:gd name="T11" fmla="*/ 23 h 926"/>
                      <a:gd name="T12" fmla="*/ 220 w 220"/>
                      <a:gd name="T13" fmla="*/ 0 h 9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20" h="926">
                        <a:moveTo>
                          <a:pt x="220" y="0"/>
                        </a:moveTo>
                        <a:lnTo>
                          <a:pt x="220" y="888"/>
                        </a:lnTo>
                        <a:lnTo>
                          <a:pt x="111" y="909"/>
                        </a:lnTo>
                        <a:lnTo>
                          <a:pt x="0" y="926"/>
                        </a:lnTo>
                        <a:lnTo>
                          <a:pt x="0" y="42"/>
                        </a:lnTo>
                        <a:lnTo>
                          <a:pt x="111" y="23"/>
                        </a:lnTo>
                        <a:lnTo>
                          <a:pt x="22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84" name="Freeform 24">
                    <a:extLst>
                      <a:ext uri="{FF2B5EF4-FFF2-40B4-BE49-F238E27FC236}">
                        <a16:creationId xmlns:a16="http://schemas.microsoft.com/office/drawing/2014/main" id="{BA6723A7-136A-4EDD-8E3A-12AFAD22C74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073900" y="6975475"/>
                    <a:ext cx="347663" cy="1417638"/>
                  </a:xfrm>
                  <a:custGeom>
                    <a:avLst/>
                    <a:gdLst>
                      <a:gd name="T0" fmla="*/ 0 w 219"/>
                      <a:gd name="T1" fmla="*/ 0 h 893"/>
                      <a:gd name="T2" fmla="*/ 110 w 219"/>
                      <a:gd name="T3" fmla="*/ 7 h 893"/>
                      <a:gd name="T4" fmla="*/ 219 w 219"/>
                      <a:gd name="T5" fmla="*/ 12 h 893"/>
                      <a:gd name="T6" fmla="*/ 219 w 219"/>
                      <a:gd name="T7" fmla="*/ 893 h 893"/>
                      <a:gd name="T8" fmla="*/ 110 w 219"/>
                      <a:gd name="T9" fmla="*/ 890 h 893"/>
                      <a:gd name="T10" fmla="*/ 0 w 219"/>
                      <a:gd name="T11" fmla="*/ 881 h 893"/>
                      <a:gd name="T12" fmla="*/ 0 w 219"/>
                      <a:gd name="T13" fmla="*/ 0 h 8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19" h="893">
                        <a:moveTo>
                          <a:pt x="0" y="0"/>
                        </a:moveTo>
                        <a:lnTo>
                          <a:pt x="110" y="7"/>
                        </a:lnTo>
                        <a:lnTo>
                          <a:pt x="219" y="12"/>
                        </a:lnTo>
                        <a:lnTo>
                          <a:pt x="219" y="893"/>
                        </a:lnTo>
                        <a:lnTo>
                          <a:pt x="110" y="890"/>
                        </a:lnTo>
                        <a:lnTo>
                          <a:pt x="0" y="88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85" name="Freeform 25">
                    <a:extLst>
                      <a:ext uri="{FF2B5EF4-FFF2-40B4-BE49-F238E27FC236}">
                        <a16:creationId xmlns:a16="http://schemas.microsoft.com/office/drawing/2014/main" id="{CC5B12ED-8FB9-40FA-A956-E6FD0B298D7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120063" y="6975475"/>
                    <a:ext cx="350838" cy="1417638"/>
                  </a:xfrm>
                  <a:custGeom>
                    <a:avLst/>
                    <a:gdLst>
                      <a:gd name="T0" fmla="*/ 221 w 221"/>
                      <a:gd name="T1" fmla="*/ 0 h 893"/>
                      <a:gd name="T2" fmla="*/ 221 w 221"/>
                      <a:gd name="T3" fmla="*/ 881 h 893"/>
                      <a:gd name="T4" fmla="*/ 110 w 221"/>
                      <a:gd name="T5" fmla="*/ 890 h 893"/>
                      <a:gd name="T6" fmla="*/ 0 w 221"/>
                      <a:gd name="T7" fmla="*/ 893 h 893"/>
                      <a:gd name="T8" fmla="*/ 0 w 221"/>
                      <a:gd name="T9" fmla="*/ 12 h 893"/>
                      <a:gd name="T10" fmla="*/ 110 w 221"/>
                      <a:gd name="T11" fmla="*/ 7 h 893"/>
                      <a:gd name="T12" fmla="*/ 221 w 221"/>
                      <a:gd name="T13" fmla="*/ 0 h 8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21" h="893">
                        <a:moveTo>
                          <a:pt x="221" y="0"/>
                        </a:moveTo>
                        <a:lnTo>
                          <a:pt x="221" y="881"/>
                        </a:lnTo>
                        <a:lnTo>
                          <a:pt x="110" y="890"/>
                        </a:lnTo>
                        <a:lnTo>
                          <a:pt x="0" y="893"/>
                        </a:lnTo>
                        <a:lnTo>
                          <a:pt x="0" y="12"/>
                        </a:lnTo>
                        <a:lnTo>
                          <a:pt x="110" y="7"/>
                        </a:lnTo>
                        <a:lnTo>
                          <a:pt x="221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  <p:grpSp>
              <p:nvGrpSpPr>
                <p:cNvPr id="71" name="Group 70">
                  <a:extLst>
                    <a:ext uri="{FF2B5EF4-FFF2-40B4-BE49-F238E27FC236}">
                      <a16:creationId xmlns:a16="http://schemas.microsoft.com/office/drawing/2014/main" id="{AD544285-8681-4B9B-A6CB-F78DF0F3F63A}"/>
                    </a:ext>
                  </a:extLst>
                </p:cNvPr>
                <p:cNvGrpSpPr/>
                <p:nvPr/>
              </p:nvGrpSpPr>
              <p:grpSpPr>
                <a:xfrm>
                  <a:off x="6338645" y="2741246"/>
                  <a:ext cx="9070975" cy="4368800"/>
                  <a:chOff x="3235325" y="2628900"/>
                  <a:chExt cx="9070975" cy="4368800"/>
                </a:xfrm>
              </p:grpSpPr>
              <p:sp>
                <p:nvSpPr>
                  <p:cNvPr id="72" name="Freeform 26">
                    <a:extLst>
                      <a:ext uri="{FF2B5EF4-FFF2-40B4-BE49-F238E27FC236}">
                        <a16:creationId xmlns:a16="http://schemas.microsoft.com/office/drawing/2014/main" id="{0AD491CB-E80B-41C5-9F73-2DC159D6910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35325" y="2628900"/>
                    <a:ext cx="9070975" cy="4368800"/>
                  </a:xfrm>
                  <a:custGeom>
                    <a:avLst/>
                    <a:gdLst>
                      <a:gd name="T0" fmla="*/ 3038 w 5714"/>
                      <a:gd name="T1" fmla="*/ 2 h 2752"/>
                      <a:gd name="T2" fmla="*/ 3390 w 5714"/>
                      <a:gd name="T3" fmla="*/ 21 h 2752"/>
                      <a:gd name="T4" fmla="*/ 3728 w 5714"/>
                      <a:gd name="T5" fmla="*/ 59 h 2752"/>
                      <a:gd name="T6" fmla="*/ 4047 w 5714"/>
                      <a:gd name="T7" fmla="*/ 115 h 2752"/>
                      <a:gd name="T8" fmla="*/ 4349 w 5714"/>
                      <a:gd name="T9" fmla="*/ 186 h 2752"/>
                      <a:gd name="T10" fmla="*/ 4627 w 5714"/>
                      <a:gd name="T11" fmla="*/ 273 h 2752"/>
                      <a:gd name="T12" fmla="*/ 4878 w 5714"/>
                      <a:gd name="T13" fmla="*/ 374 h 2752"/>
                      <a:gd name="T14" fmla="*/ 5102 w 5714"/>
                      <a:gd name="T15" fmla="*/ 488 h 2752"/>
                      <a:gd name="T16" fmla="*/ 5296 w 5714"/>
                      <a:gd name="T17" fmla="*/ 617 h 2752"/>
                      <a:gd name="T18" fmla="*/ 5456 w 5714"/>
                      <a:gd name="T19" fmla="*/ 756 h 2752"/>
                      <a:gd name="T20" fmla="*/ 5581 w 5714"/>
                      <a:gd name="T21" fmla="*/ 905 h 2752"/>
                      <a:gd name="T22" fmla="*/ 5666 w 5714"/>
                      <a:gd name="T23" fmla="*/ 1065 h 2752"/>
                      <a:gd name="T24" fmla="*/ 5709 w 5714"/>
                      <a:gd name="T25" fmla="*/ 1233 h 2752"/>
                      <a:gd name="T26" fmla="*/ 5709 w 5714"/>
                      <a:gd name="T27" fmla="*/ 1412 h 2752"/>
                      <a:gd name="T28" fmla="*/ 5662 w 5714"/>
                      <a:gd name="T29" fmla="*/ 1590 h 2752"/>
                      <a:gd name="T30" fmla="*/ 5569 w 5714"/>
                      <a:gd name="T31" fmla="*/ 1762 h 2752"/>
                      <a:gd name="T32" fmla="*/ 5435 w 5714"/>
                      <a:gd name="T33" fmla="*/ 1927 h 2752"/>
                      <a:gd name="T34" fmla="*/ 5263 w 5714"/>
                      <a:gd name="T35" fmla="*/ 2081 h 2752"/>
                      <a:gd name="T36" fmla="*/ 5055 w 5714"/>
                      <a:gd name="T37" fmla="*/ 2224 h 2752"/>
                      <a:gd name="T38" fmla="*/ 4816 w 5714"/>
                      <a:gd name="T39" fmla="*/ 2352 h 2752"/>
                      <a:gd name="T40" fmla="*/ 4545 w 5714"/>
                      <a:gd name="T41" fmla="*/ 2467 h 2752"/>
                      <a:gd name="T42" fmla="*/ 4248 w 5714"/>
                      <a:gd name="T43" fmla="*/ 2564 h 2752"/>
                      <a:gd name="T44" fmla="*/ 3929 w 5714"/>
                      <a:gd name="T45" fmla="*/ 2644 h 2752"/>
                      <a:gd name="T46" fmla="*/ 3588 w 5714"/>
                      <a:gd name="T47" fmla="*/ 2702 h 2752"/>
                      <a:gd name="T48" fmla="*/ 3230 w 5714"/>
                      <a:gd name="T49" fmla="*/ 2738 h 2752"/>
                      <a:gd name="T50" fmla="*/ 2857 w 5714"/>
                      <a:gd name="T51" fmla="*/ 2752 h 2752"/>
                      <a:gd name="T52" fmla="*/ 2484 w 5714"/>
                      <a:gd name="T53" fmla="*/ 2738 h 2752"/>
                      <a:gd name="T54" fmla="*/ 2127 w 5714"/>
                      <a:gd name="T55" fmla="*/ 2702 h 2752"/>
                      <a:gd name="T56" fmla="*/ 1787 w 5714"/>
                      <a:gd name="T57" fmla="*/ 2644 h 2752"/>
                      <a:gd name="T58" fmla="*/ 1466 w 5714"/>
                      <a:gd name="T59" fmla="*/ 2564 h 2752"/>
                      <a:gd name="T60" fmla="*/ 1169 w 5714"/>
                      <a:gd name="T61" fmla="*/ 2467 h 2752"/>
                      <a:gd name="T62" fmla="*/ 900 w 5714"/>
                      <a:gd name="T63" fmla="*/ 2352 h 2752"/>
                      <a:gd name="T64" fmla="*/ 659 w 5714"/>
                      <a:gd name="T65" fmla="*/ 2224 h 2752"/>
                      <a:gd name="T66" fmla="*/ 451 w 5714"/>
                      <a:gd name="T67" fmla="*/ 2081 h 2752"/>
                      <a:gd name="T68" fmla="*/ 279 w 5714"/>
                      <a:gd name="T69" fmla="*/ 1927 h 2752"/>
                      <a:gd name="T70" fmla="*/ 146 w 5714"/>
                      <a:gd name="T71" fmla="*/ 1762 h 2752"/>
                      <a:gd name="T72" fmla="*/ 54 w 5714"/>
                      <a:gd name="T73" fmla="*/ 1590 h 2752"/>
                      <a:gd name="T74" fmla="*/ 7 w 5714"/>
                      <a:gd name="T75" fmla="*/ 1412 h 2752"/>
                      <a:gd name="T76" fmla="*/ 5 w 5714"/>
                      <a:gd name="T77" fmla="*/ 1233 h 2752"/>
                      <a:gd name="T78" fmla="*/ 50 w 5714"/>
                      <a:gd name="T79" fmla="*/ 1065 h 2752"/>
                      <a:gd name="T80" fmla="*/ 135 w 5714"/>
                      <a:gd name="T81" fmla="*/ 905 h 2752"/>
                      <a:gd name="T82" fmla="*/ 258 w 5714"/>
                      <a:gd name="T83" fmla="*/ 756 h 2752"/>
                      <a:gd name="T84" fmla="*/ 420 w 5714"/>
                      <a:gd name="T85" fmla="*/ 617 h 2752"/>
                      <a:gd name="T86" fmla="*/ 612 w 5714"/>
                      <a:gd name="T87" fmla="*/ 488 h 2752"/>
                      <a:gd name="T88" fmla="*/ 836 w 5714"/>
                      <a:gd name="T89" fmla="*/ 374 h 2752"/>
                      <a:gd name="T90" fmla="*/ 1089 w 5714"/>
                      <a:gd name="T91" fmla="*/ 273 h 2752"/>
                      <a:gd name="T92" fmla="*/ 1367 w 5714"/>
                      <a:gd name="T93" fmla="*/ 186 h 2752"/>
                      <a:gd name="T94" fmla="*/ 1667 w 5714"/>
                      <a:gd name="T95" fmla="*/ 115 h 2752"/>
                      <a:gd name="T96" fmla="*/ 1986 w 5714"/>
                      <a:gd name="T97" fmla="*/ 59 h 2752"/>
                      <a:gd name="T98" fmla="*/ 2325 w 5714"/>
                      <a:gd name="T99" fmla="*/ 21 h 2752"/>
                      <a:gd name="T100" fmla="*/ 2677 w 5714"/>
                      <a:gd name="T101" fmla="*/ 2 h 27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</a:cxnLst>
                    <a:rect l="0" t="0" r="r" b="b"/>
                    <a:pathLst>
                      <a:path w="5714" h="2752">
                        <a:moveTo>
                          <a:pt x="2857" y="0"/>
                        </a:moveTo>
                        <a:lnTo>
                          <a:pt x="3038" y="2"/>
                        </a:lnTo>
                        <a:lnTo>
                          <a:pt x="3216" y="9"/>
                        </a:lnTo>
                        <a:lnTo>
                          <a:pt x="3390" y="21"/>
                        </a:lnTo>
                        <a:lnTo>
                          <a:pt x="3561" y="38"/>
                        </a:lnTo>
                        <a:lnTo>
                          <a:pt x="3728" y="59"/>
                        </a:lnTo>
                        <a:lnTo>
                          <a:pt x="3891" y="85"/>
                        </a:lnTo>
                        <a:lnTo>
                          <a:pt x="4047" y="115"/>
                        </a:lnTo>
                        <a:lnTo>
                          <a:pt x="4202" y="148"/>
                        </a:lnTo>
                        <a:lnTo>
                          <a:pt x="4349" y="186"/>
                        </a:lnTo>
                        <a:lnTo>
                          <a:pt x="4490" y="228"/>
                        </a:lnTo>
                        <a:lnTo>
                          <a:pt x="4627" y="273"/>
                        </a:lnTo>
                        <a:lnTo>
                          <a:pt x="4755" y="321"/>
                        </a:lnTo>
                        <a:lnTo>
                          <a:pt x="4878" y="374"/>
                        </a:lnTo>
                        <a:lnTo>
                          <a:pt x="4994" y="429"/>
                        </a:lnTo>
                        <a:lnTo>
                          <a:pt x="5102" y="488"/>
                        </a:lnTo>
                        <a:lnTo>
                          <a:pt x="5203" y="551"/>
                        </a:lnTo>
                        <a:lnTo>
                          <a:pt x="5296" y="617"/>
                        </a:lnTo>
                        <a:lnTo>
                          <a:pt x="5380" y="685"/>
                        </a:lnTo>
                        <a:lnTo>
                          <a:pt x="5456" y="756"/>
                        </a:lnTo>
                        <a:lnTo>
                          <a:pt x="5524" y="829"/>
                        </a:lnTo>
                        <a:lnTo>
                          <a:pt x="5581" y="905"/>
                        </a:lnTo>
                        <a:lnTo>
                          <a:pt x="5628" y="985"/>
                        </a:lnTo>
                        <a:lnTo>
                          <a:pt x="5666" y="1065"/>
                        </a:lnTo>
                        <a:lnTo>
                          <a:pt x="5694" y="1148"/>
                        </a:lnTo>
                        <a:lnTo>
                          <a:pt x="5709" y="1233"/>
                        </a:lnTo>
                        <a:lnTo>
                          <a:pt x="5714" y="1320"/>
                        </a:lnTo>
                        <a:lnTo>
                          <a:pt x="5709" y="1412"/>
                        </a:lnTo>
                        <a:lnTo>
                          <a:pt x="5692" y="1501"/>
                        </a:lnTo>
                        <a:lnTo>
                          <a:pt x="5662" y="1590"/>
                        </a:lnTo>
                        <a:lnTo>
                          <a:pt x="5621" y="1677"/>
                        </a:lnTo>
                        <a:lnTo>
                          <a:pt x="5569" y="1762"/>
                        </a:lnTo>
                        <a:lnTo>
                          <a:pt x="5508" y="1845"/>
                        </a:lnTo>
                        <a:lnTo>
                          <a:pt x="5435" y="1927"/>
                        </a:lnTo>
                        <a:lnTo>
                          <a:pt x="5353" y="2005"/>
                        </a:lnTo>
                        <a:lnTo>
                          <a:pt x="5263" y="2081"/>
                        </a:lnTo>
                        <a:lnTo>
                          <a:pt x="5164" y="2154"/>
                        </a:lnTo>
                        <a:lnTo>
                          <a:pt x="5055" y="2224"/>
                        </a:lnTo>
                        <a:lnTo>
                          <a:pt x="4939" y="2290"/>
                        </a:lnTo>
                        <a:lnTo>
                          <a:pt x="4816" y="2352"/>
                        </a:lnTo>
                        <a:lnTo>
                          <a:pt x="4684" y="2411"/>
                        </a:lnTo>
                        <a:lnTo>
                          <a:pt x="4545" y="2467"/>
                        </a:lnTo>
                        <a:lnTo>
                          <a:pt x="4399" y="2517"/>
                        </a:lnTo>
                        <a:lnTo>
                          <a:pt x="4248" y="2564"/>
                        </a:lnTo>
                        <a:lnTo>
                          <a:pt x="4091" y="2606"/>
                        </a:lnTo>
                        <a:lnTo>
                          <a:pt x="3929" y="2644"/>
                        </a:lnTo>
                        <a:lnTo>
                          <a:pt x="3761" y="2675"/>
                        </a:lnTo>
                        <a:lnTo>
                          <a:pt x="3588" y="2702"/>
                        </a:lnTo>
                        <a:lnTo>
                          <a:pt x="3411" y="2724"/>
                        </a:lnTo>
                        <a:lnTo>
                          <a:pt x="3230" y="2738"/>
                        </a:lnTo>
                        <a:lnTo>
                          <a:pt x="3046" y="2748"/>
                        </a:lnTo>
                        <a:lnTo>
                          <a:pt x="2857" y="2752"/>
                        </a:lnTo>
                        <a:lnTo>
                          <a:pt x="2670" y="2748"/>
                        </a:lnTo>
                        <a:lnTo>
                          <a:pt x="2484" y="2738"/>
                        </a:lnTo>
                        <a:lnTo>
                          <a:pt x="2304" y="2724"/>
                        </a:lnTo>
                        <a:lnTo>
                          <a:pt x="2127" y="2702"/>
                        </a:lnTo>
                        <a:lnTo>
                          <a:pt x="1955" y="2675"/>
                        </a:lnTo>
                        <a:lnTo>
                          <a:pt x="1787" y="2644"/>
                        </a:lnTo>
                        <a:lnTo>
                          <a:pt x="1624" y="2606"/>
                        </a:lnTo>
                        <a:lnTo>
                          <a:pt x="1466" y="2564"/>
                        </a:lnTo>
                        <a:lnTo>
                          <a:pt x="1315" y="2517"/>
                        </a:lnTo>
                        <a:lnTo>
                          <a:pt x="1169" y="2467"/>
                        </a:lnTo>
                        <a:lnTo>
                          <a:pt x="1032" y="2411"/>
                        </a:lnTo>
                        <a:lnTo>
                          <a:pt x="900" y="2352"/>
                        </a:lnTo>
                        <a:lnTo>
                          <a:pt x="775" y="2290"/>
                        </a:lnTo>
                        <a:lnTo>
                          <a:pt x="659" y="2224"/>
                        </a:lnTo>
                        <a:lnTo>
                          <a:pt x="552" y="2154"/>
                        </a:lnTo>
                        <a:lnTo>
                          <a:pt x="451" y="2081"/>
                        </a:lnTo>
                        <a:lnTo>
                          <a:pt x="361" y="2005"/>
                        </a:lnTo>
                        <a:lnTo>
                          <a:pt x="279" y="1927"/>
                        </a:lnTo>
                        <a:lnTo>
                          <a:pt x="208" y="1845"/>
                        </a:lnTo>
                        <a:lnTo>
                          <a:pt x="146" y="1762"/>
                        </a:lnTo>
                        <a:lnTo>
                          <a:pt x="94" y="1677"/>
                        </a:lnTo>
                        <a:lnTo>
                          <a:pt x="54" y="1590"/>
                        </a:lnTo>
                        <a:lnTo>
                          <a:pt x="24" y="1501"/>
                        </a:lnTo>
                        <a:lnTo>
                          <a:pt x="7" y="1412"/>
                        </a:lnTo>
                        <a:lnTo>
                          <a:pt x="0" y="1320"/>
                        </a:lnTo>
                        <a:lnTo>
                          <a:pt x="5" y="1233"/>
                        </a:lnTo>
                        <a:lnTo>
                          <a:pt x="23" y="1148"/>
                        </a:lnTo>
                        <a:lnTo>
                          <a:pt x="50" y="1065"/>
                        </a:lnTo>
                        <a:lnTo>
                          <a:pt x="87" y="985"/>
                        </a:lnTo>
                        <a:lnTo>
                          <a:pt x="135" y="905"/>
                        </a:lnTo>
                        <a:lnTo>
                          <a:pt x="193" y="829"/>
                        </a:lnTo>
                        <a:lnTo>
                          <a:pt x="258" y="756"/>
                        </a:lnTo>
                        <a:lnTo>
                          <a:pt x="335" y="685"/>
                        </a:lnTo>
                        <a:lnTo>
                          <a:pt x="420" y="617"/>
                        </a:lnTo>
                        <a:lnTo>
                          <a:pt x="512" y="551"/>
                        </a:lnTo>
                        <a:lnTo>
                          <a:pt x="612" y="488"/>
                        </a:lnTo>
                        <a:lnTo>
                          <a:pt x="722" y="429"/>
                        </a:lnTo>
                        <a:lnTo>
                          <a:pt x="836" y="374"/>
                        </a:lnTo>
                        <a:lnTo>
                          <a:pt x="959" y="321"/>
                        </a:lnTo>
                        <a:lnTo>
                          <a:pt x="1089" y="273"/>
                        </a:lnTo>
                        <a:lnTo>
                          <a:pt x="1225" y="228"/>
                        </a:lnTo>
                        <a:lnTo>
                          <a:pt x="1367" y="186"/>
                        </a:lnTo>
                        <a:lnTo>
                          <a:pt x="1514" y="148"/>
                        </a:lnTo>
                        <a:lnTo>
                          <a:pt x="1667" y="115"/>
                        </a:lnTo>
                        <a:lnTo>
                          <a:pt x="1825" y="85"/>
                        </a:lnTo>
                        <a:lnTo>
                          <a:pt x="1986" y="59"/>
                        </a:lnTo>
                        <a:lnTo>
                          <a:pt x="2155" y="38"/>
                        </a:lnTo>
                        <a:lnTo>
                          <a:pt x="2325" y="21"/>
                        </a:lnTo>
                        <a:lnTo>
                          <a:pt x="2500" y="9"/>
                        </a:lnTo>
                        <a:lnTo>
                          <a:pt x="2677" y="2"/>
                        </a:lnTo>
                        <a:lnTo>
                          <a:pt x="2857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73" name="Freeform 27">
                    <a:extLst>
                      <a:ext uri="{FF2B5EF4-FFF2-40B4-BE49-F238E27FC236}">
                        <a16:creationId xmlns:a16="http://schemas.microsoft.com/office/drawing/2014/main" id="{7E7217D4-C716-46B6-9235-4D321A2A752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32238" y="3152775"/>
                    <a:ext cx="7677150" cy="3138488"/>
                  </a:xfrm>
                  <a:custGeom>
                    <a:avLst/>
                    <a:gdLst>
                      <a:gd name="T0" fmla="*/ 2611 w 4836"/>
                      <a:gd name="T1" fmla="*/ 4 h 1977"/>
                      <a:gd name="T2" fmla="*/ 2977 w 4836"/>
                      <a:gd name="T3" fmla="*/ 28 h 1977"/>
                      <a:gd name="T4" fmla="*/ 3312 w 4836"/>
                      <a:gd name="T5" fmla="*/ 75 h 1977"/>
                      <a:gd name="T6" fmla="*/ 3619 w 4836"/>
                      <a:gd name="T7" fmla="*/ 141 h 1977"/>
                      <a:gd name="T8" fmla="*/ 3893 w 4836"/>
                      <a:gd name="T9" fmla="*/ 224 h 1977"/>
                      <a:gd name="T10" fmla="*/ 4136 w 4836"/>
                      <a:gd name="T11" fmla="*/ 318 h 1977"/>
                      <a:gd name="T12" fmla="*/ 4344 w 4836"/>
                      <a:gd name="T13" fmla="*/ 424 h 1977"/>
                      <a:gd name="T14" fmla="*/ 4517 w 4836"/>
                      <a:gd name="T15" fmla="*/ 535 h 1977"/>
                      <a:gd name="T16" fmla="*/ 4654 w 4836"/>
                      <a:gd name="T17" fmla="*/ 652 h 1977"/>
                      <a:gd name="T18" fmla="*/ 4755 w 4836"/>
                      <a:gd name="T19" fmla="*/ 768 h 1977"/>
                      <a:gd name="T20" fmla="*/ 4816 w 4836"/>
                      <a:gd name="T21" fmla="*/ 883 h 1977"/>
                      <a:gd name="T22" fmla="*/ 4836 w 4836"/>
                      <a:gd name="T23" fmla="*/ 990 h 1977"/>
                      <a:gd name="T24" fmla="*/ 4816 w 4836"/>
                      <a:gd name="T25" fmla="*/ 1100 h 1977"/>
                      <a:gd name="T26" fmla="*/ 4755 w 4836"/>
                      <a:gd name="T27" fmla="*/ 1213 h 1977"/>
                      <a:gd name="T28" fmla="*/ 4654 w 4836"/>
                      <a:gd name="T29" fmla="*/ 1329 h 1977"/>
                      <a:gd name="T30" fmla="*/ 4517 w 4836"/>
                      <a:gd name="T31" fmla="*/ 1444 h 1977"/>
                      <a:gd name="T32" fmla="*/ 4344 w 4836"/>
                      <a:gd name="T33" fmla="*/ 1555 h 1977"/>
                      <a:gd name="T34" fmla="*/ 4136 w 4836"/>
                      <a:gd name="T35" fmla="*/ 1659 h 1977"/>
                      <a:gd name="T36" fmla="*/ 3893 w 4836"/>
                      <a:gd name="T37" fmla="*/ 1755 h 1977"/>
                      <a:gd name="T38" fmla="*/ 3619 w 4836"/>
                      <a:gd name="T39" fmla="*/ 1836 h 1977"/>
                      <a:gd name="T40" fmla="*/ 3312 w 4836"/>
                      <a:gd name="T41" fmla="*/ 1902 h 1977"/>
                      <a:gd name="T42" fmla="*/ 2977 w 4836"/>
                      <a:gd name="T43" fmla="*/ 1949 h 1977"/>
                      <a:gd name="T44" fmla="*/ 2611 w 4836"/>
                      <a:gd name="T45" fmla="*/ 1974 h 1977"/>
                      <a:gd name="T46" fmla="*/ 2226 w 4836"/>
                      <a:gd name="T47" fmla="*/ 1974 h 1977"/>
                      <a:gd name="T48" fmla="*/ 1861 w 4836"/>
                      <a:gd name="T49" fmla="*/ 1949 h 1977"/>
                      <a:gd name="T50" fmla="*/ 1525 w 4836"/>
                      <a:gd name="T51" fmla="*/ 1902 h 1977"/>
                      <a:gd name="T52" fmla="*/ 1218 w 4836"/>
                      <a:gd name="T53" fmla="*/ 1836 h 1977"/>
                      <a:gd name="T54" fmla="*/ 944 w 4836"/>
                      <a:gd name="T55" fmla="*/ 1755 h 1977"/>
                      <a:gd name="T56" fmla="*/ 701 w 4836"/>
                      <a:gd name="T57" fmla="*/ 1659 h 1977"/>
                      <a:gd name="T58" fmla="*/ 493 w 4836"/>
                      <a:gd name="T59" fmla="*/ 1555 h 1977"/>
                      <a:gd name="T60" fmla="*/ 319 w 4836"/>
                      <a:gd name="T61" fmla="*/ 1444 h 1977"/>
                      <a:gd name="T62" fmla="*/ 182 w 4836"/>
                      <a:gd name="T63" fmla="*/ 1329 h 1977"/>
                      <a:gd name="T64" fmla="*/ 81 w 4836"/>
                      <a:gd name="T65" fmla="*/ 1213 h 1977"/>
                      <a:gd name="T66" fmla="*/ 21 w 4836"/>
                      <a:gd name="T67" fmla="*/ 1100 h 1977"/>
                      <a:gd name="T68" fmla="*/ 0 w 4836"/>
                      <a:gd name="T69" fmla="*/ 990 h 1977"/>
                      <a:gd name="T70" fmla="*/ 21 w 4836"/>
                      <a:gd name="T71" fmla="*/ 883 h 1977"/>
                      <a:gd name="T72" fmla="*/ 81 w 4836"/>
                      <a:gd name="T73" fmla="*/ 768 h 1977"/>
                      <a:gd name="T74" fmla="*/ 182 w 4836"/>
                      <a:gd name="T75" fmla="*/ 652 h 1977"/>
                      <a:gd name="T76" fmla="*/ 319 w 4836"/>
                      <a:gd name="T77" fmla="*/ 535 h 1977"/>
                      <a:gd name="T78" fmla="*/ 493 w 4836"/>
                      <a:gd name="T79" fmla="*/ 424 h 1977"/>
                      <a:gd name="T80" fmla="*/ 701 w 4836"/>
                      <a:gd name="T81" fmla="*/ 318 h 1977"/>
                      <a:gd name="T82" fmla="*/ 944 w 4836"/>
                      <a:gd name="T83" fmla="*/ 224 h 1977"/>
                      <a:gd name="T84" fmla="*/ 1218 w 4836"/>
                      <a:gd name="T85" fmla="*/ 141 h 1977"/>
                      <a:gd name="T86" fmla="*/ 1525 w 4836"/>
                      <a:gd name="T87" fmla="*/ 75 h 1977"/>
                      <a:gd name="T88" fmla="*/ 1861 w 4836"/>
                      <a:gd name="T89" fmla="*/ 28 h 1977"/>
                      <a:gd name="T90" fmla="*/ 2226 w 4836"/>
                      <a:gd name="T91" fmla="*/ 4 h 19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</a:cxnLst>
                    <a:rect l="0" t="0" r="r" b="b"/>
                    <a:pathLst>
                      <a:path w="4836" h="1977">
                        <a:moveTo>
                          <a:pt x="2418" y="0"/>
                        </a:moveTo>
                        <a:lnTo>
                          <a:pt x="2611" y="4"/>
                        </a:lnTo>
                        <a:lnTo>
                          <a:pt x="2796" y="12"/>
                        </a:lnTo>
                        <a:lnTo>
                          <a:pt x="2977" y="28"/>
                        </a:lnTo>
                        <a:lnTo>
                          <a:pt x="3149" y="49"/>
                        </a:lnTo>
                        <a:lnTo>
                          <a:pt x="3312" y="75"/>
                        </a:lnTo>
                        <a:lnTo>
                          <a:pt x="3469" y="106"/>
                        </a:lnTo>
                        <a:lnTo>
                          <a:pt x="3619" y="141"/>
                        </a:lnTo>
                        <a:lnTo>
                          <a:pt x="3759" y="181"/>
                        </a:lnTo>
                        <a:lnTo>
                          <a:pt x="3893" y="224"/>
                        </a:lnTo>
                        <a:lnTo>
                          <a:pt x="4019" y="269"/>
                        </a:lnTo>
                        <a:lnTo>
                          <a:pt x="4136" y="318"/>
                        </a:lnTo>
                        <a:lnTo>
                          <a:pt x="4245" y="370"/>
                        </a:lnTo>
                        <a:lnTo>
                          <a:pt x="4344" y="424"/>
                        </a:lnTo>
                        <a:lnTo>
                          <a:pt x="4436" y="480"/>
                        </a:lnTo>
                        <a:lnTo>
                          <a:pt x="4517" y="535"/>
                        </a:lnTo>
                        <a:lnTo>
                          <a:pt x="4592" y="593"/>
                        </a:lnTo>
                        <a:lnTo>
                          <a:pt x="4654" y="652"/>
                        </a:lnTo>
                        <a:lnTo>
                          <a:pt x="4710" y="709"/>
                        </a:lnTo>
                        <a:lnTo>
                          <a:pt x="4755" y="768"/>
                        </a:lnTo>
                        <a:lnTo>
                          <a:pt x="4790" y="825"/>
                        </a:lnTo>
                        <a:lnTo>
                          <a:pt x="4816" y="883"/>
                        </a:lnTo>
                        <a:lnTo>
                          <a:pt x="4831" y="937"/>
                        </a:lnTo>
                        <a:lnTo>
                          <a:pt x="4836" y="990"/>
                        </a:lnTo>
                        <a:lnTo>
                          <a:pt x="4831" y="1044"/>
                        </a:lnTo>
                        <a:lnTo>
                          <a:pt x="4816" y="1100"/>
                        </a:lnTo>
                        <a:lnTo>
                          <a:pt x="4790" y="1155"/>
                        </a:lnTo>
                        <a:lnTo>
                          <a:pt x="4755" y="1213"/>
                        </a:lnTo>
                        <a:lnTo>
                          <a:pt x="4710" y="1270"/>
                        </a:lnTo>
                        <a:lnTo>
                          <a:pt x="4654" y="1329"/>
                        </a:lnTo>
                        <a:lnTo>
                          <a:pt x="4592" y="1386"/>
                        </a:lnTo>
                        <a:lnTo>
                          <a:pt x="4517" y="1444"/>
                        </a:lnTo>
                        <a:lnTo>
                          <a:pt x="4436" y="1501"/>
                        </a:lnTo>
                        <a:lnTo>
                          <a:pt x="4344" y="1555"/>
                        </a:lnTo>
                        <a:lnTo>
                          <a:pt x="4245" y="1609"/>
                        </a:lnTo>
                        <a:lnTo>
                          <a:pt x="4136" y="1659"/>
                        </a:lnTo>
                        <a:lnTo>
                          <a:pt x="4019" y="1710"/>
                        </a:lnTo>
                        <a:lnTo>
                          <a:pt x="3893" y="1755"/>
                        </a:lnTo>
                        <a:lnTo>
                          <a:pt x="3759" y="1798"/>
                        </a:lnTo>
                        <a:lnTo>
                          <a:pt x="3619" y="1836"/>
                        </a:lnTo>
                        <a:lnTo>
                          <a:pt x="3469" y="1871"/>
                        </a:lnTo>
                        <a:lnTo>
                          <a:pt x="3312" y="1902"/>
                        </a:lnTo>
                        <a:lnTo>
                          <a:pt x="3149" y="1929"/>
                        </a:lnTo>
                        <a:lnTo>
                          <a:pt x="2977" y="1949"/>
                        </a:lnTo>
                        <a:lnTo>
                          <a:pt x="2796" y="1965"/>
                        </a:lnTo>
                        <a:lnTo>
                          <a:pt x="2611" y="1974"/>
                        </a:lnTo>
                        <a:lnTo>
                          <a:pt x="2418" y="1977"/>
                        </a:lnTo>
                        <a:lnTo>
                          <a:pt x="2226" y="1974"/>
                        </a:lnTo>
                        <a:lnTo>
                          <a:pt x="2040" y="1965"/>
                        </a:lnTo>
                        <a:lnTo>
                          <a:pt x="1861" y="1949"/>
                        </a:lnTo>
                        <a:lnTo>
                          <a:pt x="1690" y="1929"/>
                        </a:lnTo>
                        <a:lnTo>
                          <a:pt x="1525" y="1902"/>
                        </a:lnTo>
                        <a:lnTo>
                          <a:pt x="1369" y="1871"/>
                        </a:lnTo>
                        <a:lnTo>
                          <a:pt x="1218" y="1836"/>
                        </a:lnTo>
                        <a:lnTo>
                          <a:pt x="1077" y="1798"/>
                        </a:lnTo>
                        <a:lnTo>
                          <a:pt x="944" y="1755"/>
                        </a:lnTo>
                        <a:lnTo>
                          <a:pt x="819" y="1710"/>
                        </a:lnTo>
                        <a:lnTo>
                          <a:pt x="701" y="1659"/>
                        </a:lnTo>
                        <a:lnTo>
                          <a:pt x="593" y="1609"/>
                        </a:lnTo>
                        <a:lnTo>
                          <a:pt x="493" y="1555"/>
                        </a:lnTo>
                        <a:lnTo>
                          <a:pt x="401" y="1501"/>
                        </a:lnTo>
                        <a:lnTo>
                          <a:pt x="319" y="1444"/>
                        </a:lnTo>
                        <a:lnTo>
                          <a:pt x="246" y="1386"/>
                        </a:lnTo>
                        <a:lnTo>
                          <a:pt x="182" y="1329"/>
                        </a:lnTo>
                        <a:lnTo>
                          <a:pt x="127" y="1270"/>
                        </a:lnTo>
                        <a:lnTo>
                          <a:pt x="81" y="1213"/>
                        </a:lnTo>
                        <a:lnTo>
                          <a:pt x="47" y="1155"/>
                        </a:lnTo>
                        <a:lnTo>
                          <a:pt x="21" y="1100"/>
                        </a:lnTo>
                        <a:lnTo>
                          <a:pt x="5" y="1044"/>
                        </a:lnTo>
                        <a:lnTo>
                          <a:pt x="0" y="990"/>
                        </a:lnTo>
                        <a:lnTo>
                          <a:pt x="5" y="937"/>
                        </a:lnTo>
                        <a:lnTo>
                          <a:pt x="21" y="883"/>
                        </a:lnTo>
                        <a:lnTo>
                          <a:pt x="47" y="825"/>
                        </a:lnTo>
                        <a:lnTo>
                          <a:pt x="81" y="768"/>
                        </a:lnTo>
                        <a:lnTo>
                          <a:pt x="127" y="709"/>
                        </a:lnTo>
                        <a:lnTo>
                          <a:pt x="182" y="652"/>
                        </a:lnTo>
                        <a:lnTo>
                          <a:pt x="246" y="593"/>
                        </a:lnTo>
                        <a:lnTo>
                          <a:pt x="319" y="535"/>
                        </a:lnTo>
                        <a:lnTo>
                          <a:pt x="401" y="480"/>
                        </a:lnTo>
                        <a:lnTo>
                          <a:pt x="493" y="424"/>
                        </a:lnTo>
                        <a:lnTo>
                          <a:pt x="593" y="370"/>
                        </a:lnTo>
                        <a:lnTo>
                          <a:pt x="701" y="318"/>
                        </a:lnTo>
                        <a:lnTo>
                          <a:pt x="819" y="269"/>
                        </a:lnTo>
                        <a:lnTo>
                          <a:pt x="944" y="224"/>
                        </a:lnTo>
                        <a:lnTo>
                          <a:pt x="1077" y="181"/>
                        </a:lnTo>
                        <a:lnTo>
                          <a:pt x="1218" y="141"/>
                        </a:lnTo>
                        <a:lnTo>
                          <a:pt x="1369" y="106"/>
                        </a:lnTo>
                        <a:lnTo>
                          <a:pt x="1525" y="75"/>
                        </a:lnTo>
                        <a:lnTo>
                          <a:pt x="1690" y="49"/>
                        </a:lnTo>
                        <a:lnTo>
                          <a:pt x="1861" y="28"/>
                        </a:lnTo>
                        <a:lnTo>
                          <a:pt x="2040" y="12"/>
                        </a:lnTo>
                        <a:lnTo>
                          <a:pt x="2226" y="4"/>
                        </a:lnTo>
                        <a:lnTo>
                          <a:pt x="2418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74" name="Freeform 28">
                    <a:extLst>
                      <a:ext uri="{FF2B5EF4-FFF2-40B4-BE49-F238E27FC236}">
                        <a16:creationId xmlns:a16="http://schemas.microsoft.com/office/drawing/2014/main" id="{BDA69D9A-3906-44C3-BE06-D930A848A40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200775" y="3851275"/>
                    <a:ext cx="3035300" cy="2446338"/>
                  </a:xfrm>
                  <a:custGeom>
                    <a:avLst/>
                    <a:gdLst>
                      <a:gd name="T0" fmla="*/ 458 w 1912"/>
                      <a:gd name="T1" fmla="*/ 3 h 1541"/>
                      <a:gd name="T2" fmla="*/ 516 w 1912"/>
                      <a:gd name="T3" fmla="*/ 34 h 1541"/>
                      <a:gd name="T4" fmla="*/ 618 w 1912"/>
                      <a:gd name="T5" fmla="*/ 69 h 1541"/>
                      <a:gd name="T6" fmla="*/ 758 w 1912"/>
                      <a:gd name="T7" fmla="*/ 92 h 1541"/>
                      <a:gd name="T8" fmla="*/ 909 w 1912"/>
                      <a:gd name="T9" fmla="*/ 93 h 1541"/>
                      <a:gd name="T10" fmla="*/ 1053 w 1912"/>
                      <a:gd name="T11" fmla="*/ 95 h 1541"/>
                      <a:gd name="T12" fmla="*/ 1220 w 1912"/>
                      <a:gd name="T13" fmla="*/ 107 h 1541"/>
                      <a:gd name="T14" fmla="*/ 1366 w 1912"/>
                      <a:gd name="T15" fmla="*/ 137 h 1541"/>
                      <a:gd name="T16" fmla="*/ 1489 w 1912"/>
                      <a:gd name="T17" fmla="*/ 182 h 1541"/>
                      <a:gd name="T18" fmla="*/ 1588 w 1912"/>
                      <a:gd name="T19" fmla="*/ 246 h 1541"/>
                      <a:gd name="T20" fmla="*/ 1662 w 1912"/>
                      <a:gd name="T21" fmla="*/ 331 h 1541"/>
                      <a:gd name="T22" fmla="*/ 1732 w 1912"/>
                      <a:gd name="T23" fmla="*/ 396 h 1541"/>
                      <a:gd name="T24" fmla="*/ 1799 w 1912"/>
                      <a:gd name="T25" fmla="*/ 439 h 1541"/>
                      <a:gd name="T26" fmla="*/ 1837 w 1912"/>
                      <a:gd name="T27" fmla="*/ 493 h 1541"/>
                      <a:gd name="T28" fmla="*/ 1862 w 1912"/>
                      <a:gd name="T29" fmla="*/ 592 h 1541"/>
                      <a:gd name="T30" fmla="*/ 1837 w 1912"/>
                      <a:gd name="T31" fmla="*/ 648 h 1541"/>
                      <a:gd name="T32" fmla="*/ 1777 w 1912"/>
                      <a:gd name="T33" fmla="*/ 688 h 1541"/>
                      <a:gd name="T34" fmla="*/ 1725 w 1912"/>
                      <a:gd name="T35" fmla="*/ 748 h 1541"/>
                      <a:gd name="T36" fmla="*/ 1688 w 1912"/>
                      <a:gd name="T37" fmla="*/ 840 h 1541"/>
                      <a:gd name="T38" fmla="*/ 1628 w 1912"/>
                      <a:gd name="T39" fmla="*/ 924 h 1541"/>
                      <a:gd name="T40" fmla="*/ 1541 w 1912"/>
                      <a:gd name="T41" fmla="*/ 997 h 1541"/>
                      <a:gd name="T42" fmla="*/ 1426 w 1912"/>
                      <a:gd name="T43" fmla="*/ 1058 h 1541"/>
                      <a:gd name="T44" fmla="*/ 1371 w 1912"/>
                      <a:gd name="T45" fmla="*/ 1198 h 1541"/>
                      <a:gd name="T46" fmla="*/ 1392 w 1912"/>
                      <a:gd name="T47" fmla="*/ 1240 h 1541"/>
                      <a:gd name="T48" fmla="*/ 1438 w 1912"/>
                      <a:gd name="T49" fmla="*/ 1271 h 1541"/>
                      <a:gd name="T50" fmla="*/ 1770 w 1912"/>
                      <a:gd name="T51" fmla="*/ 1475 h 1541"/>
                      <a:gd name="T52" fmla="*/ 1464 w 1912"/>
                      <a:gd name="T53" fmla="*/ 1516 h 1541"/>
                      <a:gd name="T54" fmla="*/ 1135 w 1912"/>
                      <a:gd name="T55" fmla="*/ 1539 h 1541"/>
                      <a:gd name="T56" fmla="*/ 786 w 1912"/>
                      <a:gd name="T57" fmla="*/ 1539 h 1541"/>
                      <a:gd name="T58" fmla="*/ 453 w 1912"/>
                      <a:gd name="T59" fmla="*/ 1516 h 1541"/>
                      <a:gd name="T60" fmla="*/ 146 w 1912"/>
                      <a:gd name="T61" fmla="*/ 1473 h 1541"/>
                      <a:gd name="T62" fmla="*/ 484 w 1912"/>
                      <a:gd name="T63" fmla="*/ 1270 h 1541"/>
                      <a:gd name="T64" fmla="*/ 531 w 1912"/>
                      <a:gd name="T65" fmla="*/ 1240 h 1541"/>
                      <a:gd name="T66" fmla="*/ 554 w 1912"/>
                      <a:gd name="T67" fmla="*/ 1198 h 1541"/>
                      <a:gd name="T68" fmla="*/ 498 w 1912"/>
                      <a:gd name="T69" fmla="*/ 1058 h 1541"/>
                      <a:gd name="T70" fmla="*/ 384 w 1912"/>
                      <a:gd name="T71" fmla="*/ 997 h 1541"/>
                      <a:gd name="T72" fmla="*/ 297 w 1912"/>
                      <a:gd name="T73" fmla="*/ 924 h 1541"/>
                      <a:gd name="T74" fmla="*/ 238 w 1912"/>
                      <a:gd name="T75" fmla="*/ 840 h 1541"/>
                      <a:gd name="T76" fmla="*/ 200 w 1912"/>
                      <a:gd name="T77" fmla="*/ 748 h 1541"/>
                      <a:gd name="T78" fmla="*/ 148 w 1912"/>
                      <a:gd name="T79" fmla="*/ 688 h 1541"/>
                      <a:gd name="T80" fmla="*/ 87 w 1912"/>
                      <a:gd name="T81" fmla="*/ 648 h 1541"/>
                      <a:gd name="T82" fmla="*/ 63 w 1912"/>
                      <a:gd name="T83" fmla="*/ 592 h 1541"/>
                      <a:gd name="T84" fmla="*/ 87 w 1912"/>
                      <a:gd name="T85" fmla="*/ 495 h 1541"/>
                      <a:gd name="T86" fmla="*/ 125 w 1912"/>
                      <a:gd name="T87" fmla="*/ 439 h 1541"/>
                      <a:gd name="T88" fmla="*/ 193 w 1912"/>
                      <a:gd name="T89" fmla="*/ 397 h 1541"/>
                      <a:gd name="T90" fmla="*/ 264 w 1912"/>
                      <a:gd name="T91" fmla="*/ 323 h 1541"/>
                      <a:gd name="T92" fmla="*/ 346 w 1912"/>
                      <a:gd name="T93" fmla="*/ 219 h 1541"/>
                      <a:gd name="T94" fmla="*/ 391 w 1912"/>
                      <a:gd name="T95" fmla="*/ 175 h 1541"/>
                      <a:gd name="T96" fmla="*/ 418 w 1912"/>
                      <a:gd name="T97" fmla="*/ 149 h 1541"/>
                      <a:gd name="T98" fmla="*/ 432 w 1912"/>
                      <a:gd name="T99" fmla="*/ 125 h 1541"/>
                      <a:gd name="T100" fmla="*/ 432 w 1912"/>
                      <a:gd name="T101" fmla="*/ 90 h 1541"/>
                      <a:gd name="T102" fmla="*/ 425 w 1912"/>
                      <a:gd name="T103" fmla="*/ 36 h 1541"/>
                      <a:gd name="T104" fmla="*/ 429 w 1912"/>
                      <a:gd name="T105" fmla="*/ 5 h 1541"/>
                      <a:gd name="T106" fmla="*/ 450 w 1912"/>
                      <a:gd name="T107" fmla="*/ 0 h 15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1912" h="1541">
                        <a:moveTo>
                          <a:pt x="450" y="0"/>
                        </a:moveTo>
                        <a:lnTo>
                          <a:pt x="458" y="3"/>
                        </a:lnTo>
                        <a:lnTo>
                          <a:pt x="484" y="19"/>
                        </a:lnTo>
                        <a:lnTo>
                          <a:pt x="516" y="34"/>
                        </a:lnTo>
                        <a:lnTo>
                          <a:pt x="554" y="50"/>
                        </a:lnTo>
                        <a:lnTo>
                          <a:pt x="618" y="69"/>
                        </a:lnTo>
                        <a:lnTo>
                          <a:pt x="686" y="83"/>
                        </a:lnTo>
                        <a:lnTo>
                          <a:pt x="758" y="92"/>
                        </a:lnTo>
                        <a:lnTo>
                          <a:pt x="833" y="95"/>
                        </a:lnTo>
                        <a:lnTo>
                          <a:pt x="909" y="93"/>
                        </a:lnTo>
                        <a:lnTo>
                          <a:pt x="961" y="93"/>
                        </a:lnTo>
                        <a:lnTo>
                          <a:pt x="1053" y="95"/>
                        </a:lnTo>
                        <a:lnTo>
                          <a:pt x="1140" y="99"/>
                        </a:lnTo>
                        <a:lnTo>
                          <a:pt x="1220" y="107"/>
                        </a:lnTo>
                        <a:lnTo>
                          <a:pt x="1296" y="121"/>
                        </a:lnTo>
                        <a:lnTo>
                          <a:pt x="1366" y="137"/>
                        </a:lnTo>
                        <a:lnTo>
                          <a:pt x="1430" y="158"/>
                        </a:lnTo>
                        <a:lnTo>
                          <a:pt x="1489" y="182"/>
                        </a:lnTo>
                        <a:lnTo>
                          <a:pt x="1541" y="213"/>
                        </a:lnTo>
                        <a:lnTo>
                          <a:pt x="1588" y="246"/>
                        </a:lnTo>
                        <a:lnTo>
                          <a:pt x="1628" y="286"/>
                        </a:lnTo>
                        <a:lnTo>
                          <a:pt x="1662" y="331"/>
                        </a:lnTo>
                        <a:lnTo>
                          <a:pt x="1690" y="382"/>
                        </a:lnTo>
                        <a:lnTo>
                          <a:pt x="1732" y="396"/>
                        </a:lnTo>
                        <a:lnTo>
                          <a:pt x="1768" y="417"/>
                        </a:lnTo>
                        <a:lnTo>
                          <a:pt x="1799" y="439"/>
                        </a:lnTo>
                        <a:lnTo>
                          <a:pt x="1824" y="465"/>
                        </a:lnTo>
                        <a:lnTo>
                          <a:pt x="1837" y="493"/>
                        </a:lnTo>
                        <a:lnTo>
                          <a:pt x="1858" y="561"/>
                        </a:lnTo>
                        <a:lnTo>
                          <a:pt x="1862" y="592"/>
                        </a:lnTo>
                        <a:lnTo>
                          <a:pt x="1855" y="622"/>
                        </a:lnTo>
                        <a:lnTo>
                          <a:pt x="1837" y="648"/>
                        </a:lnTo>
                        <a:lnTo>
                          <a:pt x="1811" y="670"/>
                        </a:lnTo>
                        <a:lnTo>
                          <a:pt x="1777" y="688"/>
                        </a:lnTo>
                        <a:lnTo>
                          <a:pt x="1735" y="700"/>
                        </a:lnTo>
                        <a:lnTo>
                          <a:pt x="1725" y="748"/>
                        </a:lnTo>
                        <a:lnTo>
                          <a:pt x="1709" y="795"/>
                        </a:lnTo>
                        <a:lnTo>
                          <a:pt x="1688" y="840"/>
                        </a:lnTo>
                        <a:lnTo>
                          <a:pt x="1661" y="882"/>
                        </a:lnTo>
                        <a:lnTo>
                          <a:pt x="1628" y="924"/>
                        </a:lnTo>
                        <a:lnTo>
                          <a:pt x="1588" y="962"/>
                        </a:lnTo>
                        <a:lnTo>
                          <a:pt x="1541" y="997"/>
                        </a:lnTo>
                        <a:lnTo>
                          <a:pt x="1487" y="1030"/>
                        </a:lnTo>
                        <a:lnTo>
                          <a:pt x="1426" y="1058"/>
                        </a:lnTo>
                        <a:lnTo>
                          <a:pt x="1359" y="1084"/>
                        </a:lnTo>
                        <a:lnTo>
                          <a:pt x="1371" y="1198"/>
                        </a:lnTo>
                        <a:lnTo>
                          <a:pt x="1378" y="1221"/>
                        </a:lnTo>
                        <a:lnTo>
                          <a:pt x="1392" y="1240"/>
                        </a:lnTo>
                        <a:lnTo>
                          <a:pt x="1412" y="1257"/>
                        </a:lnTo>
                        <a:lnTo>
                          <a:pt x="1438" y="1271"/>
                        </a:lnTo>
                        <a:lnTo>
                          <a:pt x="1912" y="1449"/>
                        </a:lnTo>
                        <a:lnTo>
                          <a:pt x="1770" y="1475"/>
                        </a:lnTo>
                        <a:lnTo>
                          <a:pt x="1619" y="1497"/>
                        </a:lnTo>
                        <a:lnTo>
                          <a:pt x="1464" y="1516"/>
                        </a:lnTo>
                        <a:lnTo>
                          <a:pt x="1303" y="1530"/>
                        </a:lnTo>
                        <a:lnTo>
                          <a:pt x="1135" y="1539"/>
                        </a:lnTo>
                        <a:lnTo>
                          <a:pt x="961" y="1541"/>
                        </a:lnTo>
                        <a:lnTo>
                          <a:pt x="786" y="1539"/>
                        </a:lnTo>
                        <a:lnTo>
                          <a:pt x="618" y="1530"/>
                        </a:lnTo>
                        <a:lnTo>
                          <a:pt x="453" y="1516"/>
                        </a:lnTo>
                        <a:lnTo>
                          <a:pt x="297" y="1497"/>
                        </a:lnTo>
                        <a:lnTo>
                          <a:pt x="146" y="1473"/>
                        </a:lnTo>
                        <a:lnTo>
                          <a:pt x="0" y="1445"/>
                        </a:lnTo>
                        <a:lnTo>
                          <a:pt x="484" y="1270"/>
                        </a:lnTo>
                        <a:lnTo>
                          <a:pt x="512" y="1257"/>
                        </a:lnTo>
                        <a:lnTo>
                          <a:pt x="531" y="1240"/>
                        </a:lnTo>
                        <a:lnTo>
                          <a:pt x="547" y="1219"/>
                        </a:lnTo>
                        <a:lnTo>
                          <a:pt x="554" y="1198"/>
                        </a:lnTo>
                        <a:lnTo>
                          <a:pt x="566" y="1084"/>
                        </a:lnTo>
                        <a:lnTo>
                          <a:pt x="498" y="1058"/>
                        </a:lnTo>
                        <a:lnTo>
                          <a:pt x="438" y="1030"/>
                        </a:lnTo>
                        <a:lnTo>
                          <a:pt x="384" y="997"/>
                        </a:lnTo>
                        <a:lnTo>
                          <a:pt x="337" y="962"/>
                        </a:lnTo>
                        <a:lnTo>
                          <a:pt x="297" y="924"/>
                        </a:lnTo>
                        <a:lnTo>
                          <a:pt x="264" y="882"/>
                        </a:lnTo>
                        <a:lnTo>
                          <a:pt x="238" y="840"/>
                        </a:lnTo>
                        <a:lnTo>
                          <a:pt x="215" y="795"/>
                        </a:lnTo>
                        <a:lnTo>
                          <a:pt x="200" y="748"/>
                        </a:lnTo>
                        <a:lnTo>
                          <a:pt x="189" y="700"/>
                        </a:lnTo>
                        <a:lnTo>
                          <a:pt x="148" y="688"/>
                        </a:lnTo>
                        <a:lnTo>
                          <a:pt x="113" y="670"/>
                        </a:lnTo>
                        <a:lnTo>
                          <a:pt x="87" y="648"/>
                        </a:lnTo>
                        <a:lnTo>
                          <a:pt x="70" y="622"/>
                        </a:lnTo>
                        <a:lnTo>
                          <a:pt x="63" y="592"/>
                        </a:lnTo>
                        <a:lnTo>
                          <a:pt x="66" y="563"/>
                        </a:lnTo>
                        <a:lnTo>
                          <a:pt x="87" y="495"/>
                        </a:lnTo>
                        <a:lnTo>
                          <a:pt x="101" y="465"/>
                        </a:lnTo>
                        <a:lnTo>
                          <a:pt x="125" y="439"/>
                        </a:lnTo>
                        <a:lnTo>
                          <a:pt x="156" y="417"/>
                        </a:lnTo>
                        <a:lnTo>
                          <a:pt x="193" y="397"/>
                        </a:lnTo>
                        <a:lnTo>
                          <a:pt x="235" y="382"/>
                        </a:lnTo>
                        <a:lnTo>
                          <a:pt x="264" y="323"/>
                        </a:lnTo>
                        <a:lnTo>
                          <a:pt x="302" y="269"/>
                        </a:lnTo>
                        <a:lnTo>
                          <a:pt x="346" y="219"/>
                        </a:lnTo>
                        <a:lnTo>
                          <a:pt x="370" y="194"/>
                        </a:lnTo>
                        <a:lnTo>
                          <a:pt x="391" y="175"/>
                        </a:lnTo>
                        <a:lnTo>
                          <a:pt x="406" y="161"/>
                        </a:lnTo>
                        <a:lnTo>
                          <a:pt x="418" y="149"/>
                        </a:lnTo>
                        <a:lnTo>
                          <a:pt x="427" y="137"/>
                        </a:lnTo>
                        <a:lnTo>
                          <a:pt x="432" y="125"/>
                        </a:lnTo>
                        <a:lnTo>
                          <a:pt x="434" y="109"/>
                        </a:lnTo>
                        <a:lnTo>
                          <a:pt x="432" y="90"/>
                        </a:lnTo>
                        <a:lnTo>
                          <a:pt x="431" y="66"/>
                        </a:lnTo>
                        <a:lnTo>
                          <a:pt x="425" y="36"/>
                        </a:lnTo>
                        <a:lnTo>
                          <a:pt x="425" y="10"/>
                        </a:lnTo>
                        <a:lnTo>
                          <a:pt x="429" y="5"/>
                        </a:lnTo>
                        <a:lnTo>
                          <a:pt x="438" y="1"/>
                        </a:lnTo>
                        <a:lnTo>
                          <a:pt x="45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</p:grp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670EA7D-9607-46DC-BCB8-A7DBC11E6ACC}"/>
                </a:ext>
              </a:extLst>
            </p:cNvPr>
            <p:cNvGrpSpPr/>
            <p:nvPr/>
          </p:nvGrpSpPr>
          <p:grpSpPr>
            <a:xfrm>
              <a:off x="7684362" y="2729670"/>
              <a:ext cx="1747283" cy="1574127"/>
              <a:chOff x="6709026" y="2690481"/>
              <a:chExt cx="1747283" cy="1574127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B004AE02-A579-45C1-B8C4-B0D5C69017D5}"/>
                  </a:ext>
                </a:extLst>
              </p:cNvPr>
              <p:cNvGrpSpPr/>
              <p:nvPr/>
            </p:nvGrpSpPr>
            <p:grpSpPr>
              <a:xfrm>
                <a:off x="6715591" y="3266188"/>
                <a:ext cx="1577601" cy="998420"/>
                <a:chOff x="6338645" y="2741246"/>
                <a:chExt cx="9070975" cy="5740767"/>
              </a:xfrm>
            </p:grpSpPr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376F0D6A-04A7-4993-BAB5-8B6282826683}"/>
                    </a:ext>
                  </a:extLst>
                </p:cNvPr>
                <p:cNvGrpSpPr/>
                <p:nvPr/>
              </p:nvGrpSpPr>
              <p:grpSpPr>
                <a:xfrm>
                  <a:off x="6338645" y="4813300"/>
                  <a:ext cx="9070975" cy="3668713"/>
                  <a:chOff x="3235325" y="4724400"/>
                  <a:chExt cx="9070975" cy="3668713"/>
                </a:xfrm>
              </p:grpSpPr>
              <p:sp>
                <p:nvSpPr>
                  <p:cNvPr id="54" name="Freeform 15">
                    <a:extLst>
                      <a:ext uri="{FF2B5EF4-FFF2-40B4-BE49-F238E27FC236}">
                        <a16:creationId xmlns:a16="http://schemas.microsoft.com/office/drawing/2014/main" id="{D4F1199F-19DC-4A9B-A5F7-8E1B7205849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35325" y="4724400"/>
                    <a:ext cx="9070975" cy="3668713"/>
                  </a:xfrm>
                  <a:custGeom>
                    <a:avLst/>
                    <a:gdLst>
                      <a:gd name="T0" fmla="*/ 7 w 5714"/>
                      <a:gd name="T1" fmla="*/ 91 h 2311"/>
                      <a:gd name="T2" fmla="*/ 54 w 5714"/>
                      <a:gd name="T3" fmla="*/ 270 h 2311"/>
                      <a:gd name="T4" fmla="*/ 146 w 5714"/>
                      <a:gd name="T5" fmla="*/ 442 h 2311"/>
                      <a:gd name="T6" fmla="*/ 279 w 5714"/>
                      <a:gd name="T7" fmla="*/ 605 h 2311"/>
                      <a:gd name="T8" fmla="*/ 451 w 5714"/>
                      <a:gd name="T9" fmla="*/ 760 h 2311"/>
                      <a:gd name="T10" fmla="*/ 659 w 5714"/>
                      <a:gd name="T11" fmla="*/ 902 h 2311"/>
                      <a:gd name="T12" fmla="*/ 900 w 5714"/>
                      <a:gd name="T13" fmla="*/ 1032 h 2311"/>
                      <a:gd name="T14" fmla="*/ 1169 w 5714"/>
                      <a:gd name="T15" fmla="*/ 1147 h 2311"/>
                      <a:gd name="T16" fmla="*/ 1466 w 5714"/>
                      <a:gd name="T17" fmla="*/ 1244 h 2311"/>
                      <a:gd name="T18" fmla="*/ 1787 w 5714"/>
                      <a:gd name="T19" fmla="*/ 1322 h 2311"/>
                      <a:gd name="T20" fmla="*/ 2127 w 5714"/>
                      <a:gd name="T21" fmla="*/ 1382 h 2311"/>
                      <a:gd name="T22" fmla="*/ 2484 w 5714"/>
                      <a:gd name="T23" fmla="*/ 1418 h 2311"/>
                      <a:gd name="T24" fmla="*/ 2857 w 5714"/>
                      <a:gd name="T25" fmla="*/ 1430 h 2311"/>
                      <a:gd name="T26" fmla="*/ 3230 w 5714"/>
                      <a:gd name="T27" fmla="*/ 1418 h 2311"/>
                      <a:gd name="T28" fmla="*/ 3588 w 5714"/>
                      <a:gd name="T29" fmla="*/ 1382 h 2311"/>
                      <a:gd name="T30" fmla="*/ 3929 w 5714"/>
                      <a:gd name="T31" fmla="*/ 1322 h 2311"/>
                      <a:gd name="T32" fmla="*/ 4248 w 5714"/>
                      <a:gd name="T33" fmla="*/ 1244 h 2311"/>
                      <a:gd name="T34" fmla="*/ 4545 w 5714"/>
                      <a:gd name="T35" fmla="*/ 1147 h 2311"/>
                      <a:gd name="T36" fmla="*/ 4816 w 5714"/>
                      <a:gd name="T37" fmla="*/ 1032 h 2311"/>
                      <a:gd name="T38" fmla="*/ 5055 w 5714"/>
                      <a:gd name="T39" fmla="*/ 902 h 2311"/>
                      <a:gd name="T40" fmla="*/ 5263 w 5714"/>
                      <a:gd name="T41" fmla="*/ 760 h 2311"/>
                      <a:gd name="T42" fmla="*/ 5435 w 5714"/>
                      <a:gd name="T43" fmla="*/ 605 h 2311"/>
                      <a:gd name="T44" fmla="*/ 5569 w 5714"/>
                      <a:gd name="T45" fmla="*/ 442 h 2311"/>
                      <a:gd name="T46" fmla="*/ 5662 w 5714"/>
                      <a:gd name="T47" fmla="*/ 270 h 2311"/>
                      <a:gd name="T48" fmla="*/ 5709 w 5714"/>
                      <a:gd name="T49" fmla="*/ 91 h 2311"/>
                      <a:gd name="T50" fmla="*/ 5714 w 5714"/>
                      <a:gd name="T51" fmla="*/ 930 h 2311"/>
                      <a:gd name="T52" fmla="*/ 5692 w 5714"/>
                      <a:gd name="T53" fmla="*/ 1109 h 2311"/>
                      <a:gd name="T54" fmla="*/ 5621 w 5714"/>
                      <a:gd name="T55" fmla="*/ 1283 h 2311"/>
                      <a:gd name="T56" fmla="*/ 5508 w 5714"/>
                      <a:gd name="T57" fmla="*/ 1448 h 2311"/>
                      <a:gd name="T58" fmla="*/ 5353 w 5714"/>
                      <a:gd name="T59" fmla="*/ 1602 h 2311"/>
                      <a:gd name="T60" fmla="*/ 5164 w 5714"/>
                      <a:gd name="T61" fmla="*/ 1745 h 2311"/>
                      <a:gd name="T62" fmla="*/ 4939 w 5714"/>
                      <a:gd name="T63" fmla="*/ 1877 h 2311"/>
                      <a:gd name="T64" fmla="*/ 4684 w 5714"/>
                      <a:gd name="T65" fmla="*/ 1991 h 2311"/>
                      <a:gd name="T66" fmla="*/ 4399 w 5714"/>
                      <a:gd name="T67" fmla="*/ 2092 h 2311"/>
                      <a:gd name="T68" fmla="*/ 4091 w 5714"/>
                      <a:gd name="T69" fmla="*/ 2175 h 2311"/>
                      <a:gd name="T70" fmla="*/ 3761 w 5714"/>
                      <a:gd name="T71" fmla="*/ 2240 h 2311"/>
                      <a:gd name="T72" fmla="*/ 3411 w 5714"/>
                      <a:gd name="T73" fmla="*/ 2285 h 2311"/>
                      <a:gd name="T74" fmla="*/ 3046 w 5714"/>
                      <a:gd name="T75" fmla="*/ 2308 h 2311"/>
                      <a:gd name="T76" fmla="*/ 2670 w 5714"/>
                      <a:gd name="T77" fmla="*/ 2308 h 2311"/>
                      <a:gd name="T78" fmla="*/ 2304 w 5714"/>
                      <a:gd name="T79" fmla="*/ 2285 h 2311"/>
                      <a:gd name="T80" fmla="*/ 1955 w 5714"/>
                      <a:gd name="T81" fmla="*/ 2240 h 2311"/>
                      <a:gd name="T82" fmla="*/ 1624 w 5714"/>
                      <a:gd name="T83" fmla="*/ 2175 h 2311"/>
                      <a:gd name="T84" fmla="*/ 1315 w 5714"/>
                      <a:gd name="T85" fmla="*/ 2092 h 2311"/>
                      <a:gd name="T86" fmla="*/ 1032 w 5714"/>
                      <a:gd name="T87" fmla="*/ 1991 h 2311"/>
                      <a:gd name="T88" fmla="*/ 775 w 5714"/>
                      <a:gd name="T89" fmla="*/ 1877 h 2311"/>
                      <a:gd name="T90" fmla="*/ 552 w 5714"/>
                      <a:gd name="T91" fmla="*/ 1745 h 2311"/>
                      <a:gd name="T92" fmla="*/ 361 w 5714"/>
                      <a:gd name="T93" fmla="*/ 1602 h 2311"/>
                      <a:gd name="T94" fmla="*/ 208 w 5714"/>
                      <a:gd name="T95" fmla="*/ 1448 h 2311"/>
                      <a:gd name="T96" fmla="*/ 94 w 5714"/>
                      <a:gd name="T97" fmla="*/ 1283 h 2311"/>
                      <a:gd name="T98" fmla="*/ 24 w 5714"/>
                      <a:gd name="T99" fmla="*/ 1109 h 2311"/>
                      <a:gd name="T100" fmla="*/ 0 w 5714"/>
                      <a:gd name="T101" fmla="*/ 930 h 23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</a:cxnLst>
                    <a:rect l="0" t="0" r="r" b="b"/>
                    <a:pathLst>
                      <a:path w="5714" h="2311">
                        <a:moveTo>
                          <a:pt x="0" y="0"/>
                        </a:moveTo>
                        <a:lnTo>
                          <a:pt x="7" y="91"/>
                        </a:lnTo>
                        <a:lnTo>
                          <a:pt x="24" y="181"/>
                        </a:lnTo>
                        <a:lnTo>
                          <a:pt x="54" y="270"/>
                        </a:lnTo>
                        <a:lnTo>
                          <a:pt x="94" y="357"/>
                        </a:lnTo>
                        <a:lnTo>
                          <a:pt x="146" y="442"/>
                        </a:lnTo>
                        <a:lnTo>
                          <a:pt x="208" y="525"/>
                        </a:lnTo>
                        <a:lnTo>
                          <a:pt x="279" y="605"/>
                        </a:lnTo>
                        <a:lnTo>
                          <a:pt x="361" y="685"/>
                        </a:lnTo>
                        <a:lnTo>
                          <a:pt x="451" y="760"/>
                        </a:lnTo>
                        <a:lnTo>
                          <a:pt x="552" y="833"/>
                        </a:lnTo>
                        <a:lnTo>
                          <a:pt x="659" y="902"/>
                        </a:lnTo>
                        <a:lnTo>
                          <a:pt x="775" y="970"/>
                        </a:lnTo>
                        <a:lnTo>
                          <a:pt x="900" y="1032"/>
                        </a:lnTo>
                        <a:lnTo>
                          <a:pt x="1032" y="1091"/>
                        </a:lnTo>
                        <a:lnTo>
                          <a:pt x="1169" y="1147"/>
                        </a:lnTo>
                        <a:lnTo>
                          <a:pt x="1315" y="1197"/>
                        </a:lnTo>
                        <a:lnTo>
                          <a:pt x="1466" y="1244"/>
                        </a:lnTo>
                        <a:lnTo>
                          <a:pt x="1624" y="1286"/>
                        </a:lnTo>
                        <a:lnTo>
                          <a:pt x="1787" y="1322"/>
                        </a:lnTo>
                        <a:lnTo>
                          <a:pt x="1955" y="1355"/>
                        </a:lnTo>
                        <a:lnTo>
                          <a:pt x="2127" y="1382"/>
                        </a:lnTo>
                        <a:lnTo>
                          <a:pt x="2304" y="1402"/>
                        </a:lnTo>
                        <a:lnTo>
                          <a:pt x="2484" y="1418"/>
                        </a:lnTo>
                        <a:lnTo>
                          <a:pt x="2670" y="1427"/>
                        </a:lnTo>
                        <a:lnTo>
                          <a:pt x="2857" y="1430"/>
                        </a:lnTo>
                        <a:lnTo>
                          <a:pt x="3046" y="1427"/>
                        </a:lnTo>
                        <a:lnTo>
                          <a:pt x="3230" y="1418"/>
                        </a:lnTo>
                        <a:lnTo>
                          <a:pt x="3411" y="1402"/>
                        </a:lnTo>
                        <a:lnTo>
                          <a:pt x="3588" y="1382"/>
                        </a:lnTo>
                        <a:lnTo>
                          <a:pt x="3761" y="1355"/>
                        </a:lnTo>
                        <a:lnTo>
                          <a:pt x="3929" y="1322"/>
                        </a:lnTo>
                        <a:lnTo>
                          <a:pt x="4091" y="1286"/>
                        </a:lnTo>
                        <a:lnTo>
                          <a:pt x="4248" y="1244"/>
                        </a:lnTo>
                        <a:lnTo>
                          <a:pt x="4399" y="1197"/>
                        </a:lnTo>
                        <a:lnTo>
                          <a:pt x="4545" y="1147"/>
                        </a:lnTo>
                        <a:lnTo>
                          <a:pt x="4684" y="1091"/>
                        </a:lnTo>
                        <a:lnTo>
                          <a:pt x="4816" y="1032"/>
                        </a:lnTo>
                        <a:lnTo>
                          <a:pt x="4939" y="970"/>
                        </a:lnTo>
                        <a:lnTo>
                          <a:pt x="5055" y="902"/>
                        </a:lnTo>
                        <a:lnTo>
                          <a:pt x="5164" y="833"/>
                        </a:lnTo>
                        <a:lnTo>
                          <a:pt x="5263" y="760"/>
                        </a:lnTo>
                        <a:lnTo>
                          <a:pt x="5353" y="685"/>
                        </a:lnTo>
                        <a:lnTo>
                          <a:pt x="5435" y="605"/>
                        </a:lnTo>
                        <a:lnTo>
                          <a:pt x="5508" y="525"/>
                        </a:lnTo>
                        <a:lnTo>
                          <a:pt x="5569" y="442"/>
                        </a:lnTo>
                        <a:lnTo>
                          <a:pt x="5621" y="357"/>
                        </a:lnTo>
                        <a:lnTo>
                          <a:pt x="5662" y="270"/>
                        </a:lnTo>
                        <a:lnTo>
                          <a:pt x="5692" y="181"/>
                        </a:lnTo>
                        <a:lnTo>
                          <a:pt x="5709" y="91"/>
                        </a:lnTo>
                        <a:lnTo>
                          <a:pt x="5714" y="0"/>
                        </a:lnTo>
                        <a:lnTo>
                          <a:pt x="5714" y="930"/>
                        </a:lnTo>
                        <a:lnTo>
                          <a:pt x="5709" y="1020"/>
                        </a:lnTo>
                        <a:lnTo>
                          <a:pt x="5692" y="1109"/>
                        </a:lnTo>
                        <a:lnTo>
                          <a:pt x="5662" y="1197"/>
                        </a:lnTo>
                        <a:lnTo>
                          <a:pt x="5621" y="1283"/>
                        </a:lnTo>
                        <a:lnTo>
                          <a:pt x="5569" y="1366"/>
                        </a:lnTo>
                        <a:lnTo>
                          <a:pt x="5508" y="1448"/>
                        </a:lnTo>
                        <a:lnTo>
                          <a:pt x="5435" y="1526"/>
                        </a:lnTo>
                        <a:lnTo>
                          <a:pt x="5353" y="1602"/>
                        </a:lnTo>
                        <a:lnTo>
                          <a:pt x="5263" y="1675"/>
                        </a:lnTo>
                        <a:lnTo>
                          <a:pt x="5164" y="1745"/>
                        </a:lnTo>
                        <a:lnTo>
                          <a:pt x="5055" y="1812"/>
                        </a:lnTo>
                        <a:lnTo>
                          <a:pt x="4939" y="1877"/>
                        </a:lnTo>
                        <a:lnTo>
                          <a:pt x="4816" y="1936"/>
                        </a:lnTo>
                        <a:lnTo>
                          <a:pt x="4684" y="1991"/>
                        </a:lnTo>
                        <a:lnTo>
                          <a:pt x="4545" y="2045"/>
                        </a:lnTo>
                        <a:lnTo>
                          <a:pt x="4399" y="2092"/>
                        </a:lnTo>
                        <a:lnTo>
                          <a:pt x="4248" y="2137"/>
                        </a:lnTo>
                        <a:lnTo>
                          <a:pt x="4091" y="2175"/>
                        </a:lnTo>
                        <a:lnTo>
                          <a:pt x="3929" y="2210"/>
                        </a:lnTo>
                        <a:lnTo>
                          <a:pt x="3761" y="2240"/>
                        </a:lnTo>
                        <a:lnTo>
                          <a:pt x="3588" y="2266"/>
                        </a:lnTo>
                        <a:lnTo>
                          <a:pt x="3411" y="2285"/>
                        </a:lnTo>
                        <a:lnTo>
                          <a:pt x="3230" y="2299"/>
                        </a:lnTo>
                        <a:lnTo>
                          <a:pt x="3046" y="2308"/>
                        </a:lnTo>
                        <a:lnTo>
                          <a:pt x="2857" y="2311"/>
                        </a:lnTo>
                        <a:lnTo>
                          <a:pt x="2670" y="2308"/>
                        </a:lnTo>
                        <a:lnTo>
                          <a:pt x="2484" y="2299"/>
                        </a:lnTo>
                        <a:lnTo>
                          <a:pt x="2304" y="2285"/>
                        </a:lnTo>
                        <a:lnTo>
                          <a:pt x="2127" y="2266"/>
                        </a:lnTo>
                        <a:lnTo>
                          <a:pt x="1955" y="2240"/>
                        </a:lnTo>
                        <a:lnTo>
                          <a:pt x="1787" y="2210"/>
                        </a:lnTo>
                        <a:lnTo>
                          <a:pt x="1624" y="2175"/>
                        </a:lnTo>
                        <a:lnTo>
                          <a:pt x="1466" y="2137"/>
                        </a:lnTo>
                        <a:lnTo>
                          <a:pt x="1315" y="2092"/>
                        </a:lnTo>
                        <a:lnTo>
                          <a:pt x="1169" y="2045"/>
                        </a:lnTo>
                        <a:lnTo>
                          <a:pt x="1032" y="1991"/>
                        </a:lnTo>
                        <a:lnTo>
                          <a:pt x="900" y="1936"/>
                        </a:lnTo>
                        <a:lnTo>
                          <a:pt x="775" y="1877"/>
                        </a:lnTo>
                        <a:lnTo>
                          <a:pt x="659" y="1812"/>
                        </a:lnTo>
                        <a:lnTo>
                          <a:pt x="552" y="1745"/>
                        </a:lnTo>
                        <a:lnTo>
                          <a:pt x="451" y="1675"/>
                        </a:lnTo>
                        <a:lnTo>
                          <a:pt x="361" y="1602"/>
                        </a:lnTo>
                        <a:lnTo>
                          <a:pt x="279" y="1526"/>
                        </a:lnTo>
                        <a:lnTo>
                          <a:pt x="208" y="1448"/>
                        </a:lnTo>
                        <a:lnTo>
                          <a:pt x="146" y="1366"/>
                        </a:lnTo>
                        <a:lnTo>
                          <a:pt x="94" y="1283"/>
                        </a:lnTo>
                        <a:lnTo>
                          <a:pt x="54" y="1197"/>
                        </a:lnTo>
                        <a:lnTo>
                          <a:pt x="24" y="1109"/>
                        </a:lnTo>
                        <a:lnTo>
                          <a:pt x="7" y="1020"/>
                        </a:lnTo>
                        <a:lnTo>
                          <a:pt x="0" y="93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 w="0">
                    <a:solidFill>
                      <a:schemeClr val="accent1">
                        <a:lumMod val="7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55" name="Freeform 16">
                    <a:extLst>
                      <a:ext uri="{FF2B5EF4-FFF2-40B4-BE49-F238E27FC236}">
                        <a16:creationId xmlns:a16="http://schemas.microsoft.com/office/drawing/2014/main" id="{D3AEB5D6-6D7F-4DEB-8C13-7D2B0C0D2CC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59200" y="5773738"/>
                    <a:ext cx="349250" cy="1725613"/>
                  </a:xfrm>
                  <a:custGeom>
                    <a:avLst/>
                    <a:gdLst>
                      <a:gd name="T0" fmla="*/ 0 w 220"/>
                      <a:gd name="T1" fmla="*/ 0 h 1087"/>
                      <a:gd name="T2" fmla="*/ 67 w 220"/>
                      <a:gd name="T3" fmla="*/ 60 h 1087"/>
                      <a:gd name="T4" fmla="*/ 140 w 220"/>
                      <a:gd name="T5" fmla="*/ 118 h 1087"/>
                      <a:gd name="T6" fmla="*/ 220 w 220"/>
                      <a:gd name="T7" fmla="*/ 175 h 1087"/>
                      <a:gd name="T8" fmla="*/ 220 w 220"/>
                      <a:gd name="T9" fmla="*/ 1087 h 1087"/>
                      <a:gd name="T10" fmla="*/ 140 w 220"/>
                      <a:gd name="T11" fmla="*/ 1033 h 1087"/>
                      <a:gd name="T12" fmla="*/ 67 w 220"/>
                      <a:gd name="T13" fmla="*/ 976 h 1087"/>
                      <a:gd name="T14" fmla="*/ 0 w 220"/>
                      <a:gd name="T15" fmla="*/ 919 h 1087"/>
                      <a:gd name="T16" fmla="*/ 0 w 220"/>
                      <a:gd name="T17" fmla="*/ 0 h 108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20" h="1087">
                        <a:moveTo>
                          <a:pt x="0" y="0"/>
                        </a:moveTo>
                        <a:lnTo>
                          <a:pt x="67" y="60"/>
                        </a:lnTo>
                        <a:lnTo>
                          <a:pt x="140" y="118"/>
                        </a:lnTo>
                        <a:lnTo>
                          <a:pt x="220" y="175"/>
                        </a:lnTo>
                        <a:lnTo>
                          <a:pt x="220" y="1087"/>
                        </a:lnTo>
                        <a:lnTo>
                          <a:pt x="140" y="1033"/>
                        </a:lnTo>
                        <a:lnTo>
                          <a:pt x="67" y="976"/>
                        </a:lnTo>
                        <a:lnTo>
                          <a:pt x="0" y="91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56" name="Freeform 17">
                    <a:extLst>
                      <a:ext uri="{FF2B5EF4-FFF2-40B4-BE49-F238E27FC236}">
                        <a16:creationId xmlns:a16="http://schemas.microsoft.com/office/drawing/2014/main" id="{4797C5B7-8BFE-41D5-A5E1-64151A8B941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436350" y="5773738"/>
                    <a:ext cx="347663" cy="1725613"/>
                  </a:xfrm>
                  <a:custGeom>
                    <a:avLst/>
                    <a:gdLst>
                      <a:gd name="T0" fmla="*/ 219 w 219"/>
                      <a:gd name="T1" fmla="*/ 0 h 1087"/>
                      <a:gd name="T2" fmla="*/ 219 w 219"/>
                      <a:gd name="T3" fmla="*/ 919 h 1087"/>
                      <a:gd name="T4" fmla="*/ 151 w 219"/>
                      <a:gd name="T5" fmla="*/ 976 h 1087"/>
                      <a:gd name="T6" fmla="*/ 78 w 219"/>
                      <a:gd name="T7" fmla="*/ 1033 h 1087"/>
                      <a:gd name="T8" fmla="*/ 0 w 219"/>
                      <a:gd name="T9" fmla="*/ 1087 h 1087"/>
                      <a:gd name="T10" fmla="*/ 0 w 219"/>
                      <a:gd name="T11" fmla="*/ 175 h 1087"/>
                      <a:gd name="T12" fmla="*/ 78 w 219"/>
                      <a:gd name="T13" fmla="*/ 118 h 1087"/>
                      <a:gd name="T14" fmla="*/ 151 w 219"/>
                      <a:gd name="T15" fmla="*/ 60 h 1087"/>
                      <a:gd name="T16" fmla="*/ 219 w 219"/>
                      <a:gd name="T17" fmla="*/ 0 h 108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19" h="1087">
                        <a:moveTo>
                          <a:pt x="219" y="0"/>
                        </a:moveTo>
                        <a:lnTo>
                          <a:pt x="219" y="919"/>
                        </a:lnTo>
                        <a:lnTo>
                          <a:pt x="151" y="976"/>
                        </a:lnTo>
                        <a:lnTo>
                          <a:pt x="78" y="1033"/>
                        </a:lnTo>
                        <a:lnTo>
                          <a:pt x="0" y="1087"/>
                        </a:lnTo>
                        <a:lnTo>
                          <a:pt x="0" y="175"/>
                        </a:lnTo>
                        <a:lnTo>
                          <a:pt x="78" y="118"/>
                        </a:lnTo>
                        <a:lnTo>
                          <a:pt x="151" y="60"/>
                        </a:lnTo>
                        <a:lnTo>
                          <a:pt x="219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57" name="Freeform 18">
                    <a:extLst>
                      <a:ext uri="{FF2B5EF4-FFF2-40B4-BE49-F238E27FC236}">
                        <a16:creationId xmlns:a16="http://schemas.microsoft.com/office/drawing/2014/main" id="{FDACC2BF-DC21-4DEA-8196-4C309F9616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457700" y="6267450"/>
                    <a:ext cx="347663" cy="1598613"/>
                  </a:xfrm>
                  <a:custGeom>
                    <a:avLst/>
                    <a:gdLst>
                      <a:gd name="T0" fmla="*/ 0 w 219"/>
                      <a:gd name="T1" fmla="*/ 0 h 1007"/>
                      <a:gd name="T2" fmla="*/ 106 w 219"/>
                      <a:gd name="T3" fmla="*/ 53 h 1007"/>
                      <a:gd name="T4" fmla="*/ 219 w 219"/>
                      <a:gd name="T5" fmla="*/ 106 h 1007"/>
                      <a:gd name="T6" fmla="*/ 219 w 219"/>
                      <a:gd name="T7" fmla="*/ 1007 h 1007"/>
                      <a:gd name="T8" fmla="*/ 106 w 219"/>
                      <a:gd name="T9" fmla="*/ 959 h 1007"/>
                      <a:gd name="T10" fmla="*/ 0 w 219"/>
                      <a:gd name="T11" fmla="*/ 905 h 1007"/>
                      <a:gd name="T12" fmla="*/ 0 w 219"/>
                      <a:gd name="T13" fmla="*/ 0 h 10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19" h="1007">
                        <a:moveTo>
                          <a:pt x="0" y="0"/>
                        </a:moveTo>
                        <a:lnTo>
                          <a:pt x="106" y="53"/>
                        </a:lnTo>
                        <a:lnTo>
                          <a:pt x="219" y="106"/>
                        </a:lnTo>
                        <a:lnTo>
                          <a:pt x="219" y="1007"/>
                        </a:lnTo>
                        <a:lnTo>
                          <a:pt x="106" y="959"/>
                        </a:lnTo>
                        <a:lnTo>
                          <a:pt x="0" y="90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58" name="Freeform 19">
                    <a:extLst>
                      <a:ext uri="{FF2B5EF4-FFF2-40B4-BE49-F238E27FC236}">
                        <a16:creationId xmlns:a16="http://schemas.microsoft.com/office/drawing/2014/main" id="{B859A826-66DA-4BD9-B5DB-7ACBADC3F0A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0737850" y="6267450"/>
                    <a:ext cx="349250" cy="1598613"/>
                  </a:xfrm>
                  <a:custGeom>
                    <a:avLst/>
                    <a:gdLst>
                      <a:gd name="T0" fmla="*/ 220 w 220"/>
                      <a:gd name="T1" fmla="*/ 0 h 1007"/>
                      <a:gd name="T2" fmla="*/ 220 w 220"/>
                      <a:gd name="T3" fmla="*/ 905 h 1007"/>
                      <a:gd name="T4" fmla="*/ 112 w 220"/>
                      <a:gd name="T5" fmla="*/ 959 h 1007"/>
                      <a:gd name="T6" fmla="*/ 0 w 220"/>
                      <a:gd name="T7" fmla="*/ 1007 h 1007"/>
                      <a:gd name="T8" fmla="*/ 0 w 220"/>
                      <a:gd name="T9" fmla="*/ 106 h 1007"/>
                      <a:gd name="T10" fmla="*/ 112 w 220"/>
                      <a:gd name="T11" fmla="*/ 53 h 1007"/>
                      <a:gd name="T12" fmla="*/ 220 w 220"/>
                      <a:gd name="T13" fmla="*/ 0 h 10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20" h="1007">
                        <a:moveTo>
                          <a:pt x="220" y="0"/>
                        </a:moveTo>
                        <a:lnTo>
                          <a:pt x="220" y="905"/>
                        </a:lnTo>
                        <a:lnTo>
                          <a:pt x="112" y="959"/>
                        </a:lnTo>
                        <a:lnTo>
                          <a:pt x="0" y="1007"/>
                        </a:lnTo>
                        <a:lnTo>
                          <a:pt x="0" y="106"/>
                        </a:lnTo>
                        <a:lnTo>
                          <a:pt x="112" y="53"/>
                        </a:lnTo>
                        <a:lnTo>
                          <a:pt x="22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59" name="Freeform 20">
                    <a:extLst>
                      <a:ext uri="{FF2B5EF4-FFF2-40B4-BE49-F238E27FC236}">
                        <a16:creationId xmlns:a16="http://schemas.microsoft.com/office/drawing/2014/main" id="{F058C7A8-776A-4FFF-8B0B-0E4B608F1D4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154613" y="6575425"/>
                    <a:ext cx="347663" cy="1530350"/>
                  </a:xfrm>
                  <a:custGeom>
                    <a:avLst/>
                    <a:gdLst>
                      <a:gd name="T0" fmla="*/ 0 w 219"/>
                      <a:gd name="T1" fmla="*/ 0 h 964"/>
                      <a:gd name="T2" fmla="*/ 108 w 219"/>
                      <a:gd name="T3" fmla="*/ 37 h 964"/>
                      <a:gd name="T4" fmla="*/ 219 w 219"/>
                      <a:gd name="T5" fmla="*/ 71 h 964"/>
                      <a:gd name="T6" fmla="*/ 219 w 219"/>
                      <a:gd name="T7" fmla="*/ 964 h 964"/>
                      <a:gd name="T8" fmla="*/ 108 w 219"/>
                      <a:gd name="T9" fmla="*/ 931 h 964"/>
                      <a:gd name="T10" fmla="*/ 0 w 219"/>
                      <a:gd name="T11" fmla="*/ 897 h 964"/>
                      <a:gd name="T12" fmla="*/ 0 w 219"/>
                      <a:gd name="T13" fmla="*/ 0 h 9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19" h="964">
                        <a:moveTo>
                          <a:pt x="0" y="0"/>
                        </a:moveTo>
                        <a:lnTo>
                          <a:pt x="108" y="37"/>
                        </a:lnTo>
                        <a:lnTo>
                          <a:pt x="219" y="71"/>
                        </a:lnTo>
                        <a:lnTo>
                          <a:pt x="219" y="964"/>
                        </a:lnTo>
                        <a:lnTo>
                          <a:pt x="108" y="931"/>
                        </a:lnTo>
                        <a:lnTo>
                          <a:pt x="0" y="89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60" name="Freeform 21">
                    <a:extLst>
                      <a:ext uri="{FF2B5EF4-FFF2-40B4-BE49-F238E27FC236}">
                        <a16:creationId xmlns:a16="http://schemas.microsoft.com/office/drawing/2014/main" id="{2D31E457-A1A2-4C4E-BAC1-4C6C6DCAD1E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0040938" y="6575425"/>
                    <a:ext cx="346075" cy="1530350"/>
                  </a:xfrm>
                  <a:custGeom>
                    <a:avLst/>
                    <a:gdLst>
                      <a:gd name="T0" fmla="*/ 218 w 218"/>
                      <a:gd name="T1" fmla="*/ 0 h 964"/>
                      <a:gd name="T2" fmla="*/ 218 w 218"/>
                      <a:gd name="T3" fmla="*/ 897 h 964"/>
                      <a:gd name="T4" fmla="*/ 111 w 218"/>
                      <a:gd name="T5" fmla="*/ 931 h 964"/>
                      <a:gd name="T6" fmla="*/ 0 w 218"/>
                      <a:gd name="T7" fmla="*/ 964 h 964"/>
                      <a:gd name="T8" fmla="*/ 0 w 218"/>
                      <a:gd name="T9" fmla="*/ 71 h 964"/>
                      <a:gd name="T10" fmla="*/ 111 w 218"/>
                      <a:gd name="T11" fmla="*/ 37 h 964"/>
                      <a:gd name="T12" fmla="*/ 218 w 218"/>
                      <a:gd name="T13" fmla="*/ 0 h 9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18" h="964">
                        <a:moveTo>
                          <a:pt x="218" y="0"/>
                        </a:moveTo>
                        <a:lnTo>
                          <a:pt x="218" y="897"/>
                        </a:lnTo>
                        <a:lnTo>
                          <a:pt x="111" y="931"/>
                        </a:lnTo>
                        <a:lnTo>
                          <a:pt x="0" y="964"/>
                        </a:lnTo>
                        <a:lnTo>
                          <a:pt x="0" y="71"/>
                        </a:lnTo>
                        <a:lnTo>
                          <a:pt x="111" y="37"/>
                        </a:lnTo>
                        <a:lnTo>
                          <a:pt x="218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61" name="Freeform 22">
                    <a:extLst>
                      <a:ext uri="{FF2B5EF4-FFF2-40B4-BE49-F238E27FC236}">
                        <a16:creationId xmlns:a16="http://schemas.microsoft.com/office/drawing/2014/main" id="{28B97706-9865-43FB-9102-558F91FB1BF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027738" y="6823075"/>
                    <a:ext cx="347663" cy="1470025"/>
                  </a:xfrm>
                  <a:custGeom>
                    <a:avLst/>
                    <a:gdLst>
                      <a:gd name="T0" fmla="*/ 0 w 219"/>
                      <a:gd name="T1" fmla="*/ 0 h 926"/>
                      <a:gd name="T2" fmla="*/ 108 w 219"/>
                      <a:gd name="T3" fmla="*/ 23 h 926"/>
                      <a:gd name="T4" fmla="*/ 219 w 219"/>
                      <a:gd name="T5" fmla="*/ 42 h 926"/>
                      <a:gd name="T6" fmla="*/ 219 w 219"/>
                      <a:gd name="T7" fmla="*/ 926 h 926"/>
                      <a:gd name="T8" fmla="*/ 108 w 219"/>
                      <a:gd name="T9" fmla="*/ 909 h 926"/>
                      <a:gd name="T10" fmla="*/ 0 w 219"/>
                      <a:gd name="T11" fmla="*/ 888 h 926"/>
                      <a:gd name="T12" fmla="*/ 0 w 219"/>
                      <a:gd name="T13" fmla="*/ 0 h 9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19" h="926">
                        <a:moveTo>
                          <a:pt x="0" y="0"/>
                        </a:moveTo>
                        <a:lnTo>
                          <a:pt x="108" y="23"/>
                        </a:lnTo>
                        <a:lnTo>
                          <a:pt x="219" y="42"/>
                        </a:lnTo>
                        <a:lnTo>
                          <a:pt x="219" y="926"/>
                        </a:lnTo>
                        <a:lnTo>
                          <a:pt x="108" y="909"/>
                        </a:lnTo>
                        <a:lnTo>
                          <a:pt x="0" y="8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62" name="Freeform 23">
                    <a:extLst>
                      <a:ext uri="{FF2B5EF4-FFF2-40B4-BE49-F238E27FC236}">
                        <a16:creationId xmlns:a16="http://schemas.microsoft.com/office/drawing/2014/main" id="{11317295-67AD-4832-8126-602A866BD64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167813" y="6823075"/>
                    <a:ext cx="349250" cy="1470025"/>
                  </a:xfrm>
                  <a:custGeom>
                    <a:avLst/>
                    <a:gdLst>
                      <a:gd name="T0" fmla="*/ 220 w 220"/>
                      <a:gd name="T1" fmla="*/ 0 h 926"/>
                      <a:gd name="T2" fmla="*/ 220 w 220"/>
                      <a:gd name="T3" fmla="*/ 888 h 926"/>
                      <a:gd name="T4" fmla="*/ 111 w 220"/>
                      <a:gd name="T5" fmla="*/ 909 h 926"/>
                      <a:gd name="T6" fmla="*/ 0 w 220"/>
                      <a:gd name="T7" fmla="*/ 926 h 926"/>
                      <a:gd name="T8" fmla="*/ 0 w 220"/>
                      <a:gd name="T9" fmla="*/ 42 h 926"/>
                      <a:gd name="T10" fmla="*/ 111 w 220"/>
                      <a:gd name="T11" fmla="*/ 23 h 926"/>
                      <a:gd name="T12" fmla="*/ 220 w 220"/>
                      <a:gd name="T13" fmla="*/ 0 h 9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20" h="926">
                        <a:moveTo>
                          <a:pt x="220" y="0"/>
                        </a:moveTo>
                        <a:lnTo>
                          <a:pt x="220" y="888"/>
                        </a:lnTo>
                        <a:lnTo>
                          <a:pt x="111" y="909"/>
                        </a:lnTo>
                        <a:lnTo>
                          <a:pt x="0" y="926"/>
                        </a:lnTo>
                        <a:lnTo>
                          <a:pt x="0" y="42"/>
                        </a:lnTo>
                        <a:lnTo>
                          <a:pt x="111" y="23"/>
                        </a:lnTo>
                        <a:lnTo>
                          <a:pt x="22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63" name="Freeform 24">
                    <a:extLst>
                      <a:ext uri="{FF2B5EF4-FFF2-40B4-BE49-F238E27FC236}">
                        <a16:creationId xmlns:a16="http://schemas.microsoft.com/office/drawing/2014/main" id="{C071A35F-4821-47B4-849C-632A3965BFF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073900" y="6975475"/>
                    <a:ext cx="347663" cy="1417638"/>
                  </a:xfrm>
                  <a:custGeom>
                    <a:avLst/>
                    <a:gdLst>
                      <a:gd name="T0" fmla="*/ 0 w 219"/>
                      <a:gd name="T1" fmla="*/ 0 h 893"/>
                      <a:gd name="T2" fmla="*/ 110 w 219"/>
                      <a:gd name="T3" fmla="*/ 7 h 893"/>
                      <a:gd name="T4" fmla="*/ 219 w 219"/>
                      <a:gd name="T5" fmla="*/ 12 h 893"/>
                      <a:gd name="T6" fmla="*/ 219 w 219"/>
                      <a:gd name="T7" fmla="*/ 893 h 893"/>
                      <a:gd name="T8" fmla="*/ 110 w 219"/>
                      <a:gd name="T9" fmla="*/ 890 h 893"/>
                      <a:gd name="T10" fmla="*/ 0 w 219"/>
                      <a:gd name="T11" fmla="*/ 881 h 893"/>
                      <a:gd name="T12" fmla="*/ 0 w 219"/>
                      <a:gd name="T13" fmla="*/ 0 h 8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19" h="893">
                        <a:moveTo>
                          <a:pt x="0" y="0"/>
                        </a:moveTo>
                        <a:lnTo>
                          <a:pt x="110" y="7"/>
                        </a:lnTo>
                        <a:lnTo>
                          <a:pt x="219" y="12"/>
                        </a:lnTo>
                        <a:lnTo>
                          <a:pt x="219" y="893"/>
                        </a:lnTo>
                        <a:lnTo>
                          <a:pt x="110" y="890"/>
                        </a:lnTo>
                        <a:lnTo>
                          <a:pt x="0" y="88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64" name="Freeform 25">
                    <a:extLst>
                      <a:ext uri="{FF2B5EF4-FFF2-40B4-BE49-F238E27FC236}">
                        <a16:creationId xmlns:a16="http://schemas.microsoft.com/office/drawing/2014/main" id="{DC5B037C-9E38-4063-AD96-214C8910D0D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120063" y="6975475"/>
                    <a:ext cx="350838" cy="1417638"/>
                  </a:xfrm>
                  <a:custGeom>
                    <a:avLst/>
                    <a:gdLst>
                      <a:gd name="T0" fmla="*/ 221 w 221"/>
                      <a:gd name="T1" fmla="*/ 0 h 893"/>
                      <a:gd name="T2" fmla="*/ 221 w 221"/>
                      <a:gd name="T3" fmla="*/ 881 h 893"/>
                      <a:gd name="T4" fmla="*/ 110 w 221"/>
                      <a:gd name="T5" fmla="*/ 890 h 893"/>
                      <a:gd name="T6" fmla="*/ 0 w 221"/>
                      <a:gd name="T7" fmla="*/ 893 h 893"/>
                      <a:gd name="T8" fmla="*/ 0 w 221"/>
                      <a:gd name="T9" fmla="*/ 12 h 893"/>
                      <a:gd name="T10" fmla="*/ 110 w 221"/>
                      <a:gd name="T11" fmla="*/ 7 h 893"/>
                      <a:gd name="T12" fmla="*/ 221 w 221"/>
                      <a:gd name="T13" fmla="*/ 0 h 8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21" h="893">
                        <a:moveTo>
                          <a:pt x="221" y="0"/>
                        </a:moveTo>
                        <a:lnTo>
                          <a:pt x="221" y="881"/>
                        </a:lnTo>
                        <a:lnTo>
                          <a:pt x="110" y="890"/>
                        </a:lnTo>
                        <a:lnTo>
                          <a:pt x="0" y="893"/>
                        </a:lnTo>
                        <a:lnTo>
                          <a:pt x="0" y="12"/>
                        </a:lnTo>
                        <a:lnTo>
                          <a:pt x="110" y="7"/>
                        </a:lnTo>
                        <a:lnTo>
                          <a:pt x="221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  <p:grpSp>
              <p:nvGrpSpPr>
                <p:cNvPr id="50" name="Group 49">
                  <a:extLst>
                    <a:ext uri="{FF2B5EF4-FFF2-40B4-BE49-F238E27FC236}">
                      <a16:creationId xmlns:a16="http://schemas.microsoft.com/office/drawing/2014/main" id="{4B6A08C5-26FB-4577-9178-913C25C800E2}"/>
                    </a:ext>
                  </a:extLst>
                </p:cNvPr>
                <p:cNvGrpSpPr/>
                <p:nvPr/>
              </p:nvGrpSpPr>
              <p:grpSpPr>
                <a:xfrm>
                  <a:off x="6338645" y="2741246"/>
                  <a:ext cx="9070975" cy="4368800"/>
                  <a:chOff x="3235325" y="2628900"/>
                  <a:chExt cx="9070975" cy="4368800"/>
                </a:xfrm>
              </p:grpSpPr>
              <p:sp>
                <p:nvSpPr>
                  <p:cNvPr id="51" name="Freeform 26">
                    <a:extLst>
                      <a:ext uri="{FF2B5EF4-FFF2-40B4-BE49-F238E27FC236}">
                        <a16:creationId xmlns:a16="http://schemas.microsoft.com/office/drawing/2014/main" id="{03D366DD-E87E-4671-B02D-D535EE36C5C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35325" y="2628900"/>
                    <a:ext cx="9070975" cy="4368800"/>
                  </a:xfrm>
                  <a:custGeom>
                    <a:avLst/>
                    <a:gdLst>
                      <a:gd name="T0" fmla="*/ 3038 w 5714"/>
                      <a:gd name="T1" fmla="*/ 2 h 2752"/>
                      <a:gd name="T2" fmla="*/ 3390 w 5714"/>
                      <a:gd name="T3" fmla="*/ 21 h 2752"/>
                      <a:gd name="T4" fmla="*/ 3728 w 5714"/>
                      <a:gd name="T5" fmla="*/ 59 h 2752"/>
                      <a:gd name="T6" fmla="*/ 4047 w 5714"/>
                      <a:gd name="T7" fmla="*/ 115 h 2752"/>
                      <a:gd name="T8" fmla="*/ 4349 w 5714"/>
                      <a:gd name="T9" fmla="*/ 186 h 2752"/>
                      <a:gd name="T10" fmla="*/ 4627 w 5714"/>
                      <a:gd name="T11" fmla="*/ 273 h 2752"/>
                      <a:gd name="T12" fmla="*/ 4878 w 5714"/>
                      <a:gd name="T13" fmla="*/ 374 h 2752"/>
                      <a:gd name="T14" fmla="*/ 5102 w 5714"/>
                      <a:gd name="T15" fmla="*/ 488 h 2752"/>
                      <a:gd name="T16" fmla="*/ 5296 w 5714"/>
                      <a:gd name="T17" fmla="*/ 617 h 2752"/>
                      <a:gd name="T18" fmla="*/ 5456 w 5714"/>
                      <a:gd name="T19" fmla="*/ 756 h 2752"/>
                      <a:gd name="T20" fmla="*/ 5581 w 5714"/>
                      <a:gd name="T21" fmla="*/ 905 h 2752"/>
                      <a:gd name="T22" fmla="*/ 5666 w 5714"/>
                      <a:gd name="T23" fmla="*/ 1065 h 2752"/>
                      <a:gd name="T24" fmla="*/ 5709 w 5714"/>
                      <a:gd name="T25" fmla="*/ 1233 h 2752"/>
                      <a:gd name="T26" fmla="*/ 5709 w 5714"/>
                      <a:gd name="T27" fmla="*/ 1412 h 2752"/>
                      <a:gd name="T28" fmla="*/ 5662 w 5714"/>
                      <a:gd name="T29" fmla="*/ 1590 h 2752"/>
                      <a:gd name="T30" fmla="*/ 5569 w 5714"/>
                      <a:gd name="T31" fmla="*/ 1762 h 2752"/>
                      <a:gd name="T32" fmla="*/ 5435 w 5714"/>
                      <a:gd name="T33" fmla="*/ 1927 h 2752"/>
                      <a:gd name="T34" fmla="*/ 5263 w 5714"/>
                      <a:gd name="T35" fmla="*/ 2081 h 2752"/>
                      <a:gd name="T36" fmla="*/ 5055 w 5714"/>
                      <a:gd name="T37" fmla="*/ 2224 h 2752"/>
                      <a:gd name="T38" fmla="*/ 4816 w 5714"/>
                      <a:gd name="T39" fmla="*/ 2352 h 2752"/>
                      <a:gd name="T40" fmla="*/ 4545 w 5714"/>
                      <a:gd name="T41" fmla="*/ 2467 h 2752"/>
                      <a:gd name="T42" fmla="*/ 4248 w 5714"/>
                      <a:gd name="T43" fmla="*/ 2564 h 2752"/>
                      <a:gd name="T44" fmla="*/ 3929 w 5714"/>
                      <a:gd name="T45" fmla="*/ 2644 h 2752"/>
                      <a:gd name="T46" fmla="*/ 3588 w 5714"/>
                      <a:gd name="T47" fmla="*/ 2702 h 2752"/>
                      <a:gd name="T48" fmla="*/ 3230 w 5714"/>
                      <a:gd name="T49" fmla="*/ 2738 h 2752"/>
                      <a:gd name="T50" fmla="*/ 2857 w 5714"/>
                      <a:gd name="T51" fmla="*/ 2752 h 2752"/>
                      <a:gd name="T52" fmla="*/ 2484 w 5714"/>
                      <a:gd name="T53" fmla="*/ 2738 h 2752"/>
                      <a:gd name="T54" fmla="*/ 2127 w 5714"/>
                      <a:gd name="T55" fmla="*/ 2702 h 2752"/>
                      <a:gd name="T56" fmla="*/ 1787 w 5714"/>
                      <a:gd name="T57" fmla="*/ 2644 h 2752"/>
                      <a:gd name="T58" fmla="*/ 1466 w 5714"/>
                      <a:gd name="T59" fmla="*/ 2564 h 2752"/>
                      <a:gd name="T60" fmla="*/ 1169 w 5714"/>
                      <a:gd name="T61" fmla="*/ 2467 h 2752"/>
                      <a:gd name="T62" fmla="*/ 900 w 5714"/>
                      <a:gd name="T63" fmla="*/ 2352 h 2752"/>
                      <a:gd name="T64" fmla="*/ 659 w 5714"/>
                      <a:gd name="T65" fmla="*/ 2224 h 2752"/>
                      <a:gd name="T66" fmla="*/ 451 w 5714"/>
                      <a:gd name="T67" fmla="*/ 2081 h 2752"/>
                      <a:gd name="T68" fmla="*/ 279 w 5714"/>
                      <a:gd name="T69" fmla="*/ 1927 h 2752"/>
                      <a:gd name="T70" fmla="*/ 146 w 5714"/>
                      <a:gd name="T71" fmla="*/ 1762 h 2752"/>
                      <a:gd name="T72" fmla="*/ 54 w 5714"/>
                      <a:gd name="T73" fmla="*/ 1590 h 2752"/>
                      <a:gd name="T74" fmla="*/ 7 w 5714"/>
                      <a:gd name="T75" fmla="*/ 1412 h 2752"/>
                      <a:gd name="T76" fmla="*/ 5 w 5714"/>
                      <a:gd name="T77" fmla="*/ 1233 h 2752"/>
                      <a:gd name="T78" fmla="*/ 50 w 5714"/>
                      <a:gd name="T79" fmla="*/ 1065 h 2752"/>
                      <a:gd name="T80" fmla="*/ 135 w 5714"/>
                      <a:gd name="T81" fmla="*/ 905 h 2752"/>
                      <a:gd name="T82" fmla="*/ 258 w 5714"/>
                      <a:gd name="T83" fmla="*/ 756 h 2752"/>
                      <a:gd name="T84" fmla="*/ 420 w 5714"/>
                      <a:gd name="T85" fmla="*/ 617 h 2752"/>
                      <a:gd name="T86" fmla="*/ 612 w 5714"/>
                      <a:gd name="T87" fmla="*/ 488 h 2752"/>
                      <a:gd name="T88" fmla="*/ 836 w 5714"/>
                      <a:gd name="T89" fmla="*/ 374 h 2752"/>
                      <a:gd name="T90" fmla="*/ 1089 w 5714"/>
                      <a:gd name="T91" fmla="*/ 273 h 2752"/>
                      <a:gd name="T92" fmla="*/ 1367 w 5714"/>
                      <a:gd name="T93" fmla="*/ 186 h 2752"/>
                      <a:gd name="T94" fmla="*/ 1667 w 5714"/>
                      <a:gd name="T95" fmla="*/ 115 h 2752"/>
                      <a:gd name="T96" fmla="*/ 1986 w 5714"/>
                      <a:gd name="T97" fmla="*/ 59 h 2752"/>
                      <a:gd name="T98" fmla="*/ 2325 w 5714"/>
                      <a:gd name="T99" fmla="*/ 21 h 2752"/>
                      <a:gd name="T100" fmla="*/ 2677 w 5714"/>
                      <a:gd name="T101" fmla="*/ 2 h 27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</a:cxnLst>
                    <a:rect l="0" t="0" r="r" b="b"/>
                    <a:pathLst>
                      <a:path w="5714" h="2752">
                        <a:moveTo>
                          <a:pt x="2857" y="0"/>
                        </a:moveTo>
                        <a:lnTo>
                          <a:pt x="3038" y="2"/>
                        </a:lnTo>
                        <a:lnTo>
                          <a:pt x="3216" y="9"/>
                        </a:lnTo>
                        <a:lnTo>
                          <a:pt x="3390" y="21"/>
                        </a:lnTo>
                        <a:lnTo>
                          <a:pt x="3561" y="38"/>
                        </a:lnTo>
                        <a:lnTo>
                          <a:pt x="3728" y="59"/>
                        </a:lnTo>
                        <a:lnTo>
                          <a:pt x="3891" y="85"/>
                        </a:lnTo>
                        <a:lnTo>
                          <a:pt x="4047" y="115"/>
                        </a:lnTo>
                        <a:lnTo>
                          <a:pt x="4202" y="148"/>
                        </a:lnTo>
                        <a:lnTo>
                          <a:pt x="4349" y="186"/>
                        </a:lnTo>
                        <a:lnTo>
                          <a:pt x="4490" y="228"/>
                        </a:lnTo>
                        <a:lnTo>
                          <a:pt x="4627" y="273"/>
                        </a:lnTo>
                        <a:lnTo>
                          <a:pt x="4755" y="321"/>
                        </a:lnTo>
                        <a:lnTo>
                          <a:pt x="4878" y="374"/>
                        </a:lnTo>
                        <a:lnTo>
                          <a:pt x="4994" y="429"/>
                        </a:lnTo>
                        <a:lnTo>
                          <a:pt x="5102" y="488"/>
                        </a:lnTo>
                        <a:lnTo>
                          <a:pt x="5203" y="551"/>
                        </a:lnTo>
                        <a:lnTo>
                          <a:pt x="5296" y="617"/>
                        </a:lnTo>
                        <a:lnTo>
                          <a:pt x="5380" y="685"/>
                        </a:lnTo>
                        <a:lnTo>
                          <a:pt x="5456" y="756"/>
                        </a:lnTo>
                        <a:lnTo>
                          <a:pt x="5524" y="829"/>
                        </a:lnTo>
                        <a:lnTo>
                          <a:pt x="5581" y="905"/>
                        </a:lnTo>
                        <a:lnTo>
                          <a:pt x="5628" y="985"/>
                        </a:lnTo>
                        <a:lnTo>
                          <a:pt x="5666" y="1065"/>
                        </a:lnTo>
                        <a:lnTo>
                          <a:pt x="5694" y="1148"/>
                        </a:lnTo>
                        <a:lnTo>
                          <a:pt x="5709" y="1233"/>
                        </a:lnTo>
                        <a:lnTo>
                          <a:pt x="5714" y="1320"/>
                        </a:lnTo>
                        <a:lnTo>
                          <a:pt x="5709" y="1412"/>
                        </a:lnTo>
                        <a:lnTo>
                          <a:pt x="5692" y="1501"/>
                        </a:lnTo>
                        <a:lnTo>
                          <a:pt x="5662" y="1590"/>
                        </a:lnTo>
                        <a:lnTo>
                          <a:pt x="5621" y="1677"/>
                        </a:lnTo>
                        <a:lnTo>
                          <a:pt x="5569" y="1762"/>
                        </a:lnTo>
                        <a:lnTo>
                          <a:pt x="5508" y="1845"/>
                        </a:lnTo>
                        <a:lnTo>
                          <a:pt x="5435" y="1927"/>
                        </a:lnTo>
                        <a:lnTo>
                          <a:pt x="5353" y="2005"/>
                        </a:lnTo>
                        <a:lnTo>
                          <a:pt x="5263" y="2081"/>
                        </a:lnTo>
                        <a:lnTo>
                          <a:pt x="5164" y="2154"/>
                        </a:lnTo>
                        <a:lnTo>
                          <a:pt x="5055" y="2224"/>
                        </a:lnTo>
                        <a:lnTo>
                          <a:pt x="4939" y="2290"/>
                        </a:lnTo>
                        <a:lnTo>
                          <a:pt x="4816" y="2352"/>
                        </a:lnTo>
                        <a:lnTo>
                          <a:pt x="4684" y="2411"/>
                        </a:lnTo>
                        <a:lnTo>
                          <a:pt x="4545" y="2467"/>
                        </a:lnTo>
                        <a:lnTo>
                          <a:pt x="4399" y="2517"/>
                        </a:lnTo>
                        <a:lnTo>
                          <a:pt x="4248" y="2564"/>
                        </a:lnTo>
                        <a:lnTo>
                          <a:pt x="4091" y="2606"/>
                        </a:lnTo>
                        <a:lnTo>
                          <a:pt x="3929" y="2644"/>
                        </a:lnTo>
                        <a:lnTo>
                          <a:pt x="3761" y="2675"/>
                        </a:lnTo>
                        <a:lnTo>
                          <a:pt x="3588" y="2702"/>
                        </a:lnTo>
                        <a:lnTo>
                          <a:pt x="3411" y="2724"/>
                        </a:lnTo>
                        <a:lnTo>
                          <a:pt x="3230" y="2738"/>
                        </a:lnTo>
                        <a:lnTo>
                          <a:pt x="3046" y="2748"/>
                        </a:lnTo>
                        <a:lnTo>
                          <a:pt x="2857" y="2752"/>
                        </a:lnTo>
                        <a:lnTo>
                          <a:pt x="2670" y="2748"/>
                        </a:lnTo>
                        <a:lnTo>
                          <a:pt x="2484" y="2738"/>
                        </a:lnTo>
                        <a:lnTo>
                          <a:pt x="2304" y="2724"/>
                        </a:lnTo>
                        <a:lnTo>
                          <a:pt x="2127" y="2702"/>
                        </a:lnTo>
                        <a:lnTo>
                          <a:pt x="1955" y="2675"/>
                        </a:lnTo>
                        <a:lnTo>
                          <a:pt x="1787" y="2644"/>
                        </a:lnTo>
                        <a:lnTo>
                          <a:pt x="1624" y="2606"/>
                        </a:lnTo>
                        <a:lnTo>
                          <a:pt x="1466" y="2564"/>
                        </a:lnTo>
                        <a:lnTo>
                          <a:pt x="1315" y="2517"/>
                        </a:lnTo>
                        <a:lnTo>
                          <a:pt x="1169" y="2467"/>
                        </a:lnTo>
                        <a:lnTo>
                          <a:pt x="1032" y="2411"/>
                        </a:lnTo>
                        <a:lnTo>
                          <a:pt x="900" y="2352"/>
                        </a:lnTo>
                        <a:lnTo>
                          <a:pt x="775" y="2290"/>
                        </a:lnTo>
                        <a:lnTo>
                          <a:pt x="659" y="2224"/>
                        </a:lnTo>
                        <a:lnTo>
                          <a:pt x="552" y="2154"/>
                        </a:lnTo>
                        <a:lnTo>
                          <a:pt x="451" y="2081"/>
                        </a:lnTo>
                        <a:lnTo>
                          <a:pt x="361" y="2005"/>
                        </a:lnTo>
                        <a:lnTo>
                          <a:pt x="279" y="1927"/>
                        </a:lnTo>
                        <a:lnTo>
                          <a:pt x="208" y="1845"/>
                        </a:lnTo>
                        <a:lnTo>
                          <a:pt x="146" y="1762"/>
                        </a:lnTo>
                        <a:lnTo>
                          <a:pt x="94" y="1677"/>
                        </a:lnTo>
                        <a:lnTo>
                          <a:pt x="54" y="1590"/>
                        </a:lnTo>
                        <a:lnTo>
                          <a:pt x="24" y="1501"/>
                        </a:lnTo>
                        <a:lnTo>
                          <a:pt x="7" y="1412"/>
                        </a:lnTo>
                        <a:lnTo>
                          <a:pt x="0" y="1320"/>
                        </a:lnTo>
                        <a:lnTo>
                          <a:pt x="5" y="1233"/>
                        </a:lnTo>
                        <a:lnTo>
                          <a:pt x="23" y="1148"/>
                        </a:lnTo>
                        <a:lnTo>
                          <a:pt x="50" y="1065"/>
                        </a:lnTo>
                        <a:lnTo>
                          <a:pt x="87" y="985"/>
                        </a:lnTo>
                        <a:lnTo>
                          <a:pt x="135" y="905"/>
                        </a:lnTo>
                        <a:lnTo>
                          <a:pt x="193" y="829"/>
                        </a:lnTo>
                        <a:lnTo>
                          <a:pt x="258" y="756"/>
                        </a:lnTo>
                        <a:lnTo>
                          <a:pt x="335" y="685"/>
                        </a:lnTo>
                        <a:lnTo>
                          <a:pt x="420" y="617"/>
                        </a:lnTo>
                        <a:lnTo>
                          <a:pt x="512" y="551"/>
                        </a:lnTo>
                        <a:lnTo>
                          <a:pt x="612" y="488"/>
                        </a:lnTo>
                        <a:lnTo>
                          <a:pt x="722" y="429"/>
                        </a:lnTo>
                        <a:lnTo>
                          <a:pt x="836" y="374"/>
                        </a:lnTo>
                        <a:lnTo>
                          <a:pt x="959" y="321"/>
                        </a:lnTo>
                        <a:lnTo>
                          <a:pt x="1089" y="273"/>
                        </a:lnTo>
                        <a:lnTo>
                          <a:pt x="1225" y="228"/>
                        </a:lnTo>
                        <a:lnTo>
                          <a:pt x="1367" y="186"/>
                        </a:lnTo>
                        <a:lnTo>
                          <a:pt x="1514" y="148"/>
                        </a:lnTo>
                        <a:lnTo>
                          <a:pt x="1667" y="115"/>
                        </a:lnTo>
                        <a:lnTo>
                          <a:pt x="1825" y="85"/>
                        </a:lnTo>
                        <a:lnTo>
                          <a:pt x="1986" y="59"/>
                        </a:lnTo>
                        <a:lnTo>
                          <a:pt x="2155" y="38"/>
                        </a:lnTo>
                        <a:lnTo>
                          <a:pt x="2325" y="21"/>
                        </a:lnTo>
                        <a:lnTo>
                          <a:pt x="2500" y="9"/>
                        </a:lnTo>
                        <a:lnTo>
                          <a:pt x="2677" y="2"/>
                        </a:lnTo>
                        <a:lnTo>
                          <a:pt x="2857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52" name="Freeform 27">
                    <a:extLst>
                      <a:ext uri="{FF2B5EF4-FFF2-40B4-BE49-F238E27FC236}">
                        <a16:creationId xmlns:a16="http://schemas.microsoft.com/office/drawing/2014/main" id="{9E2BCB49-83E3-486A-A2A9-F9EA3B8986C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32238" y="3152775"/>
                    <a:ext cx="7677150" cy="3138488"/>
                  </a:xfrm>
                  <a:custGeom>
                    <a:avLst/>
                    <a:gdLst>
                      <a:gd name="T0" fmla="*/ 2611 w 4836"/>
                      <a:gd name="T1" fmla="*/ 4 h 1977"/>
                      <a:gd name="T2" fmla="*/ 2977 w 4836"/>
                      <a:gd name="T3" fmla="*/ 28 h 1977"/>
                      <a:gd name="T4" fmla="*/ 3312 w 4836"/>
                      <a:gd name="T5" fmla="*/ 75 h 1977"/>
                      <a:gd name="T6" fmla="*/ 3619 w 4836"/>
                      <a:gd name="T7" fmla="*/ 141 h 1977"/>
                      <a:gd name="T8" fmla="*/ 3893 w 4836"/>
                      <a:gd name="T9" fmla="*/ 224 h 1977"/>
                      <a:gd name="T10" fmla="*/ 4136 w 4836"/>
                      <a:gd name="T11" fmla="*/ 318 h 1977"/>
                      <a:gd name="T12" fmla="*/ 4344 w 4836"/>
                      <a:gd name="T13" fmla="*/ 424 h 1977"/>
                      <a:gd name="T14" fmla="*/ 4517 w 4836"/>
                      <a:gd name="T15" fmla="*/ 535 h 1977"/>
                      <a:gd name="T16" fmla="*/ 4654 w 4836"/>
                      <a:gd name="T17" fmla="*/ 652 h 1977"/>
                      <a:gd name="T18" fmla="*/ 4755 w 4836"/>
                      <a:gd name="T19" fmla="*/ 768 h 1977"/>
                      <a:gd name="T20" fmla="*/ 4816 w 4836"/>
                      <a:gd name="T21" fmla="*/ 883 h 1977"/>
                      <a:gd name="T22" fmla="*/ 4836 w 4836"/>
                      <a:gd name="T23" fmla="*/ 990 h 1977"/>
                      <a:gd name="T24" fmla="*/ 4816 w 4836"/>
                      <a:gd name="T25" fmla="*/ 1100 h 1977"/>
                      <a:gd name="T26" fmla="*/ 4755 w 4836"/>
                      <a:gd name="T27" fmla="*/ 1213 h 1977"/>
                      <a:gd name="T28" fmla="*/ 4654 w 4836"/>
                      <a:gd name="T29" fmla="*/ 1329 h 1977"/>
                      <a:gd name="T30" fmla="*/ 4517 w 4836"/>
                      <a:gd name="T31" fmla="*/ 1444 h 1977"/>
                      <a:gd name="T32" fmla="*/ 4344 w 4836"/>
                      <a:gd name="T33" fmla="*/ 1555 h 1977"/>
                      <a:gd name="T34" fmla="*/ 4136 w 4836"/>
                      <a:gd name="T35" fmla="*/ 1659 h 1977"/>
                      <a:gd name="T36" fmla="*/ 3893 w 4836"/>
                      <a:gd name="T37" fmla="*/ 1755 h 1977"/>
                      <a:gd name="T38" fmla="*/ 3619 w 4836"/>
                      <a:gd name="T39" fmla="*/ 1836 h 1977"/>
                      <a:gd name="T40" fmla="*/ 3312 w 4836"/>
                      <a:gd name="T41" fmla="*/ 1902 h 1977"/>
                      <a:gd name="T42" fmla="*/ 2977 w 4836"/>
                      <a:gd name="T43" fmla="*/ 1949 h 1977"/>
                      <a:gd name="T44" fmla="*/ 2611 w 4836"/>
                      <a:gd name="T45" fmla="*/ 1974 h 1977"/>
                      <a:gd name="T46" fmla="*/ 2226 w 4836"/>
                      <a:gd name="T47" fmla="*/ 1974 h 1977"/>
                      <a:gd name="T48" fmla="*/ 1861 w 4836"/>
                      <a:gd name="T49" fmla="*/ 1949 h 1977"/>
                      <a:gd name="T50" fmla="*/ 1525 w 4836"/>
                      <a:gd name="T51" fmla="*/ 1902 h 1977"/>
                      <a:gd name="T52" fmla="*/ 1218 w 4836"/>
                      <a:gd name="T53" fmla="*/ 1836 h 1977"/>
                      <a:gd name="T54" fmla="*/ 944 w 4836"/>
                      <a:gd name="T55" fmla="*/ 1755 h 1977"/>
                      <a:gd name="T56" fmla="*/ 701 w 4836"/>
                      <a:gd name="T57" fmla="*/ 1659 h 1977"/>
                      <a:gd name="T58" fmla="*/ 493 w 4836"/>
                      <a:gd name="T59" fmla="*/ 1555 h 1977"/>
                      <a:gd name="T60" fmla="*/ 319 w 4836"/>
                      <a:gd name="T61" fmla="*/ 1444 h 1977"/>
                      <a:gd name="T62" fmla="*/ 182 w 4836"/>
                      <a:gd name="T63" fmla="*/ 1329 h 1977"/>
                      <a:gd name="T64" fmla="*/ 81 w 4836"/>
                      <a:gd name="T65" fmla="*/ 1213 h 1977"/>
                      <a:gd name="T66" fmla="*/ 21 w 4836"/>
                      <a:gd name="T67" fmla="*/ 1100 h 1977"/>
                      <a:gd name="T68" fmla="*/ 0 w 4836"/>
                      <a:gd name="T69" fmla="*/ 990 h 1977"/>
                      <a:gd name="T70" fmla="*/ 21 w 4836"/>
                      <a:gd name="T71" fmla="*/ 883 h 1977"/>
                      <a:gd name="T72" fmla="*/ 81 w 4836"/>
                      <a:gd name="T73" fmla="*/ 768 h 1977"/>
                      <a:gd name="T74" fmla="*/ 182 w 4836"/>
                      <a:gd name="T75" fmla="*/ 652 h 1977"/>
                      <a:gd name="T76" fmla="*/ 319 w 4836"/>
                      <a:gd name="T77" fmla="*/ 535 h 1977"/>
                      <a:gd name="T78" fmla="*/ 493 w 4836"/>
                      <a:gd name="T79" fmla="*/ 424 h 1977"/>
                      <a:gd name="T80" fmla="*/ 701 w 4836"/>
                      <a:gd name="T81" fmla="*/ 318 h 1977"/>
                      <a:gd name="T82" fmla="*/ 944 w 4836"/>
                      <a:gd name="T83" fmla="*/ 224 h 1977"/>
                      <a:gd name="T84" fmla="*/ 1218 w 4836"/>
                      <a:gd name="T85" fmla="*/ 141 h 1977"/>
                      <a:gd name="T86" fmla="*/ 1525 w 4836"/>
                      <a:gd name="T87" fmla="*/ 75 h 1977"/>
                      <a:gd name="T88" fmla="*/ 1861 w 4836"/>
                      <a:gd name="T89" fmla="*/ 28 h 1977"/>
                      <a:gd name="T90" fmla="*/ 2226 w 4836"/>
                      <a:gd name="T91" fmla="*/ 4 h 19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</a:cxnLst>
                    <a:rect l="0" t="0" r="r" b="b"/>
                    <a:pathLst>
                      <a:path w="4836" h="1977">
                        <a:moveTo>
                          <a:pt x="2418" y="0"/>
                        </a:moveTo>
                        <a:lnTo>
                          <a:pt x="2611" y="4"/>
                        </a:lnTo>
                        <a:lnTo>
                          <a:pt x="2796" y="12"/>
                        </a:lnTo>
                        <a:lnTo>
                          <a:pt x="2977" y="28"/>
                        </a:lnTo>
                        <a:lnTo>
                          <a:pt x="3149" y="49"/>
                        </a:lnTo>
                        <a:lnTo>
                          <a:pt x="3312" y="75"/>
                        </a:lnTo>
                        <a:lnTo>
                          <a:pt x="3469" y="106"/>
                        </a:lnTo>
                        <a:lnTo>
                          <a:pt x="3619" y="141"/>
                        </a:lnTo>
                        <a:lnTo>
                          <a:pt x="3759" y="181"/>
                        </a:lnTo>
                        <a:lnTo>
                          <a:pt x="3893" y="224"/>
                        </a:lnTo>
                        <a:lnTo>
                          <a:pt x="4019" y="269"/>
                        </a:lnTo>
                        <a:lnTo>
                          <a:pt x="4136" y="318"/>
                        </a:lnTo>
                        <a:lnTo>
                          <a:pt x="4245" y="370"/>
                        </a:lnTo>
                        <a:lnTo>
                          <a:pt x="4344" y="424"/>
                        </a:lnTo>
                        <a:lnTo>
                          <a:pt x="4436" y="480"/>
                        </a:lnTo>
                        <a:lnTo>
                          <a:pt x="4517" y="535"/>
                        </a:lnTo>
                        <a:lnTo>
                          <a:pt x="4592" y="593"/>
                        </a:lnTo>
                        <a:lnTo>
                          <a:pt x="4654" y="652"/>
                        </a:lnTo>
                        <a:lnTo>
                          <a:pt x="4710" y="709"/>
                        </a:lnTo>
                        <a:lnTo>
                          <a:pt x="4755" y="768"/>
                        </a:lnTo>
                        <a:lnTo>
                          <a:pt x="4790" y="825"/>
                        </a:lnTo>
                        <a:lnTo>
                          <a:pt x="4816" y="883"/>
                        </a:lnTo>
                        <a:lnTo>
                          <a:pt x="4831" y="937"/>
                        </a:lnTo>
                        <a:lnTo>
                          <a:pt x="4836" y="990"/>
                        </a:lnTo>
                        <a:lnTo>
                          <a:pt x="4831" y="1044"/>
                        </a:lnTo>
                        <a:lnTo>
                          <a:pt x="4816" y="1100"/>
                        </a:lnTo>
                        <a:lnTo>
                          <a:pt x="4790" y="1155"/>
                        </a:lnTo>
                        <a:lnTo>
                          <a:pt x="4755" y="1213"/>
                        </a:lnTo>
                        <a:lnTo>
                          <a:pt x="4710" y="1270"/>
                        </a:lnTo>
                        <a:lnTo>
                          <a:pt x="4654" y="1329"/>
                        </a:lnTo>
                        <a:lnTo>
                          <a:pt x="4592" y="1386"/>
                        </a:lnTo>
                        <a:lnTo>
                          <a:pt x="4517" y="1444"/>
                        </a:lnTo>
                        <a:lnTo>
                          <a:pt x="4436" y="1501"/>
                        </a:lnTo>
                        <a:lnTo>
                          <a:pt x="4344" y="1555"/>
                        </a:lnTo>
                        <a:lnTo>
                          <a:pt x="4245" y="1609"/>
                        </a:lnTo>
                        <a:lnTo>
                          <a:pt x="4136" y="1659"/>
                        </a:lnTo>
                        <a:lnTo>
                          <a:pt x="4019" y="1710"/>
                        </a:lnTo>
                        <a:lnTo>
                          <a:pt x="3893" y="1755"/>
                        </a:lnTo>
                        <a:lnTo>
                          <a:pt x="3759" y="1798"/>
                        </a:lnTo>
                        <a:lnTo>
                          <a:pt x="3619" y="1836"/>
                        </a:lnTo>
                        <a:lnTo>
                          <a:pt x="3469" y="1871"/>
                        </a:lnTo>
                        <a:lnTo>
                          <a:pt x="3312" y="1902"/>
                        </a:lnTo>
                        <a:lnTo>
                          <a:pt x="3149" y="1929"/>
                        </a:lnTo>
                        <a:lnTo>
                          <a:pt x="2977" y="1949"/>
                        </a:lnTo>
                        <a:lnTo>
                          <a:pt x="2796" y="1965"/>
                        </a:lnTo>
                        <a:lnTo>
                          <a:pt x="2611" y="1974"/>
                        </a:lnTo>
                        <a:lnTo>
                          <a:pt x="2418" y="1977"/>
                        </a:lnTo>
                        <a:lnTo>
                          <a:pt x="2226" y="1974"/>
                        </a:lnTo>
                        <a:lnTo>
                          <a:pt x="2040" y="1965"/>
                        </a:lnTo>
                        <a:lnTo>
                          <a:pt x="1861" y="1949"/>
                        </a:lnTo>
                        <a:lnTo>
                          <a:pt x="1690" y="1929"/>
                        </a:lnTo>
                        <a:lnTo>
                          <a:pt x="1525" y="1902"/>
                        </a:lnTo>
                        <a:lnTo>
                          <a:pt x="1369" y="1871"/>
                        </a:lnTo>
                        <a:lnTo>
                          <a:pt x="1218" y="1836"/>
                        </a:lnTo>
                        <a:lnTo>
                          <a:pt x="1077" y="1798"/>
                        </a:lnTo>
                        <a:lnTo>
                          <a:pt x="944" y="1755"/>
                        </a:lnTo>
                        <a:lnTo>
                          <a:pt x="819" y="1710"/>
                        </a:lnTo>
                        <a:lnTo>
                          <a:pt x="701" y="1659"/>
                        </a:lnTo>
                        <a:lnTo>
                          <a:pt x="593" y="1609"/>
                        </a:lnTo>
                        <a:lnTo>
                          <a:pt x="493" y="1555"/>
                        </a:lnTo>
                        <a:lnTo>
                          <a:pt x="401" y="1501"/>
                        </a:lnTo>
                        <a:lnTo>
                          <a:pt x="319" y="1444"/>
                        </a:lnTo>
                        <a:lnTo>
                          <a:pt x="246" y="1386"/>
                        </a:lnTo>
                        <a:lnTo>
                          <a:pt x="182" y="1329"/>
                        </a:lnTo>
                        <a:lnTo>
                          <a:pt x="127" y="1270"/>
                        </a:lnTo>
                        <a:lnTo>
                          <a:pt x="81" y="1213"/>
                        </a:lnTo>
                        <a:lnTo>
                          <a:pt x="47" y="1155"/>
                        </a:lnTo>
                        <a:lnTo>
                          <a:pt x="21" y="1100"/>
                        </a:lnTo>
                        <a:lnTo>
                          <a:pt x="5" y="1044"/>
                        </a:lnTo>
                        <a:lnTo>
                          <a:pt x="0" y="990"/>
                        </a:lnTo>
                        <a:lnTo>
                          <a:pt x="5" y="937"/>
                        </a:lnTo>
                        <a:lnTo>
                          <a:pt x="21" y="883"/>
                        </a:lnTo>
                        <a:lnTo>
                          <a:pt x="47" y="825"/>
                        </a:lnTo>
                        <a:lnTo>
                          <a:pt x="81" y="768"/>
                        </a:lnTo>
                        <a:lnTo>
                          <a:pt x="127" y="709"/>
                        </a:lnTo>
                        <a:lnTo>
                          <a:pt x="182" y="652"/>
                        </a:lnTo>
                        <a:lnTo>
                          <a:pt x="246" y="593"/>
                        </a:lnTo>
                        <a:lnTo>
                          <a:pt x="319" y="535"/>
                        </a:lnTo>
                        <a:lnTo>
                          <a:pt x="401" y="480"/>
                        </a:lnTo>
                        <a:lnTo>
                          <a:pt x="493" y="424"/>
                        </a:lnTo>
                        <a:lnTo>
                          <a:pt x="593" y="370"/>
                        </a:lnTo>
                        <a:lnTo>
                          <a:pt x="701" y="318"/>
                        </a:lnTo>
                        <a:lnTo>
                          <a:pt x="819" y="269"/>
                        </a:lnTo>
                        <a:lnTo>
                          <a:pt x="944" y="224"/>
                        </a:lnTo>
                        <a:lnTo>
                          <a:pt x="1077" y="181"/>
                        </a:lnTo>
                        <a:lnTo>
                          <a:pt x="1218" y="141"/>
                        </a:lnTo>
                        <a:lnTo>
                          <a:pt x="1369" y="106"/>
                        </a:lnTo>
                        <a:lnTo>
                          <a:pt x="1525" y="75"/>
                        </a:lnTo>
                        <a:lnTo>
                          <a:pt x="1690" y="49"/>
                        </a:lnTo>
                        <a:lnTo>
                          <a:pt x="1861" y="28"/>
                        </a:lnTo>
                        <a:lnTo>
                          <a:pt x="2040" y="12"/>
                        </a:lnTo>
                        <a:lnTo>
                          <a:pt x="2226" y="4"/>
                        </a:lnTo>
                        <a:lnTo>
                          <a:pt x="2418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53" name="Freeform 28">
                    <a:extLst>
                      <a:ext uri="{FF2B5EF4-FFF2-40B4-BE49-F238E27FC236}">
                        <a16:creationId xmlns:a16="http://schemas.microsoft.com/office/drawing/2014/main" id="{FCB57B24-38BA-49ED-8A67-D3B7B8B3BB5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200775" y="3851275"/>
                    <a:ext cx="3035300" cy="2446338"/>
                  </a:xfrm>
                  <a:custGeom>
                    <a:avLst/>
                    <a:gdLst>
                      <a:gd name="T0" fmla="*/ 458 w 1912"/>
                      <a:gd name="T1" fmla="*/ 3 h 1541"/>
                      <a:gd name="T2" fmla="*/ 516 w 1912"/>
                      <a:gd name="T3" fmla="*/ 34 h 1541"/>
                      <a:gd name="T4" fmla="*/ 618 w 1912"/>
                      <a:gd name="T5" fmla="*/ 69 h 1541"/>
                      <a:gd name="T6" fmla="*/ 758 w 1912"/>
                      <a:gd name="T7" fmla="*/ 92 h 1541"/>
                      <a:gd name="T8" fmla="*/ 909 w 1912"/>
                      <a:gd name="T9" fmla="*/ 93 h 1541"/>
                      <a:gd name="T10" fmla="*/ 1053 w 1912"/>
                      <a:gd name="T11" fmla="*/ 95 h 1541"/>
                      <a:gd name="T12" fmla="*/ 1220 w 1912"/>
                      <a:gd name="T13" fmla="*/ 107 h 1541"/>
                      <a:gd name="T14" fmla="*/ 1366 w 1912"/>
                      <a:gd name="T15" fmla="*/ 137 h 1541"/>
                      <a:gd name="T16" fmla="*/ 1489 w 1912"/>
                      <a:gd name="T17" fmla="*/ 182 h 1541"/>
                      <a:gd name="T18" fmla="*/ 1588 w 1912"/>
                      <a:gd name="T19" fmla="*/ 246 h 1541"/>
                      <a:gd name="T20" fmla="*/ 1662 w 1912"/>
                      <a:gd name="T21" fmla="*/ 331 h 1541"/>
                      <a:gd name="T22" fmla="*/ 1732 w 1912"/>
                      <a:gd name="T23" fmla="*/ 396 h 1541"/>
                      <a:gd name="T24" fmla="*/ 1799 w 1912"/>
                      <a:gd name="T25" fmla="*/ 439 h 1541"/>
                      <a:gd name="T26" fmla="*/ 1837 w 1912"/>
                      <a:gd name="T27" fmla="*/ 493 h 1541"/>
                      <a:gd name="T28" fmla="*/ 1862 w 1912"/>
                      <a:gd name="T29" fmla="*/ 592 h 1541"/>
                      <a:gd name="T30" fmla="*/ 1837 w 1912"/>
                      <a:gd name="T31" fmla="*/ 648 h 1541"/>
                      <a:gd name="T32" fmla="*/ 1777 w 1912"/>
                      <a:gd name="T33" fmla="*/ 688 h 1541"/>
                      <a:gd name="T34" fmla="*/ 1725 w 1912"/>
                      <a:gd name="T35" fmla="*/ 748 h 1541"/>
                      <a:gd name="T36" fmla="*/ 1688 w 1912"/>
                      <a:gd name="T37" fmla="*/ 840 h 1541"/>
                      <a:gd name="T38" fmla="*/ 1628 w 1912"/>
                      <a:gd name="T39" fmla="*/ 924 h 1541"/>
                      <a:gd name="T40" fmla="*/ 1541 w 1912"/>
                      <a:gd name="T41" fmla="*/ 997 h 1541"/>
                      <a:gd name="T42" fmla="*/ 1426 w 1912"/>
                      <a:gd name="T43" fmla="*/ 1058 h 1541"/>
                      <a:gd name="T44" fmla="*/ 1371 w 1912"/>
                      <a:gd name="T45" fmla="*/ 1198 h 1541"/>
                      <a:gd name="T46" fmla="*/ 1392 w 1912"/>
                      <a:gd name="T47" fmla="*/ 1240 h 1541"/>
                      <a:gd name="T48" fmla="*/ 1438 w 1912"/>
                      <a:gd name="T49" fmla="*/ 1271 h 1541"/>
                      <a:gd name="T50" fmla="*/ 1770 w 1912"/>
                      <a:gd name="T51" fmla="*/ 1475 h 1541"/>
                      <a:gd name="T52" fmla="*/ 1464 w 1912"/>
                      <a:gd name="T53" fmla="*/ 1516 h 1541"/>
                      <a:gd name="T54" fmla="*/ 1135 w 1912"/>
                      <a:gd name="T55" fmla="*/ 1539 h 1541"/>
                      <a:gd name="T56" fmla="*/ 786 w 1912"/>
                      <a:gd name="T57" fmla="*/ 1539 h 1541"/>
                      <a:gd name="T58" fmla="*/ 453 w 1912"/>
                      <a:gd name="T59" fmla="*/ 1516 h 1541"/>
                      <a:gd name="T60" fmla="*/ 146 w 1912"/>
                      <a:gd name="T61" fmla="*/ 1473 h 1541"/>
                      <a:gd name="T62" fmla="*/ 484 w 1912"/>
                      <a:gd name="T63" fmla="*/ 1270 h 1541"/>
                      <a:gd name="T64" fmla="*/ 531 w 1912"/>
                      <a:gd name="T65" fmla="*/ 1240 h 1541"/>
                      <a:gd name="T66" fmla="*/ 554 w 1912"/>
                      <a:gd name="T67" fmla="*/ 1198 h 1541"/>
                      <a:gd name="T68" fmla="*/ 498 w 1912"/>
                      <a:gd name="T69" fmla="*/ 1058 h 1541"/>
                      <a:gd name="T70" fmla="*/ 384 w 1912"/>
                      <a:gd name="T71" fmla="*/ 997 h 1541"/>
                      <a:gd name="T72" fmla="*/ 297 w 1912"/>
                      <a:gd name="T73" fmla="*/ 924 h 1541"/>
                      <a:gd name="T74" fmla="*/ 238 w 1912"/>
                      <a:gd name="T75" fmla="*/ 840 h 1541"/>
                      <a:gd name="T76" fmla="*/ 200 w 1912"/>
                      <a:gd name="T77" fmla="*/ 748 h 1541"/>
                      <a:gd name="T78" fmla="*/ 148 w 1912"/>
                      <a:gd name="T79" fmla="*/ 688 h 1541"/>
                      <a:gd name="T80" fmla="*/ 87 w 1912"/>
                      <a:gd name="T81" fmla="*/ 648 h 1541"/>
                      <a:gd name="T82" fmla="*/ 63 w 1912"/>
                      <a:gd name="T83" fmla="*/ 592 h 1541"/>
                      <a:gd name="T84" fmla="*/ 87 w 1912"/>
                      <a:gd name="T85" fmla="*/ 495 h 1541"/>
                      <a:gd name="T86" fmla="*/ 125 w 1912"/>
                      <a:gd name="T87" fmla="*/ 439 h 1541"/>
                      <a:gd name="T88" fmla="*/ 193 w 1912"/>
                      <a:gd name="T89" fmla="*/ 397 h 1541"/>
                      <a:gd name="T90" fmla="*/ 264 w 1912"/>
                      <a:gd name="T91" fmla="*/ 323 h 1541"/>
                      <a:gd name="T92" fmla="*/ 346 w 1912"/>
                      <a:gd name="T93" fmla="*/ 219 h 1541"/>
                      <a:gd name="T94" fmla="*/ 391 w 1912"/>
                      <a:gd name="T95" fmla="*/ 175 h 1541"/>
                      <a:gd name="T96" fmla="*/ 418 w 1912"/>
                      <a:gd name="T97" fmla="*/ 149 h 1541"/>
                      <a:gd name="T98" fmla="*/ 432 w 1912"/>
                      <a:gd name="T99" fmla="*/ 125 h 1541"/>
                      <a:gd name="T100" fmla="*/ 432 w 1912"/>
                      <a:gd name="T101" fmla="*/ 90 h 1541"/>
                      <a:gd name="T102" fmla="*/ 425 w 1912"/>
                      <a:gd name="T103" fmla="*/ 36 h 1541"/>
                      <a:gd name="T104" fmla="*/ 429 w 1912"/>
                      <a:gd name="T105" fmla="*/ 5 h 1541"/>
                      <a:gd name="T106" fmla="*/ 450 w 1912"/>
                      <a:gd name="T107" fmla="*/ 0 h 15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1912" h="1541">
                        <a:moveTo>
                          <a:pt x="450" y="0"/>
                        </a:moveTo>
                        <a:lnTo>
                          <a:pt x="458" y="3"/>
                        </a:lnTo>
                        <a:lnTo>
                          <a:pt x="484" y="19"/>
                        </a:lnTo>
                        <a:lnTo>
                          <a:pt x="516" y="34"/>
                        </a:lnTo>
                        <a:lnTo>
                          <a:pt x="554" y="50"/>
                        </a:lnTo>
                        <a:lnTo>
                          <a:pt x="618" y="69"/>
                        </a:lnTo>
                        <a:lnTo>
                          <a:pt x="686" y="83"/>
                        </a:lnTo>
                        <a:lnTo>
                          <a:pt x="758" y="92"/>
                        </a:lnTo>
                        <a:lnTo>
                          <a:pt x="833" y="95"/>
                        </a:lnTo>
                        <a:lnTo>
                          <a:pt x="909" y="93"/>
                        </a:lnTo>
                        <a:lnTo>
                          <a:pt x="961" y="93"/>
                        </a:lnTo>
                        <a:lnTo>
                          <a:pt x="1053" y="95"/>
                        </a:lnTo>
                        <a:lnTo>
                          <a:pt x="1140" y="99"/>
                        </a:lnTo>
                        <a:lnTo>
                          <a:pt x="1220" y="107"/>
                        </a:lnTo>
                        <a:lnTo>
                          <a:pt x="1296" y="121"/>
                        </a:lnTo>
                        <a:lnTo>
                          <a:pt x="1366" y="137"/>
                        </a:lnTo>
                        <a:lnTo>
                          <a:pt x="1430" y="158"/>
                        </a:lnTo>
                        <a:lnTo>
                          <a:pt x="1489" y="182"/>
                        </a:lnTo>
                        <a:lnTo>
                          <a:pt x="1541" y="213"/>
                        </a:lnTo>
                        <a:lnTo>
                          <a:pt x="1588" y="246"/>
                        </a:lnTo>
                        <a:lnTo>
                          <a:pt x="1628" y="286"/>
                        </a:lnTo>
                        <a:lnTo>
                          <a:pt x="1662" y="331"/>
                        </a:lnTo>
                        <a:lnTo>
                          <a:pt x="1690" y="382"/>
                        </a:lnTo>
                        <a:lnTo>
                          <a:pt x="1732" y="396"/>
                        </a:lnTo>
                        <a:lnTo>
                          <a:pt x="1768" y="417"/>
                        </a:lnTo>
                        <a:lnTo>
                          <a:pt x="1799" y="439"/>
                        </a:lnTo>
                        <a:lnTo>
                          <a:pt x="1824" y="465"/>
                        </a:lnTo>
                        <a:lnTo>
                          <a:pt x="1837" y="493"/>
                        </a:lnTo>
                        <a:lnTo>
                          <a:pt x="1858" y="561"/>
                        </a:lnTo>
                        <a:lnTo>
                          <a:pt x="1862" y="592"/>
                        </a:lnTo>
                        <a:lnTo>
                          <a:pt x="1855" y="622"/>
                        </a:lnTo>
                        <a:lnTo>
                          <a:pt x="1837" y="648"/>
                        </a:lnTo>
                        <a:lnTo>
                          <a:pt x="1811" y="670"/>
                        </a:lnTo>
                        <a:lnTo>
                          <a:pt x="1777" y="688"/>
                        </a:lnTo>
                        <a:lnTo>
                          <a:pt x="1735" y="700"/>
                        </a:lnTo>
                        <a:lnTo>
                          <a:pt x="1725" y="748"/>
                        </a:lnTo>
                        <a:lnTo>
                          <a:pt x="1709" y="795"/>
                        </a:lnTo>
                        <a:lnTo>
                          <a:pt x="1688" y="840"/>
                        </a:lnTo>
                        <a:lnTo>
                          <a:pt x="1661" y="882"/>
                        </a:lnTo>
                        <a:lnTo>
                          <a:pt x="1628" y="924"/>
                        </a:lnTo>
                        <a:lnTo>
                          <a:pt x="1588" y="962"/>
                        </a:lnTo>
                        <a:lnTo>
                          <a:pt x="1541" y="997"/>
                        </a:lnTo>
                        <a:lnTo>
                          <a:pt x="1487" y="1030"/>
                        </a:lnTo>
                        <a:lnTo>
                          <a:pt x="1426" y="1058"/>
                        </a:lnTo>
                        <a:lnTo>
                          <a:pt x="1359" y="1084"/>
                        </a:lnTo>
                        <a:lnTo>
                          <a:pt x="1371" y="1198"/>
                        </a:lnTo>
                        <a:lnTo>
                          <a:pt x="1378" y="1221"/>
                        </a:lnTo>
                        <a:lnTo>
                          <a:pt x="1392" y="1240"/>
                        </a:lnTo>
                        <a:lnTo>
                          <a:pt x="1412" y="1257"/>
                        </a:lnTo>
                        <a:lnTo>
                          <a:pt x="1438" y="1271"/>
                        </a:lnTo>
                        <a:lnTo>
                          <a:pt x="1912" y="1449"/>
                        </a:lnTo>
                        <a:lnTo>
                          <a:pt x="1770" y="1475"/>
                        </a:lnTo>
                        <a:lnTo>
                          <a:pt x="1619" y="1497"/>
                        </a:lnTo>
                        <a:lnTo>
                          <a:pt x="1464" y="1516"/>
                        </a:lnTo>
                        <a:lnTo>
                          <a:pt x="1303" y="1530"/>
                        </a:lnTo>
                        <a:lnTo>
                          <a:pt x="1135" y="1539"/>
                        </a:lnTo>
                        <a:lnTo>
                          <a:pt x="961" y="1541"/>
                        </a:lnTo>
                        <a:lnTo>
                          <a:pt x="786" y="1539"/>
                        </a:lnTo>
                        <a:lnTo>
                          <a:pt x="618" y="1530"/>
                        </a:lnTo>
                        <a:lnTo>
                          <a:pt x="453" y="1516"/>
                        </a:lnTo>
                        <a:lnTo>
                          <a:pt x="297" y="1497"/>
                        </a:lnTo>
                        <a:lnTo>
                          <a:pt x="146" y="1473"/>
                        </a:lnTo>
                        <a:lnTo>
                          <a:pt x="0" y="1445"/>
                        </a:lnTo>
                        <a:lnTo>
                          <a:pt x="484" y="1270"/>
                        </a:lnTo>
                        <a:lnTo>
                          <a:pt x="512" y="1257"/>
                        </a:lnTo>
                        <a:lnTo>
                          <a:pt x="531" y="1240"/>
                        </a:lnTo>
                        <a:lnTo>
                          <a:pt x="547" y="1219"/>
                        </a:lnTo>
                        <a:lnTo>
                          <a:pt x="554" y="1198"/>
                        </a:lnTo>
                        <a:lnTo>
                          <a:pt x="566" y="1084"/>
                        </a:lnTo>
                        <a:lnTo>
                          <a:pt x="498" y="1058"/>
                        </a:lnTo>
                        <a:lnTo>
                          <a:pt x="438" y="1030"/>
                        </a:lnTo>
                        <a:lnTo>
                          <a:pt x="384" y="997"/>
                        </a:lnTo>
                        <a:lnTo>
                          <a:pt x="337" y="962"/>
                        </a:lnTo>
                        <a:lnTo>
                          <a:pt x="297" y="924"/>
                        </a:lnTo>
                        <a:lnTo>
                          <a:pt x="264" y="882"/>
                        </a:lnTo>
                        <a:lnTo>
                          <a:pt x="238" y="840"/>
                        </a:lnTo>
                        <a:lnTo>
                          <a:pt x="215" y="795"/>
                        </a:lnTo>
                        <a:lnTo>
                          <a:pt x="200" y="748"/>
                        </a:lnTo>
                        <a:lnTo>
                          <a:pt x="189" y="700"/>
                        </a:lnTo>
                        <a:lnTo>
                          <a:pt x="148" y="688"/>
                        </a:lnTo>
                        <a:lnTo>
                          <a:pt x="113" y="670"/>
                        </a:lnTo>
                        <a:lnTo>
                          <a:pt x="87" y="648"/>
                        </a:lnTo>
                        <a:lnTo>
                          <a:pt x="70" y="622"/>
                        </a:lnTo>
                        <a:lnTo>
                          <a:pt x="63" y="592"/>
                        </a:lnTo>
                        <a:lnTo>
                          <a:pt x="66" y="563"/>
                        </a:lnTo>
                        <a:lnTo>
                          <a:pt x="87" y="495"/>
                        </a:lnTo>
                        <a:lnTo>
                          <a:pt x="101" y="465"/>
                        </a:lnTo>
                        <a:lnTo>
                          <a:pt x="125" y="439"/>
                        </a:lnTo>
                        <a:lnTo>
                          <a:pt x="156" y="417"/>
                        </a:lnTo>
                        <a:lnTo>
                          <a:pt x="193" y="397"/>
                        </a:lnTo>
                        <a:lnTo>
                          <a:pt x="235" y="382"/>
                        </a:lnTo>
                        <a:lnTo>
                          <a:pt x="264" y="323"/>
                        </a:lnTo>
                        <a:lnTo>
                          <a:pt x="302" y="269"/>
                        </a:lnTo>
                        <a:lnTo>
                          <a:pt x="346" y="219"/>
                        </a:lnTo>
                        <a:lnTo>
                          <a:pt x="370" y="194"/>
                        </a:lnTo>
                        <a:lnTo>
                          <a:pt x="391" y="175"/>
                        </a:lnTo>
                        <a:lnTo>
                          <a:pt x="406" y="161"/>
                        </a:lnTo>
                        <a:lnTo>
                          <a:pt x="418" y="149"/>
                        </a:lnTo>
                        <a:lnTo>
                          <a:pt x="427" y="137"/>
                        </a:lnTo>
                        <a:lnTo>
                          <a:pt x="432" y="125"/>
                        </a:lnTo>
                        <a:lnTo>
                          <a:pt x="434" y="109"/>
                        </a:lnTo>
                        <a:lnTo>
                          <a:pt x="432" y="90"/>
                        </a:lnTo>
                        <a:lnTo>
                          <a:pt x="431" y="66"/>
                        </a:lnTo>
                        <a:lnTo>
                          <a:pt x="425" y="36"/>
                        </a:lnTo>
                        <a:lnTo>
                          <a:pt x="425" y="10"/>
                        </a:lnTo>
                        <a:lnTo>
                          <a:pt x="429" y="5"/>
                        </a:lnTo>
                        <a:lnTo>
                          <a:pt x="438" y="1"/>
                        </a:lnTo>
                        <a:lnTo>
                          <a:pt x="45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25F037A6-D74C-4610-BFA9-6F58FA8237EC}"/>
                  </a:ext>
                </a:extLst>
              </p:cNvPr>
              <p:cNvGrpSpPr/>
              <p:nvPr/>
            </p:nvGrpSpPr>
            <p:grpSpPr>
              <a:xfrm>
                <a:off x="6878708" y="3008635"/>
                <a:ext cx="1577601" cy="998420"/>
                <a:chOff x="6338645" y="2741246"/>
                <a:chExt cx="9070975" cy="5740767"/>
              </a:xfrm>
            </p:grpSpPr>
            <p:grpSp>
              <p:nvGrpSpPr>
                <p:cNvPr id="33" name="Group 32">
                  <a:extLst>
                    <a:ext uri="{FF2B5EF4-FFF2-40B4-BE49-F238E27FC236}">
                      <a16:creationId xmlns:a16="http://schemas.microsoft.com/office/drawing/2014/main" id="{05AEF646-25DE-47B0-965E-14C3D2A41EE0}"/>
                    </a:ext>
                  </a:extLst>
                </p:cNvPr>
                <p:cNvGrpSpPr/>
                <p:nvPr/>
              </p:nvGrpSpPr>
              <p:grpSpPr>
                <a:xfrm>
                  <a:off x="6338645" y="4813300"/>
                  <a:ext cx="9070975" cy="3668713"/>
                  <a:chOff x="3235325" y="4724400"/>
                  <a:chExt cx="9070975" cy="3668713"/>
                </a:xfrm>
              </p:grpSpPr>
              <p:sp>
                <p:nvSpPr>
                  <p:cNvPr id="38" name="Freeform 15">
                    <a:extLst>
                      <a:ext uri="{FF2B5EF4-FFF2-40B4-BE49-F238E27FC236}">
                        <a16:creationId xmlns:a16="http://schemas.microsoft.com/office/drawing/2014/main" id="{DADABEA8-CB1E-4C75-ABBE-C2A18D7401F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35325" y="4724400"/>
                    <a:ext cx="9070975" cy="3668713"/>
                  </a:xfrm>
                  <a:custGeom>
                    <a:avLst/>
                    <a:gdLst>
                      <a:gd name="T0" fmla="*/ 7 w 5714"/>
                      <a:gd name="T1" fmla="*/ 91 h 2311"/>
                      <a:gd name="T2" fmla="*/ 54 w 5714"/>
                      <a:gd name="T3" fmla="*/ 270 h 2311"/>
                      <a:gd name="T4" fmla="*/ 146 w 5714"/>
                      <a:gd name="T5" fmla="*/ 442 h 2311"/>
                      <a:gd name="T6" fmla="*/ 279 w 5714"/>
                      <a:gd name="T7" fmla="*/ 605 h 2311"/>
                      <a:gd name="T8" fmla="*/ 451 w 5714"/>
                      <a:gd name="T9" fmla="*/ 760 h 2311"/>
                      <a:gd name="T10" fmla="*/ 659 w 5714"/>
                      <a:gd name="T11" fmla="*/ 902 h 2311"/>
                      <a:gd name="T12" fmla="*/ 900 w 5714"/>
                      <a:gd name="T13" fmla="*/ 1032 h 2311"/>
                      <a:gd name="T14" fmla="*/ 1169 w 5714"/>
                      <a:gd name="T15" fmla="*/ 1147 h 2311"/>
                      <a:gd name="T16" fmla="*/ 1466 w 5714"/>
                      <a:gd name="T17" fmla="*/ 1244 h 2311"/>
                      <a:gd name="T18" fmla="*/ 1787 w 5714"/>
                      <a:gd name="T19" fmla="*/ 1322 h 2311"/>
                      <a:gd name="T20" fmla="*/ 2127 w 5714"/>
                      <a:gd name="T21" fmla="*/ 1382 h 2311"/>
                      <a:gd name="T22" fmla="*/ 2484 w 5714"/>
                      <a:gd name="T23" fmla="*/ 1418 h 2311"/>
                      <a:gd name="T24" fmla="*/ 2857 w 5714"/>
                      <a:gd name="T25" fmla="*/ 1430 h 2311"/>
                      <a:gd name="T26" fmla="*/ 3230 w 5714"/>
                      <a:gd name="T27" fmla="*/ 1418 h 2311"/>
                      <a:gd name="T28" fmla="*/ 3588 w 5714"/>
                      <a:gd name="T29" fmla="*/ 1382 h 2311"/>
                      <a:gd name="T30" fmla="*/ 3929 w 5714"/>
                      <a:gd name="T31" fmla="*/ 1322 h 2311"/>
                      <a:gd name="T32" fmla="*/ 4248 w 5714"/>
                      <a:gd name="T33" fmla="*/ 1244 h 2311"/>
                      <a:gd name="T34" fmla="*/ 4545 w 5714"/>
                      <a:gd name="T35" fmla="*/ 1147 h 2311"/>
                      <a:gd name="T36" fmla="*/ 4816 w 5714"/>
                      <a:gd name="T37" fmla="*/ 1032 h 2311"/>
                      <a:gd name="T38" fmla="*/ 5055 w 5714"/>
                      <a:gd name="T39" fmla="*/ 902 h 2311"/>
                      <a:gd name="T40" fmla="*/ 5263 w 5714"/>
                      <a:gd name="T41" fmla="*/ 760 h 2311"/>
                      <a:gd name="T42" fmla="*/ 5435 w 5714"/>
                      <a:gd name="T43" fmla="*/ 605 h 2311"/>
                      <a:gd name="T44" fmla="*/ 5569 w 5714"/>
                      <a:gd name="T45" fmla="*/ 442 h 2311"/>
                      <a:gd name="T46" fmla="*/ 5662 w 5714"/>
                      <a:gd name="T47" fmla="*/ 270 h 2311"/>
                      <a:gd name="T48" fmla="*/ 5709 w 5714"/>
                      <a:gd name="T49" fmla="*/ 91 h 2311"/>
                      <a:gd name="T50" fmla="*/ 5714 w 5714"/>
                      <a:gd name="T51" fmla="*/ 930 h 2311"/>
                      <a:gd name="T52" fmla="*/ 5692 w 5714"/>
                      <a:gd name="T53" fmla="*/ 1109 h 2311"/>
                      <a:gd name="T54" fmla="*/ 5621 w 5714"/>
                      <a:gd name="T55" fmla="*/ 1283 h 2311"/>
                      <a:gd name="T56" fmla="*/ 5508 w 5714"/>
                      <a:gd name="T57" fmla="*/ 1448 h 2311"/>
                      <a:gd name="T58" fmla="*/ 5353 w 5714"/>
                      <a:gd name="T59" fmla="*/ 1602 h 2311"/>
                      <a:gd name="T60" fmla="*/ 5164 w 5714"/>
                      <a:gd name="T61" fmla="*/ 1745 h 2311"/>
                      <a:gd name="T62" fmla="*/ 4939 w 5714"/>
                      <a:gd name="T63" fmla="*/ 1877 h 2311"/>
                      <a:gd name="T64" fmla="*/ 4684 w 5714"/>
                      <a:gd name="T65" fmla="*/ 1991 h 2311"/>
                      <a:gd name="T66" fmla="*/ 4399 w 5714"/>
                      <a:gd name="T67" fmla="*/ 2092 h 2311"/>
                      <a:gd name="T68" fmla="*/ 4091 w 5714"/>
                      <a:gd name="T69" fmla="*/ 2175 h 2311"/>
                      <a:gd name="T70" fmla="*/ 3761 w 5714"/>
                      <a:gd name="T71" fmla="*/ 2240 h 2311"/>
                      <a:gd name="T72" fmla="*/ 3411 w 5714"/>
                      <a:gd name="T73" fmla="*/ 2285 h 2311"/>
                      <a:gd name="T74" fmla="*/ 3046 w 5714"/>
                      <a:gd name="T75" fmla="*/ 2308 h 2311"/>
                      <a:gd name="T76" fmla="*/ 2670 w 5714"/>
                      <a:gd name="T77" fmla="*/ 2308 h 2311"/>
                      <a:gd name="T78" fmla="*/ 2304 w 5714"/>
                      <a:gd name="T79" fmla="*/ 2285 h 2311"/>
                      <a:gd name="T80" fmla="*/ 1955 w 5714"/>
                      <a:gd name="T81" fmla="*/ 2240 h 2311"/>
                      <a:gd name="T82" fmla="*/ 1624 w 5714"/>
                      <a:gd name="T83" fmla="*/ 2175 h 2311"/>
                      <a:gd name="T84" fmla="*/ 1315 w 5714"/>
                      <a:gd name="T85" fmla="*/ 2092 h 2311"/>
                      <a:gd name="T86" fmla="*/ 1032 w 5714"/>
                      <a:gd name="T87" fmla="*/ 1991 h 2311"/>
                      <a:gd name="T88" fmla="*/ 775 w 5714"/>
                      <a:gd name="T89" fmla="*/ 1877 h 2311"/>
                      <a:gd name="T90" fmla="*/ 552 w 5714"/>
                      <a:gd name="T91" fmla="*/ 1745 h 2311"/>
                      <a:gd name="T92" fmla="*/ 361 w 5714"/>
                      <a:gd name="T93" fmla="*/ 1602 h 2311"/>
                      <a:gd name="T94" fmla="*/ 208 w 5714"/>
                      <a:gd name="T95" fmla="*/ 1448 h 2311"/>
                      <a:gd name="T96" fmla="*/ 94 w 5714"/>
                      <a:gd name="T97" fmla="*/ 1283 h 2311"/>
                      <a:gd name="T98" fmla="*/ 24 w 5714"/>
                      <a:gd name="T99" fmla="*/ 1109 h 2311"/>
                      <a:gd name="T100" fmla="*/ 0 w 5714"/>
                      <a:gd name="T101" fmla="*/ 930 h 23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</a:cxnLst>
                    <a:rect l="0" t="0" r="r" b="b"/>
                    <a:pathLst>
                      <a:path w="5714" h="2311">
                        <a:moveTo>
                          <a:pt x="0" y="0"/>
                        </a:moveTo>
                        <a:lnTo>
                          <a:pt x="7" y="91"/>
                        </a:lnTo>
                        <a:lnTo>
                          <a:pt x="24" y="181"/>
                        </a:lnTo>
                        <a:lnTo>
                          <a:pt x="54" y="270"/>
                        </a:lnTo>
                        <a:lnTo>
                          <a:pt x="94" y="357"/>
                        </a:lnTo>
                        <a:lnTo>
                          <a:pt x="146" y="442"/>
                        </a:lnTo>
                        <a:lnTo>
                          <a:pt x="208" y="525"/>
                        </a:lnTo>
                        <a:lnTo>
                          <a:pt x="279" y="605"/>
                        </a:lnTo>
                        <a:lnTo>
                          <a:pt x="361" y="685"/>
                        </a:lnTo>
                        <a:lnTo>
                          <a:pt x="451" y="760"/>
                        </a:lnTo>
                        <a:lnTo>
                          <a:pt x="552" y="833"/>
                        </a:lnTo>
                        <a:lnTo>
                          <a:pt x="659" y="902"/>
                        </a:lnTo>
                        <a:lnTo>
                          <a:pt x="775" y="970"/>
                        </a:lnTo>
                        <a:lnTo>
                          <a:pt x="900" y="1032"/>
                        </a:lnTo>
                        <a:lnTo>
                          <a:pt x="1032" y="1091"/>
                        </a:lnTo>
                        <a:lnTo>
                          <a:pt x="1169" y="1147"/>
                        </a:lnTo>
                        <a:lnTo>
                          <a:pt x="1315" y="1197"/>
                        </a:lnTo>
                        <a:lnTo>
                          <a:pt x="1466" y="1244"/>
                        </a:lnTo>
                        <a:lnTo>
                          <a:pt x="1624" y="1286"/>
                        </a:lnTo>
                        <a:lnTo>
                          <a:pt x="1787" y="1322"/>
                        </a:lnTo>
                        <a:lnTo>
                          <a:pt x="1955" y="1355"/>
                        </a:lnTo>
                        <a:lnTo>
                          <a:pt x="2127" y="1382"/>
                        </a:lnTo>
                        <a:lnTo>
                          <a:pt x="2304" y="1402"/>
                        </a:lnTo>
                        <a:lnTo>
                          <a:pt x="2484" y="1418"/>
                        </a:lnTo>
                        <a:lnTo>
                          <a:pt x="2670" y="1427"/>
                        </a:lnTo>
                        <a:lnTo>
                          <a:pt x="2857" y="1430"/>
                        </a:lnTo>
                        <a:lnTo>
                          <a:pt x="3046" y="1427"/>
                        </a:lnTo>
                        <a:lnTo>
                          <a:pt x="3230" y="1418"/>
                        </a:lnTo>
                        <a:lnTo>
                          <a:pt x="3411" y="1402"/>
                        </a:lnTo>
                        <a:lnTo>
                          <a:pt x="3588" y="1382"/>
                        </a:lnTo>
                        <a:lnTo>
                          <a:pt x="3761" y="1355"/>
                        </a:lnTo>
                        <a:lnTo>
                          <a:pt x="3929" y="1322"/>
                        </a:lnTo>
                        <a:lnTo>
                          <a:pt x="4091" y="1286"/>
                        </a:lnTo>
                        <a:lnTo>
                          <a:pt x="4248" y="1244"/>
                        </a:lnTo>
                        <a:lnTo>
                          <a:pt x="4399" y="1197"/>
                        </a:lnTo>
                        <a:lnTo>
                          <a:pt x="4545" y="1147"/>
                        </a:lnTo>
                        <a:lnTo>
                          <a:pt x="4684" y="1091"/>
                        </a:lnTo>
                        <a:lnTo>
                          <a:pt x="4816" y="1032"/>
                        </a:lnTo>
                        <a:lnTo>
                          <a:pt x="4939" y="970"/>
                        </a:lnTo>
                        <a:lnTo>
                          <a:pt x="5055" y="902"/>
                        </a:lnTo>
                        <a:lnTo>
                          <a:pt x="5164" y="833"/>
                        </a:lnTo>
                        <a:lnTo>
                          <a:pt x="5263" y="760"/>
                        </a:lnTo>
                        <a:lnTo>
                          <a:pt x="5353" y="685"/>
                        </a:lnTo>
                        <a:lnTo>
                          <a:pt x="5435" y="605"/>
                        </a:lnTo>
                        <a:lnTo>
                          <a:pt x="5508" y="525"/>
                        </a:lnTo>
                        <a:lnTo>
                          <a:pt x="5569" y="442"/>
                        </a:lnTo>
                        <a:lnTo>
                          <a:pt x="5621" y="357"/>
                        </a:lnTo>
                        <a:lnTo>
                          <a:pt x="5662" y="270"/>
                        </a:lnTo>
                        <a:lnTo>
                          <a:pt x="5692" y="181"/>
                        </a:lnTo>
                        <a:lnTo>
                          <a:pt x="5709" y="91"/>
                        </a:lnTo>
                        <a:lnTo>
                          <a:pt x="5714" y="0"/>
                        </a:lnTo>
                        <a:lnTo>
                          <a:pt x="5714" y="930"/>
                        </a:lnTo>
                        <a:lnTo>
                          <a:pt x="5709" y="1020"/>
                        </a:lnTo>
                        <a:lnTo>
                          <a:pt x="5692" y="1109"/>
                        </a:lnTo>
                        <a:lnTo>
                          <a:pt x="5662" y="1197"/>
                        </a:lnTo>
                        <a:lnTo>
                          <a:pt x="5621" y="1283"/>
                        </a:lnTo>
                        <a:lnTo>
                          <a:pt x="5569" y="1366"/>
                        </a:lnTo>
                        <a:lnTo>
                          <a:pt x="5508" y="1448"/>
                        </a:lnTo>
                        <a:lnTo>
                          <a:pt x="5435" y="1526"/>
                        </a:lnTo>
                        <a:lnTo>
                          <a:pt x="5353" y="1602"/>
                        </a:lnTo>
                        <a:lnTo>
                          <a:pt x="5263" y="1675"/>
                        </a:lnTo>
                        <a:lnTo>
                          <a:pt x="5164" y="1745"/>
                        </a:lnTo>
                        <a:lnTo>
                          <a:pt x="5055" y="1812"/>
                        </a:lnTo>
                        <a:lnTo>
                          <a:pt x="4939" y="1877"/>
                        </a:lnTo>
                        <a:lnTo>
                          <a:pt x="4816" y="1936"/>
                        </a:lnTo>
                        <a:lnTo>
                          <a:pt x="4684" y="1991"/>
                        </a:lnTo>
                        <a:lnTo>
                          <a:pt x="4545" y="2045"/>
                        </a:lnTo>
                        <a:lnTo>
                          <a:pt x="4399" y="2092"/>
                        </a:lnTo>
                        <a:lnTo>
                          <a:pt x="4248" y="2137"/>
                        </a:lnTo>
                        <a:lnTo>
                          <a:pt x="4091" y="2175"/>
                        </a:lnTo>
                        <a:lnTo>
                          <a:pt x="3929" y="2210"/>
                        </a:lnTo>
                        <a:lnTo>
                          <a:pt x="3761" y="2240"/>
                        </a:lnTo>
                        <a:lnTo>
                          <a:pt x="3588" y="2266"/>
                        </a:lnTo>
                        <a:lnTo>
                          <a:pt x="3411" y="2285"/>
                        </a:lnTo>
                        <a:lnTo>
                          <a:pt x="3230" y="2299"/>
                        </a:lnTo>
                        <a:lnTo>
                          <a:pt x="3046" y="2308"/>
                        </a:lnTo>
                        <a:lnTo>
                          <a:pt x="2857" y="2311"/>
                        </a:lnTo>
                        <a:lnTo>
                          <a:pt x="2670" y="2308"/>
                        </a:lnTo>
                        <a:lnTo>
                          <a:pt x="2484" y="2299"/>
                        </a:lnTo>
                        <a:lnTo>
                          <a:pt x="2304" y="2285"/>
                        </a:lnTo>
                        <a:lnTo>
                          <a:pt x="2127" y="2266"/>
                        </a:lnTo>
                        <a:lnTo>
                          <a:pt x="1955" y="2240"/>
                        </a:lnTo>
                        <a:lnTo>
                          <a:pt x="1787" y="2210"/>
                        </a:lnTo>
                        <a:lnTo>
                          <a:pt x="1624" y="2175"/>
                        </a:lnTo>
                        <a:lnTo>
                          <a:pt x="1466" y="2137"/>
                        </a:lnTo>
                        <a:lnTo>
                          <a:pt x="1315" y="2092"/>
                        </a:lnTo>
                        <a:lnTo>
                          <a:pt x="1169" y="2045"/>
                        </a:lnTo>
                        <a:lnTo>
                          <a:pt x="1032" y="1991"/>
                        </a:lnTo>
                        <a:lnTo>
                          <a:pt x="900" y="1936"/>
                        </a:lnTo>
                        <a:lnTo>
                          <a:pt x="775" y="1877"/>
                        </a:lnTo>
                        <a:lnTo>
                          <a:pt x="659" y="1812"/>
                        </a:lnTo>
                        <a:lnTo>
                          <a:pt x="552" y="1745"/>
                        </a:lnTo>
                        <a:lnTo>
                          <a:pt x="451" y="1675"/>
                        </a:lnTo>
                        <a:lnTo>
                          <a:pt x="361" y="1602"/>
                        </a:lnTo>
                        <a:lnTo>
                          <a:pt x="279" y="1526"/>
                        </a:lnTo>
                        <a:lnTo>
                          <a:pt x="208" y="1448"/>
                        </a:lnTo>
                        <a:lnTo>
                          <a:pt x="146" y="1366"/>
                        </a:lnTo>
                        <a:lnTo>
                          <a:pt x="94" y="1283"/>
                        </a:lnTo>
                        <a:lnTo>
                          <a:pt x="54" y="1197"/>
                        </a:lnTo>
                        <a:lnTo>
                          <a:pt x="24" y="1109"/>
                        </a:lnTo>
                        <a:lnTo>
                          <a:pt x="7" y="1020"/>
                        </a:lnTo>
                        <a:lnTo>
                          <a:pt x="0" y="93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 w="0">
                    <a:solidFill>
                      <a:schemeClr val="accent1">
                        <a:lumMod val="7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39" name="Freeform 16">
                    <a:extLst>
                      <a:ext uri="{FF2B5EF4-FFF2-40B4-BE49-F238E27FC236}">
                        <a16:creationId xmlns:a16="http://schemas.microsoft.com/office/drawing/2014/main" id="{9E6ECE86-EB9B-4B04-8848-3D09E12E4AD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59200" y="5773738"/>
                    <a:ext cx="349250" cy="1725613"/>
                  </a:xfrm>
                  <a:custGeom>
                    <a:avLst/>
                    <a:gdLst>
                      <a:gd name="T0" fmla="*/ 0 w 220"/>
                      <a:gd name="T1" fmla="*/ 0 h 1087"/>
                      <a:gd name="T2" fmla="*/ 67 w 220"/>
                      <a:gd name="T3" fmla="*/ 60 h 1087"/>
                      <a:gd name="T4" fmla="*/ 140 w 220"/>
                      <a:gd name="T5" fmla="*/ 118 h 1087"/>
                      <a:gd name="T6" fmla="*/ 220 w 220"/>
                      <a:gd name="T7" fmla="*/ 175 h 1087"/>
                      <a:gd name="T8" fmla="*/ 220 w 220"/>
                      <a:gd name="T9" fmla="*/ 1087 h 1087"/>
                      <a:gd name="T10" fmla="*/ 140 w 220"/>
                      <a:gd name="T11" fmla="*/ 1033 h 1087"/>
                      <a:gd name="T12" fmla="*/ 67 w 220"/>
                      <a:gd name="T13" fmla="*/ 976 h 1087"/>
                      <a:gd name="T14" fmla="*/ 0 w 220"/>
                      <a:gd name="T15" fmla="*/ 919 h 1087"/>
                      <a:gd name="T16" fmla="*/ 0 w 220"/>
                      <a:gd name="T17" fmla="*/ 0 h 108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20" h="1087">
                        <a:moveTo>
                          <a:pt x="0" y="0"/>
                        </a:moveTo>
                        <a:lnTo>
                          <a:pt x="67" y="60"/>
                        </a:lnTo>
                        <a:lnTo>
                          <a:pt x="140" y="118"/>
                        </a:lnTo>
                        <a:lnTo>
                          <a:pt x="220" y="175"/>
                        </a:lnTo>
                        <a:lnTo>
                          <a:pt x="220" y="1087"/>
                        </a:lnTo>
                        <a:lnTo>
                          <a:pt x="140" y="1033"/>
                        </a:lnTo>
                        <a:lnTo>
                          <a:pt x="67" y="976"/>
                        </a:lnTo>
                        <a:lnTo>
                          <a:pt x="0" y="91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40" name="Freeform 17">
                    <a:extLst>
                      <a:ext uri="{FF2B5EF4-FFF2-40B4-BE49-F238E27FC236}">
                        <a16:creationId xmlns:a16="http://schemas.microsoft.com/office/drawing/2014/main" id="{23F82052-EFEB-4F59-BF72-969A559B8A0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436350" y="5773738"/>
                    <a:ext cx="347663" cy="1725613"/>
                  </a:xfrm>
                  <a:custGeom>
                    <a:avLst/>
                    <a:gdLst>
                      <a:gd name="T0" fmla="*/ 219 w 219"/>
                      <a:gd name="T1" fmla="*/ 0 h 1087"/>
                      <a:gd name="T2" fmla="*/ 219 w 219"/>
                      <a:gd name="T3" fmla="*/ 919 h 1087"/>
                      <a:gd name="T4" fmla="*/ 151 w 219"/>
                      <a:gd name="T5" fmla="*/ 976 h 1087"/>
                      <a:gd name="T6" fmla="*/ 78 w 219"/>
                      <a:gd name="T7" fmla="*/ 1033 h 1087"/>
                      <a:gd name="T8" fmla="*/ 0 w 219"/>
                      <a:gd name="T9" fmla="*/ 1087 h 1087"/>
                      <a:gd name="T10" fmla="*/ 0 w 219"/>
                      <a:gd name="T11" fmla="*/ 175 h 1087"/>
                      <a:gd name="T12" fmla="*/ 78 w 219"/>
                      <a:gd name="T13" fmla="*/ 118 h 1087"/>
                      <a:gd name="T14" fmla="*/ 151 w 219"/>
                      <a:gd name="T15" fmla="*/ 60 h 1087"/>
                      <a:gd name="T16" fmla="*/ 219 w 219"/>
                      <a:gd name="T17" fmla="*/ 0 h 108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19" h="1087">
                        <a:moveTo>
                          <a:pt x="219" y="0"/>
                        </a:moveTo>
                        <a:lnTo>
                          <a:pt x="219" y="919"/>
                        </a:lnTo>
                        <a:lnTo>
                          <a:pt x="151" y="976"/>
                        </a:lnTo>
                        <a:lnTo>
                          <a:pt x="78" y="1033"/>
                        </a:lnTo>
                        <a:lnTo>
                          <a:pt x="0" y="1087"/>
                        </a:lnTo>
                        <a:lnTo>
                          <a:pt x="0" y="175"/>
                        </a:lnTo>
                        <a:lnTo>
                          <a:pt x="78" y="118"/>
                        </a:lnTo>
                        <a:lnTo>
                          <a:pt x="151" y="60"/>
                        </a:lnTo>
                        <a:lnTo>
                          <a:pt x="219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41" name="Freeform 18">
                    <a:extLst>
                      <a:ext uri="{FF2B5EF4-FFF2-40B4-BE49-F238E27FC236}">
                        <a16:creationId xmlns:a16="http://schemas.microsoft.com/office/drawing/2014/main" id="{AAF814C9-8B01-441A-9FA1-82F97BC9CE3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457700" y="6267450"/>
                    <a:ext cx="347663" cy="1598613"/>
                  </a:xfrm>
                  <a:custGeom>
                    <a:avLst/>
                    <a:gdLst>
                      <a:gd name="T0" fmla="*/ 0 w 219"/>
                      <a:gd name="T1" fmla="*/ 0 h 1007"/>
                      <a:gd name="T2" fmla="*/ 106 w 219"/>
                      <a:gd name="T3" fmla="*/ 53 h 1007"/>
                      <a:gd name="T4" fmla="*/ 219 w 219"/>
                      <a:gd name="T5" fmla="*/ 106 h 1007"/>
                      <a:gd name="T6" fmla="*/ 219 w 219"/>
                      <a:gd name="T7" fmla="*/ 1007 h 1007"/>
                      <a:gd name="T8" fmla="*/ 106 w 219"/>
                      <a:gd name="T9" fmla="*/ 959 h 1007"/>
                      <a:gd name="T10" fmla="*/ 0 w 219"/>
                      <a:gd name="T11" fmla="*/ 905 h 1007"/>
                      <a:gd name="T12" fmla="*/ 0 w 219"/>
                      <a:gd name="T13" fmla="*/ 0 h 10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19" h="1007">
                        <a:moveTo>
                          <a:pt x="0" y="0"/>
                        </a:moveTo>
                        <a:lnTo>
                          <a:pt x="106" y="53"/>
                        </a:lnTo>
                        <a:lnTo>
                          <a:pt x="219" y="106"/>
                        </a:lnTo>
                        <a:lnTo>
                          <a:pt x="219" y="1007"/>
                        </a:lnTo>
                        <a:lnTo>
                          <a:pt x="106" y="959"/>
                        </a:lnTo>
                        <a:lnTo>
                          <a:pt x="0" y="90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42" name="Freeform 19">
                    <a:extLst>
                      <a:ext uri="{FF2B5EF4-FFF2-40B4-BE49-F238E27FC236}">
                        <a16:creationId xmlns:a16="http://schemas.microsoft.com/office/drawing/2014/main" id="{EB7E7B48-769E-4BC1-AB3F-44D04D7AD27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0737850" y="6267450"/>
                    <a:ext cx="349250" cy="1598613"/>
                  </a:xfrm>
                  <a:custGeom>
                    <a:avLst/>
                    <a:gdLst>
                      <a:gd name="T0" fmla="*/ 220 w 220"/>
                      <a:gd name="T1" fmla="*/ 0 h 1007"/>
                      <a:gd name="T2" fmla="*/ 220 w 220"/>
                      <a:gd name="T3" fmla="*/ 905 h 1007"/>
                      <a:gd name="T4" fmla="*/ 112 w 220"/>
                      <a:gd name="T5" fmla="*/ 959 h 1007"/>
                      <a:gd name="T6" fmla="*/ 0 w 220"/>
                      <a:gd name="T7" fmla="*/ 1007 h 1007"/>
                      <a:gd name="T8" fmla="*/ 0 w 220"/>
                      <a:gd name="T9" fmla="*/ 106 h 1007"/>
                      <a:gd name="T10" fmla="*/ 112 w 220"/>
                      <a:gd name="T11" fmla="*/ 53 h 1007"/>
                      <a:gd name="T12" fmla="*/ 220 w 220"/>
                      <a:gd name="T13" fmla="*/ 0 h 10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20" h="1007">
                        <a:moveTo>
                          <a:pt x="220" y="0"/>
                        </a:moveTo>
                        <a:lnTo>
                          <a:pt x="220" y="905"/>
                        </a:lnTo>
                        <a:lnTo>
                          <a:pt x="112" y="959"/>
                        </a:lnTo>
                        <a:lnTo>
                          <a:pt x="0" y="1007"/>
                        </a:lnTo>
                        <a:lnTo>
                          <a:pt x="0" y="106"/>
                        </a:lnTo>
                        <a:lnTo>
                          <a:pt x="112" y="53"/>
                        </a:lnTo>
                        <a:lnTo>
                          <a:pt x="22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43" name="Freeform 20">
                    <a:extLst>
                      <a:ext uri="{FF2B5EF4-FFF2-40B4-BE49-F238E27FC236}">
                        <a16:creationId xmlns:a16="http://schemas.microsoft.com/office/drawing/2014/main" id="{6EB9231E-72FE-4050-B572-174BF08656C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154613" y="6575425"/>
                    <a:ext cx="347663" cy="1530350"/>
                  </a:xfrm>
                  <a:custGeom>
                    <a:avLst/>
                    <a:gdLst>
                      <a:gd name="T0" fmla="*/ 0 w 219"/>
                      <a:gd name="T1" fmla="*/ 0 h 964"/>
                      <a:gd name="T2" fmla="*/ 108 w 219"/>
                      <a:gd name="T3" fmla="*/ 37 h 964"/>
                      <a:gd name="T4" fmla="*/ 219 w 219"/>
                      <a:gd name="T5" fmla="*/ 71 h 964"/>
                      <a:gd name="T6" fmla="*/ 219 w 219"/>
                      <a:gd name="T7" fmla="*/ 964 h 964"/>
                      <a:gd name="T8" fmla="*/ 108 w 219"/>
                      <a:gd name="T9" fmla="*/ 931 h 964"/>
                      <a:gd name="T10" fmla="*/ 0 w 219"/>
                      <a:gd name="T11" fmla="*/ 897 h 964"/>
                      <a:gd name="T12" fmla="*/ 0 w 219"/>
                      <a:gd name="T13" fmla="*/ 0 h 9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19" h="964">
                        <a:moveTo>
                          <a:pt x="0" y="0"/>
                        </a:moveTo>
                        <a:lnTo>
                          <a:pt x="108" y="37"/>
                        </a:lnTo>
                        <a:lnTo>
                          <a:pt x="219" y="71"/>
                        </a:lnTo>
                        <a:lnTo>
                          <a:pt x="219" y="964"/>
                        </a:lnTo>
                        <a:lnTo>
                          <a:pt x="108" y="931"/>
                        </a:lnTo>
                        <a:lnTo>
                          <a:pt x="0" y="89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44" name="Freeform 21">
                    <a:extLst>
                      <a:ext uri="{FF2B5EF4-FFF2-40B4-BE49-F238E27FC236}">
                        <a16:creationId xmlns:a16="http://schemas.microsoft.com/office/drawing/2014/main" id="{6F815B8E-AF4A-4E05-991D-46D0C379318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0040938" y="6575425"/>
                    <a:ext cx="346075" cy="1530350"/>
                  </a:xfrm>
                  <a:custGeom>
                    <a:avLst/>
                    <a:gdLst>
                      <a:gd name="T0" fmla="*/ 218 w 218"/>
                      <a:gd name="T1" fmla="*/ 0 h 964"/>
                      <a:gd name="T2" fmla="*/ 218 w 218"/>
                      <a:gd name="T3" fmla="*/ 897 h 964"/>
                      <a:gd name="T4" fmla="*/ 111 w 218"/>
                      <a:gd name="T5" fmla="*/ 931 h 964"/>
                      <a:gd name="T6" fmla="*/ 0 w 218"/>
                      <a:gd name="T7" fmla="*/ 964 h 964"/>
                      <a:gd name="T8" fmla="*/ 0 w 218"/>
                      <a:gd name="T9" fmla="*/ 71 h 964"/>
                      <a:gd name="T10" fmla="*/ 111 w 218"/>
                      <a:gd name="T11" fmla="*/ 37 h 964"/>
                      <a:gd name="T12" fmla="*/ 218 w 218"/>
                      <a:gd name="T13" fmla="*/ 0 h 9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18" h="964">
                        <a:moveTo>
                          <a:pt x="218" y="0"/>
                        </a:moveTo>
                        <a:lnTo>
                          <a:pt x="218" y="897"/>
                        </a:lnTo>
                        <a:lnTo>
                          <a:pt x="111" y="931"/>
                        </a:lnTo>
                        <a:lnTo>
                          <a:pt x="0" y="964"/>
                        </a:lnTo>
                        <a:lnTo>
                          <a:pt x="0" y="71"/>
                        </a:lnTo>
                        <a:lnTo>
                          <a:pt x="111" y="37"/>
                        </a:lnTo>
                        <a:lnTo>
                          <a:pt x="218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45" name="Freeform 22">
                    <a:extLst>
                      <a:ext uri="{FF2B5EF4-FFF2-40B4-BE49-F238E27FC236}">
                        <a16:creationId xmlns:a16="http://schemas.microsoft.com/office/drawing/2014/main" id="{78434312-D6BB-4A64-99BE-B1B13D78D46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027738" y="6823075"/>
                    <a:ext cx="347663" cy="1470025"/>
                  </a:xfrm>
                  <a:custGeom>
                    <a:avLst/>
                    <a:gdLst>
                      <a:gd name="T0" fmla="*/ 0 w 219"/>
                      <a:gd name="T1" fmla="*/ 0 h 926"/>
                      <a:gd name="T2" fmla="*/ 108 w 219"/>
                      <a:gd name="T3" fmla="*/ 23 h 926"/>
                      <a:gd name="T4" fmla="*/ 219 w 219"/>
                      <a:gd name="T5" fmla="*/ 42 h 926"/>
                      <a:gd name="T6" fmla="*/ 219 w 219"/>
                      <a:gd name="T7" fmla="*/ 926 h 926"/>
                      <a:gd name="T8" fmla="*/ 108 w 219"/>
                      <a:gd name="T9" fmla="*/ 909 h 926"/>
                      <a:gd name="T10" fmla="*/ 0 w 219"/>
                      <a:gd name="T11" fmla="*/ 888 h 926"/>
                      <a:gd name="T12" fmla="*/ 0 w 219"/>
                      <a:gd name="T13" fmla="*/ 0 h 9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19" h="926">
                        <a:moveTo>
                          <a:pt x="0" y="0"/>
                        </a:moveTo>
                        <a:lnTo>
                          <a:pt x="108" y="23"/>
                        </a:lnTo>
                        <a:lnTo>
                          <a:pt x="219" y="42"/>
                        </a:lnTo>
                        <a:lnTo>
                          <a:pt x="219" y="926"/>
                        </a:lnTo>
                        <a:lnTo>
                          <a:pt x="108" y="909"/>
                        </a:lnTo>
                        <a:lnTo>
                          <a:pt x="0" y="8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46" name="Freeform 23">
                    <a:extLst>
                      <a:ext uri="{FF2B5EF4-FFF2-40B4-BE49-F238E27FC236}">
                        <a16:creationId xmlns:a16="http://schemas.microsoft.com/office/drawing/2014/main" id="{10D11A23-82B8-410D-926F-AB862823566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167813" y="6823075"/>
                    <a:ext cx="349250" cy="1470025"/>
                  </a:xfrm>
                  <a:custGeom>
                    <a:avLst/>
                    <a:gdLst>
                      <a:gd name="T0" fmla="*/ 220 w 220"/>
                      <a:gd name="T1" fmla="*/ 0 h 926"/>
                      <a:gd name="T2" fmla="*/ 220 w 220"/>
                      <a:gd name="T3" fmla="*/ 888 h 926"/>
                      <a:gd name="T4" fmla="*/ 111 w 220"/>
                      <a:gd name="T5" fmla="*/ 909 h 926"/>
                      <a:gd name="T6" fmla="*/ 0 w 220"/>
                      <a:gd name="T7" fmla="*/ 926 h 926"/>
                      <a:gd name="T8" fmla="*/ 0 w 220"/>
                      <a:gd name="T9" fmla="*/ 42 h 926"/>
                      <a:gd name="T10" fmla="*/ 111 w 220"/>
                      <a:gd name="T11" fmla="*/ 23 h 926"/>
                      <a:gd name="T12" fmla="*/ 220 w 220"/>
                      <a:gd name="T13" fmla="*/ 0 h 9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20" h="926">
                        <a:moveTo>
                          <a:pt x="220" y="0"/>
                        </a:moveTo>
                        <a:lnTo>
                          <a:pt x="220" y="888"/>
                        </a:lnTo>
                        <a:lnTo>
                          <a:pt x="111" y="909"/>
                        </a:lnTo>
                        <a:lnTo>
                          <a:pt x="0" y="926"/>
                        </a:lnTo>
                        <a:lnTo>
                          <a:pt x="0" y="42"/>
                        </a:lnTo>
                        <a:lnTo>
                          <a:pt x="111" y="23"/>
                        </a:lnTo>
                        <a:lnTo>
                          <a:pt x="22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47" name="Freeform 24">
                    <a:extLst>
                      <a:ext uri="{FF2B5EF4-FFF2-40B4-BE49-F238E27FC236}">
                        <a16:creationId xmlns:a16="http://schemas.microsoft.com/office/drawing/2014/main" id="{2B6D81DA-7055-4CFD-A7DB-09D74B7AAC6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073900" y="6975475"/>
                    <a:ext cx="347663" cy="1417638"/>
                  </a:xfrm>
                  <a:custGeom>
                    <a:avLst/>
                    <a:gdLst>
                      <a:gd name="T0" fmla="*/ 0 w 219"/>
                      <a:gd name="T1" fmla="*/ 0 h 893"/>
                      <a:gd name="T2" fmla="*/ 110 w 219"/>
                      <a:gd name="T3" fmla="*/ 7 h 893"/>
                      <a:gd name="T4" fmla="*/ 219 w 219"/>
                      <a:gd name="T5" fmla="*/ 12 h 893"/>
                      <a:gd name="T6" fmla="*/ 219 w 219"/>
                      <a:gd name="T7" fmla="*/ 893 h 893"/>
                      <a:gd name="T8" fmla="*/ 110 w 219"/>
                      <a:gd name="T9" fmla="*/ 890 h 893"/>
                      <a:gd name="T10" fmla="*/ 0 w 219"/>
                      <a:gd name="T11" fmla="*/ 881 h 893"/>
                      <a:gd name="T12" fmla="*/ 0 w 219"/>
                      <a:gd name="T13" fmla="*/ 0 h 8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19" h="893">
                        <a:moveTo>
                          <a:pt x="0" y="0"/>
                        </a:moveTo>
                        <a:lnTo>
                          <a:pt x="110" y="7"/>
                        </a:lnTo>
                        <a:lnTo>
                          <a:pt x="219" y="12"/>
                        </a:lnTo>
                        <a:lnTo>
                          <a:pt x="219" y="893"/>
                        </a:lnTo>
                        <a:lnTo>
                          <a:pt x="110" y="890"/>
                        </a:lnTo>
                        <a:lnTo>
                          <a:pt x="0" y="88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48" name="Freeform 25">
                    <a:extLst>
                      <a:ext uri="{FF2B5EF4-FFF2-40B4-BE49-F238E27FC236}">
                        <a16:creationId xmlns:a16="http://schemas.microsoft.com/office/drawing/2014/main" id="{65304678-DDE7-440B-916E-ACDCC07745B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120063" y="6975475"/>
                    <a:ext cx="350838" cy="1417638"/>
                  </a:xfrm>
                  <a:custGeom>
                    <a:avLst/>
                    <a:gdLst>
                      <a:gd name="T0" fmla="*/ 221 w 221"/>
                      <a:gd name="T1" fmla="*/ 0 h 893"/>
                      <a:gd name="T2" fmla="*/ 221 w 221"/>
                      <a:gd name="T3" fmla="*/ 881 h 893"/>
                      <a:gd name="T4" fmla="*/ 110 w 221"/>
                      <a:gd name="T5" fmla="*/ 890 h 893"/>
                      <a:gd name="T6" fmla="*/ 0 w 221"/>
                      <a:gd name="T7" fmla="*/ 893 h 893"/>
                      <a:gd name="T8" fmla="*/ 0 w 221"/>
                      <a:gd name="T9" fmla="*/ 12 h 893"/>
                      <a:gd name="T10" fmla="*/ 110 w 221"/>
                      <a:gd name="T11" fmla="*/ 7 h 893"/>
                      <a:gd name="T12" fmla="*/ 221 w 221"/>
                      <a:gd name="T13" fmla="*/ 0 h 8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21" h="893">
                        <a:moveTo>
                          <a:pt x="221" y="0"/>
                        </a:moveTo>
                        <a:lnTo>
                          <a:pt x="221" y="881"/>
                        </a:lnTo>
                        <a:lnTo>
                          <a:pt x="110" y="890"/>
                        </a:lnTo>
                        <a:lnTo>
                          <a:pt x="0" y="893"/>
                        </a:lnTo>
                        <a:lnTo>
                          <a:pt x="0" y="12"/>
                        </a:lnTo>
                        <a:lnTo>
                          <a:pt x="110" y="7"/>
                        </a:lnTo>
                        <a:lnTo>
                          <a:pt x="221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  <p:grpSp>
              <p:nvGrpSpPr>
                <p:cNvPr id="34" name="Group 33">
                  <a:extLst>
                    <a:ext uri="{FF2B5EF4-FFF2-40B4-BE49-F238E27FC236}">
                      <a16:creationId xmlns:a16="http://schemas.microsoft.com/office/drawing/2014/main" id="{258A5FB1-437B-4632-BBB4-945C612C4B92}"/>
                    </a:ext>
                  </a:extLst>
                </p:cNvPr>
                <p:cNvGrpSpPr/>
                <p:nvPr/>
              </p:nvGrpSpPr>
              <p:grpSpPr>
                <a:xfrm>
                  <a:off x="6338645" y="2741246"/>
                  <a:ext cx="9070975" cy="4368800"/>
                  <a:chOff x="3235325" y="2628900"/>
                  <a:chExt cx="9070975" cy="4368800"/>
                </a:xfrm>
              </p:grpSpPr>
              <p:sp>
                <p:nvSpPr>
                  <p:cNvPr id="35" name="Freeform 26">
                    <a:extLst>
                      <a:ext uri="{FF2B5EF4-FFF2-40B4-BE49-F238E27FC236}">
                        <a16:creationId xmlns:a16="http://schemas.microsoft.com/office/drawing/2014/main" id="{6D71C0B2-1CCA-4F07-87ED-2A639695BCB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35325" y="2628900"/>
                    <a:ext cx="9070975" cy="4368800"/>
                  </a:xfrm>
                  <a:custGeom>
                    <a:avLst/>
                    <a:gdLst>
                      <a:gd name="T0" fmla="*/ 3038 w 5714"/>
                      <a:gd name="T1" fmla="*/ 2 h 2752"/>
                      <a:gd name="T2" fmla="*/ 3390 w 5714"/>
                      <a:gd name="T3" fmla="*/ 21 h 2752"/>
                      <a:gd name="T4" fmla="*/ 3728 w 5714"/>
                      <a:gd name="T5" fmla="*/ 59 h 2752"/>
                      <a:gd name="T6" fmla="*/ 4047 w 5714"/>
                      <a:gd name="T7" fmla="*/ 115 h 2752"/>
                      <a:gd name="T8" fmla="*/ 4349 w 5714"/>
                      <a:gd name="T9" fmla="*/ 186 h 2752"/>
                      <a:gd name="T10" fmla="*/ 4627 w 5714"/>
                      <a:gd name="T11" fmla="*/ 273 h 2752"/>
                      <a:gd name="T12" fmla="*/ 4878 w 5714"/>
                      <a:gd name="T13" fmla="*/ 374 h 2752"/>
                      <a:gd name="T14" fmla="*/ 5102 w 5714"/>
                      <a:gd name="T15" fmla="*/ 488 h 2752"/>
                      <a:gd name="T16" fmla="*/ 5296 w 5714"/>
                      <a:gd name="T17" fmla="*/ 617 h 2752"/>
                      <a:gd name="T18" fmla="*/ 5456 w 5714"/>
                      <a:gd name="T19" fmla="*/ 756 h 2752"/>
                      <a:gd name="T20" fmla="*/ 5581 w 5714"/>
                      <a:gd name="T21" fmla="*/ 905 h 2752"/>
                      <a:gd name="T22" fmla="*/ 5666 w 5714"/>
                      <a:gd name="T23" fmla="*/ 1065 h 2752"/>
                      <a:gd name="T24" fmla="*/ 5709 w 5714"/>
                      <a:gd name="T25" fmla="*/ 1233 h 2752"/>
                      <a:gd name="T26" fmla="*/ 5709 w 5714"/>
                      <a:gd name="T27" fmla="*/ 1412 h 2752"/>
                      <a:gd name="T28" fmla="*/ 5662 w 5714"/>
                      <a:gd name="T29" fmla="*/ 1590 h 2752"/>
                      <a:gd name="T30" fmla="*/ 5569 w 5714"/>
                      <a:gd name="T31" fmla="*/ 1762 h 2752"/>
                      <a:gd name="T32" fmla="*/ 5435 w 5714"/>
                      <a:gd name="T33" fmla="*/ 1927 h 2752"/>
                      <a:gd name="T34" fmla="*/ 5263 w 5714"/>
                      <a:gd name="T35" fmla="*/ 2081 h 2752"/>
                      <a:gd name="T36" fmla="*/ 5055 w 5714"/>
                      <a:gd name="T37" fmla="*/ 2224 h 2752"/>
                      <a:gd name="T38" fmla="*/ 4816 w 5714"/>
                      <a:gd name="T39" fmla="*/ 2352 h 2752"/>
                      <a:gd name="T40" fmla="*/ 4545 w 5714"/>
                      <a:gd name="T41" fmla="*/ 2467 h 2752"/>
                      <a:gd name="T42" fmla="*/ 4248 w 5714"/>
                      <a:gd name="T43" fmla="*/ 2564 h 2752"/>
                      <a:gd name="T44" fmla="*/ 3929 w 5714"/>
                      <a:gd name="T45" fmla="*/ 2644 h 2752"/>
                      <a:gd name="T46" fmla="*/ 3588 w 5714"/>
                      <a:gd name="T47" fmla="*/ 2702 h 2752"/>
                      <a:gd name="T48" fmla="*/ 3230 w 5714"/>
                      <a:gd name="T49" fmla="*/ 2738 h 2752"/>
                      <a:gd name="T50" fmla="*/ 2857 w 5714"/>
                      <a:gd name="T51" fmla="*/ 2752 h 2752"/>
                      <a:gd name="T52" fmla="*/ 2484 w 5714"/>
                      <a:gd name="T53" fmla="*/ 2738 h 2752"/>
                      <a:gd name="T54" fmla="*/ 2127 w 5714"/>
                      <a:gd name="T55" fmla="*/ 2702 h 2752"/>
                      <a:gd name="T56" fmla="*/ 1787 w 5714"/>
                      <a:gd name="T57" fmla="*/ 2644 h 2752"/>
                      <a:gd name="T58" fmla="*/ 1466 w 5714"/>
                      <a:gd name="T59" fmla="*/ 2564 h 2752"/>
                      <a:gd name="T60" fmla="*/ 1169 w 5714"/>
                      <a:gd name="T61" fmla="*/ 2467 h 2752"/>
                      <a:gd name="T62" fmla="*/ 900 w 5714"/>
                      <a:gd name="T63" fmla="*/ 2352 h 2752"/>
                      <a:gd name="T64" fmla="*/ 659 w 5714"/>
                      <a:gd name="T65" fmla="*/ 2224 h 2752"/>
                      <a:gd name="T66" fmla="*/ 451 w 5714"/>
                      <a:gd name="T67" fmla="*/ 2081 h 2752"/>
                      <a:gd name="T68" fmla="*/ 279 w 5714"/>
                      <a:gd name="T69" fmla="*/ 1927 h 2752"/>
                      <a:gd name="T70" fmla="*/ 146 w 5714"/>
                      <a:gd name="T71" fmla="*/ 1762 h 2752"/>
                      <a:gd name="T72" fmla="*/ 54 w 5714"/>
                      <a:gd name="T73" fmla="*/ 1590 h 2752"/>
                      <a:gd name="T74" fmla="*/ 7 w 5714"/>
                      <a:gd name="T75" fmla="*/ 1412 h 2752"/>
                      <a:gd name="T76" fmla="*/ 5 w 5714"/>
                      <a:gd name="T77" fmla="*/ 1233 h 2752"/>
                      <a:gd name="T78" fmla="*/ 50 w 5714"/>
                      <a:gd name="T79" fmla="*/ 1065 h 2752"/>
                      <a:gd name="T80" fmla="*/ 135 w 5714"/>
                      <a:gd name="T81" fmla="*/ 905 h 2752"/>
                      <a:gd name="T82" fmla="*/ 258 w 5714"/>
                      <a:gd name="T83" fmla="*/ 756 h 2752"/>
                      <a:gd name="T84" fmla="*/ 420 w 5714"/>
                      <a:gd name="T85" fmla="*/ 617 h 2752"/>
                      <a:gd name="T86" fmla="*/ 612 w 5714"/>
                      <a:gd name="T87" fmla="*/ 488 h 2752"/>
                      <a:gd name="T88" fmla="*/ 836 w 5714"/>
                      <a:gd name="T89" fmla="*/ 374 h 2752"/>
                      <a:gd name="T90" fmla="*/ 1089 w 5714"/>
                      <a:gd name="T91" fmla="*/ 273 h 2752"/>
                      <a:gd name="T92" fmla="*/ 1367 w 5714"/>
                      <a:gd name="T93" fmla="*/ 186 h 2752"/>
                      <a:gd name="T94" fmla="*/ 1667 w 5714"/>
                      <a:gd name="T95" fmla="*/ 115 h 2752"/>
                      <a:gd name="T96" fmla="*/ 1986 w 5714"/>
                      <a:gd name="T97" fmla="*/ 59 h 2752"/>
                      <a:gd name="T98" fmla="*/ 2325 w 5714"/>
                      <a:gd name="T99" fmla="*/ 21 h 2752"/>
                      <a:gd name="T100" fmla="*/ 2677 w 5714"/>
                      <a:gd name="T101" fmla="*/ 2 h 27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</a:cxnLst>
                    <a:rect l="0" t="0" r="r" b="b"/>
                    <a:pathLst>
                      <a:path w="5714" h="2752">
                        <a:moveTo>
                          <a:pt x="2857" y="0"/>
                        </a:moveTo>
                        <a:lnTo>
                          <a:pt x="3038" y="2"/>
                        </a:lnTo>
                        <a:lnTo>
                          <a:pt x="3216" y="9"/>
                        </a:lnTo>
                        <a:lnTo>
                          <a:pt x="3390" y="21"/>
                        </a:lnTo>
                        <a:lnTo>
                          <a:pt x="3561" y="38"/>
                        </a:lnTo>
                        <a:lnTo>
                          <a:pt x="3728" y="59"/>
                        </a:lnTo>
                        <a:lnTo>
                          <a:pt x="3891" y="85"/>
                        </a:lnTo>
                        <a:lnTo>
                          <a:pt x="4047" y="115"/>
                        </a:lnTo>
                        <a:lnTo>
                          <a:pt x="4202" y="148"/>
                        </a:lnTo>
                        <a:lnTo>
                          <a:pt x="4349" y="186"/>
                        </a:lnTo>
                        <a:lnTo>
                          <a:pt x="4490" y="228"/>
                        </a:lnTo>
                        <a:lnTo>
                          <a:pt x="4627" y="273"/>
                        </a:lnTo>
                        <a:lnTo>
                          <a:pt x="4755" y="321"/>
                        </a:lnTo>
                        <a:lnTo>
                          <a:pt x="4878" y="374"/>
                        </a:lnTo>
                        <a:lnTo>
                          <a:pt x="4994" y="429"/>
                        </a:lnTo>
                        <a:lnTo>
                          <a:pt x="5102" y="488"/>
                        </a:lnTo>
                        <a:lnTo>
                          <a:pt x="5203" y="551"/>
                        </a:lnTo>
                        <a:lnTo>
                          <a:pt x="5296" y="617"/>
                        </a:lnTo>
                        <a:lnTo>
                          <a:pt x="5380" y="685"/>
                        </a:lnTo>
                        <a:lnTo>
                          <a:pt x="5456" y="756"/>
                        </a:lnTo>
                        <a:lnTo>
                          <a:pt x="5524" y="829"/>
                        </a:lnTo>
                        <a:lnTo>
                          <a:pt x="5581" y="905"/>
                        </a:lnTo>
                        <a:lnTo>
                          <a:pt x="5628" y="985"/>
                        </a:lnTo>
                        <a:lnTo>
                          <a:pt x="5666" y="1065"/>
                        </a:lnTo>
                        <a:lnTo>
                          <a:pt x="5694" y="1148"/>
                        </a:lnTo>
                        <a:lnTo>
                          <a:pt x="5709" y="1233"/>
                        </a:lnTo>
                        <a:lnTo>
                          <a:pt x="5714" y="1320"/>
                        </a:lnTo>
                        <a:lnTo>
                          <a:pt x="5709" y="1412"/>
                        </a:lnTo>
                        <a:lnTo>
                          <a:pt x="5692" y="1501"/>
                        </a:lnTo>
                        <a:lnTo>
                          <a:pt x="5662" y="1590"/>
                        </a:lnTo>
                        <a:lnTo>
                          <a:pt x="5621" y="1677"/>
                        </a:lnTo>
                        <a:lnTo>
                          <a:pt x="5569" y="1762"/>
                        </a:lnTo>
                        <a:lnTo>
                          <a:pt x="5508" y="1845"/>
                        </a:lnTo>
                        <a:lnTo>
                          <a:pt x="5435" y="1927"/>
                        </a:lnTo>
                        <a:lnTo>
                          <a:pt x="5353" y="2005"/>
                        </a:lnTo>
                        <a:lnTo>
                          <a:pt x="5263" y="2081"/>
                        </a:lnTo>
                        <a:lnTo>
                          <a:pt x="5164" y="2154"/>
                        </a:lnTo>
                        <a:lnTo>
                          <a:pt x="5055" y="2224"/>
                        </a:lnTo>
                        <a:lnTo>
                          <a:pt x="4939" y="2290"/>
                        </a:lnTo>
                        <a:lnTo>
                          <a:pt x="4816" y="2352"/>
                        </a:lnTo>
                        <a:lnTo>
                          <a:pt x="4684" y="2411"/>
                        </a:lnTo>
                        <a:lnTo>
                          <a:pt x="4545" y="2467"/>
                        </a:lnTo>
                        <a:lnTo>
                          <a:pt x="4399" y="2517"/>
                        </a:lnTo>
                        <a:lnTo>
                          <a:pt x="4248" y="2564"/>
                        </a:lnTo>
                        <a:lnTo>
                          <a:pt x="4091" y="2606"/>
                        </a:lnTo>
                        <a:lnTo>
                          <a:pt x="3929" y="2644"/>
                        </a:lnTo>
                        <a:lnTo>
                          <a:pt x="3761" y="2675"/>
                        </a:lnTo>
                        <a:lnTo>
                          <a:pt x="3588" y="2702"/>
                        </a:lnTo>
                        <a:lnTo>
                          <a:pt x="3411" y="2724"/>
                        </a:lnTo>
                        <a:lnTo>
                          <a:pt x="3230" y="2738"/>
                        </a:lnTo>
                        <a:lnTo>
                          <a:pt x="3046" y="2748"/>
                        </a:lnTo>
                        <a:lnTo>
                          <a:pt x="2857" y="2752"/>
                        </a:lnTo>
                        <a:lnTo>
                          <a:pt x="2670" y="2748"/>
                        </a:lnTo>
                        <a:lnTo>
                          <a:pt x="2484" y="2738"/>
                        </a:lnTo>
                        <a:lnTo>
                          <a:pt x="2304" y="2724"/>
                        </a:lnTo>
                        <a:lnTo>
                          <a:pt x="2127" y="2702"/>
                        </a:lnTo>
                        <a:lnTo>
                          <a:pt x="1955" y="2675"/>
                        </a:lnTo>
                        <a:lnTo>
                          <a:pt x="1787" y="2644"/>
                        </a:lnTo>
                        <a:lnTo>
                          <a:pt x="1624" y="2606"/>
                        </a:lnTo>
                        <a:lnTo>
                          <a:pt x="1466" y="2564"/>
                        </a:lnTo>
                        <a:lnTo>
                          <a:pt x="1315" y="2517"/>
                        </a:lnTo>
                        <a:lnTo>
                          <a:pt x="1169" y="2467"/>
                        </a:lnTo>
                        <a:lnTo>
                          <a:pt x="1032" y="2411"/>
                        </a:lnTo>
                        <a:lnTo>
                          <a:pt x="900" y="2352"/>
                        </a:lnTo>
                        <a:lnTo>
                          <a:pt x="775" y="2290"/>
                        </a:lnTo>
                        <a:lnTo>
                          <a:pt x="659" y="2224"/>
                        </a:lnTo>
                        <a:lnTo>
                          <a:pt x="552" y="2154"/>
                        </a:lnTo>
                        <a:lnTo>
                          <a:pt x="451" y="2081"/>
                        </a:lnTo>
                        <a:lnTo>
                          <a:pt x="361" y="2005"/>
                        </a:lnTo>
                        <a:lnTo>
                          <a:pt x="279" y="1927"/>
                        </a:lnTo>
                        <a:lnTo>
                          <a:pt x="208" y="1845"/>
                        </a:lnTo>
                        <a:lnTo>
                          <a:pt x="146" y="1762"/>
                        </a:lnTo>
                        <a:lnTo>
                          <a:pt x="94" y="1677"/>
                        </a:lnTo>
                        <a:lnTo>
                          <a:pt x="54" y="1590"/>
                        </a:lnTo>
                        <a:lnTo>
                          <a:pt x="24" y="1501"/>
                        </a:lnTo>
                        <a:lnTo>
                          <a:pt x="7" y="1412"/>
                        </a:lnTo>
                        <a:lnTo>
                          <a:pt x="0" y="1320"/>
                        </a:lnTo>
                        <a:lnTo>
                          <a:pt x="5" y="1233"/>
                        </a:lnTo>
                        <a:lnTo>
                          <a:pt x="23" y="1148"/>
                        </a:lnTo>
                        <a:lnTo>
                          <a:pt x="50" y="1065"/>
                        </a:lnTo>
                        <a:lnTo>
                          <a:pt x="87" y="985"/>
                        </a:lnTo>
                        <a:lnTo>
                          <a:pt x="135" y="905"/>
                        </a:lnTo>
                        <a:lnTo>
                          <a:pt x="193" y="829"/>
                        </a:lnTo>
                        <a:lnTo>
                          <a:pt x="258" y="756"/>
                        </a:lnTo>
                        <a:lnTo>
                          <a:pt x="335" y="685"/>
                        </a:lnTo>
                        <a:lnTo>
                          <a:pt x="420" y="617"/>
                        </a:lnTo>
                        <a:lnTo>
                          <a:pt x="512" y="551"/>
                        </a:lnTo>
                        <a:lnTo>
                          <a:pt x="612" y="488"/>
                        </a:lnTo>
                        <a:lnTo>
                          <a:pt x="722" y="429"/>
                        </a:lnTo>
                        <a:lnTo>
                          <a:pt x="836" y="374"/>
                        </a:lnTo>
                        <a:lnTo>
                          <a:pt x="959" y="321"/>
                        </a:lnTo>
                        <a:lnTo>
                          <a:pt x="1089" y="273"/>
                        </a:lnTo>
                        <a:lnTo>
                          <a:pt x="1225" y="228"/>
                        </a:lnTo>
                        <a:lnTo>
                          <a:pt x="1367" y="186"/>
                        </a:lnTo>
                        <a:lnTo>
                          <a:pt x="1514" y="148"/>
                        </a:lnTo>
                        <a:lnTo>
                          <a:pt x="1667" y="115"/>
                        </a:lnTo>
                        <a:lnTo>
                          <a:pt x="1825" y="85"/>
                        </a:lnTo>
                        <a:lnTo>
                          <a:pt x="1986" y="59"/>
                        </a:lnTo>
                        <a:lnTo>
                          <a:pt x="2155" y="38"/>
                        </a:lnTo>
                        <a:lnTo>
                          <a:pt x="2325" y="21"/>
                        </a:lnTo>
                        <a:lnTo>
                          <a:pt x="2500" y="9"/>
                        </a:lnTo>
                        <a:lnTo>
                          <a:pt x="2677" y="2"/>
                        </a:lnTo>
                        <a:lnTo>
                          <a:pt x="2857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36" name="Freeform 27">
                    <a:extLst>
                      <a:ext uri="{FF2B5EF4-FFF2-40B4-BE49-F238E27FC236}">
                        <a16:creationId xmlns:a16="http://schemas.microsoft.com/office/drawing/2014/main" id="{4451A525-007B-4C93-ADC3-03413F9BB48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32238" y="3152775"/>
                    <a:ext cx="7677150" cy="3138488"/>
                  </a:xfrm>
                  <a:custGeom>
                    <a:avLst/>
                    <a:gdLst>
                      <a:gd name="T0" fmla="*/ 2611 w 4836"/>
                      <a:gd name="T1" fmla="*/ 4 h 1977"/>
                      <a:gd name="T2" fmla="*/ 2977 w 4836"/>
                      <a:gd name="T3" fmla="*/ 28 h 1977"/>
                      <a:gd name="T4" fmla="*/ 3312 w 4836"/>
                      <a:gd name="T5" fmla="*/ 75 h 1977"/>
                      <a:gd name="T6" fmla="*/ 3619 w 4836"/>
                      <a:gd name="T7" fmla="*/ 141 h 1977"/>
                      <a:gd name="T8" fmla="*/ 3893 w 4836"/>
                      <a:gd name="T9" fmla="*/ 224 h 1977"/>
                      <a:gd name="T10" fmla="*/ 4136 w 4836"/>
                      <a:gd name="T11" fmla="*/ 318 h 1977"/>
                      <a:gd name="T12" fmla="*/ 4344 w 4836"/>
                      <a:gd name="T13" fmla="*/ 424 h 1977"/>
                      <a:gd name="T14" fmla="*/ 4517 w 4836"/>
                      <a:gd name="T15" fmla="*/ 535 h 1977"/>
                      <a:gd name="T16" fmla="*/ 4654 w 4836"/>
                      <a:gd name="T17" fmla="*/ 652 h 1977"/>
                      <a:gd name="T18" fmla="*/ 4755 w 4836"/>
                      <a:gd name="T19" fmla="*/ 768 h 1977"/>
                      <a:gd name="T20" fmla="*/ 4816 w 4836"/>
                      <a:gd name="T21" fmla="*/ 883 h 1977"/>
                      <a:gd name="T22" fmla="*/ 4836 w 4836"/>
                      <a:gd name="T23" fmla="*/ 990 h 1977"/>
                      <a:gd name="T24" fmla="*/ 4816 w 4836"/>
                      <a:gd name="T25" fmla="*/ 1100 h 1977"/>
                      <a:gd name="T26" fmla="*/ 4755 w 4836"/>
                      <a:gd name="T27" fmla="*/ 1213 h 1977"/>
                      <a:gd name="T28" fmla="*/ 4654 w 4836"/>
                      <a:gd name="T29" fmla="*/ 1329 h 1977"/>
                      <a:gd name="T30" fmla="*/ 4517 w 4836"/>
                      <a:gd name="T31" fmla="*/ 1444 h 1977"/>
                      <a:gd name="T32" fmla="*/ 4344 w 4836"/>
                      <a:gd name="T33" fmla="*/ 1555 h 1977"/>
                      <a:gd name="T34" fmla="*/ 4136 w 4836"/>
                      <a:gd name="T35" fmla="*/ 1659 h 1977"/>
                      <a:gd name="T36" fmla="*/ 3893 w 4836"/>
                      <a:gd name="T37" fmla="*/ 1755 h 1977"/>
                      <a:gd name="T38" fmla="*/ 3619 w 4836"/>
                      <a:gd name="T39" fmla="*/ 1836 h 1977"/>
                      <a:gd name="T40" fmla="*/ 3312 w 4836"/>
                      <a:gd name="T41" fmla="*/ 1902 h 1977"/>
                      <a:gd name="T42" fmla="*/ 2977 w 4836"/>
                      <a:gd name="T43" fmla="*/ 1949 h 1977"/>
                      <a:gd name="T44" fmla="*/ 2611 w 4836"/>
                      <a:gd name="T45" fmla="*/ 1974 h 1977"/>
                      <a:gd name="T46" fmla="*/ 2226 w 4836"/>
                      <a:gd name="T47" fmla="*/ 1974 h 1977"/>
                      <a:gd name="T48" fmla="*/ 1861 w 4836"/>
                      <a:gd name="T49" fmla="*/ 1949 h 1977"/>
                      <a:gd name="T50" fmla="*/ 1525 w 4836"/>
                      <a:gd name="T51" fmla="*/ 1902 h 1977"/>
                      <a:gd name="T52" fmla="*/ 1218 w 4836"/>
                      <a:gd name="T53" fmla="*/ 1836 h 1977"/>
                      <a:gd name="T54" fmla="*/ 944 w 4836"/>
                      <a:gd name="T55" fmla="*/ 1755 h 1977"/>
                      <a:gd name="T56" fmla="*/ 701 w 4836"/>
                      <a:gd name="T57" fmla="*/ 1659 h 1977"/>
                      <a:gd name="T58" fmla="*/ 493 w 4836"/>
                      <a:gd name="T59" fmla="*/ 1555 h 1977"/>
                      <a:gd name="T60" fmla="*/ 319 w 4836"/>
                      <a:gd name="T61" fmla="*/ 1444 h 1977"/>
                      <a:gd name="T62" fmla="*/ 182 w 4836"/>
                      <a:gd name="T63" fmla="*/ 1329 h 1977"/>
                      <a:gd name="T64" fmla="*/ 81 w 4836"/>
                      <a:gd name="T65" fmla="*/ 1213 h 1977"/>
                      <a:gd name="T66" fmla="*/ 21 w 4836"/>
                      <a:gd name="T67" fmla="*/ 1100 h 1977"/>
                      <a:gd name="T68" fmla="*/ 0 w 4836"/>
                      <a:gd name="T69" fmla="*/ 990 h 1977"/>
                      <a:gd name="T70" fmla="*/ 21 w 4836"/>
                      <a:gd name="T71" fmla="*/ 883 h 1977"/>
                      <a:gd name="T72" fmla="*/ 81 w 4836"/>
                      <a:gd name="T73" fmla="*/ 768 h 1977"/>
                      <a:gd name="T74" fmla="*/ 182 w 4836"/>
                      <a:gd name="T75" fmla="*/ 652 h 1977"/>
                      <a:gd name="T76" fmla="*/ 319 w 4836"/>
                      <a:gd name="T77" fmla="*/ 535 h 1977"/>
                      <a:gd name="T78" fmla="*/ 493 w 4836"/>
                      <a:gd name="T79" fmla="*/ 424 h 1977"/>
                      <a:gd name="T80" fmla="*/ 701 w 4836"/>
                      <a:gd name="T81" fmla="*/ 318 h 1977"/>
                      <a:gd name="T82" fmla="*/ 944 w 4836"/>
                      <a:gd name="T83" fmla="*/ 224 h 1977"/>
                      <a:gd name="T84" fmla="*/ 1218 w 4836"/>
                      <a:gd name="T85" fmla="*/ 141 h 1977"/>
                      <a:gd name="T86" fmla="*/ 1525 w 4836"/>
                      <a:gd name="T87" fmla="*/ 75 h 1977"/>
                      <a:gd name="T88" fmla="*/ 1861 w 4836"/>
                      <a:gd name="T89" fmla="*/ 28 h 1977"/>
                      <a:gd name="T90" fmla="*/ 2226 w 4836"/>
                      <a:gd name="T91" fmla="*/ 4 h 19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</a:cxnLst>
                    <a:rect l="0" t="0" r="r" b="b"/>
                    <a:pathLst>
                      <a:path w="4836" h="1977">
                        <a:moveTo>
                          <a:pt x="2418" y="0"/>
                        </a:moveTo>
                        <a:lnTo>
                          <a:pt x="2611" y="4"/>
                        </a:lnTo>
                        <a:lnTo>
                          <a:pt x="2796" y="12"/>
                        </a:lnTo>
                        <a:lnTo>
                          <a:pt x="2977" y="28"/>
                        </a:lnTo>
                        <a:lnTo>
                          <a:pt x="3149" y="49"/>
                        </a:lnTo>
                        <a:lnTo>
                          <a:pt x="3312" y="75"/>
                        </a:lnTo>
                        <a:lnTo>
                          <a:pt x="3469" y="106"/>
                        </a:lnTo>
                        <a:lnTo>
                          <a:pt x="3619" y="141"/>
                        </a:lnTo>
                        <a:lnTo>
                          <a:pt x="3759" y="181"/>
                        </a:lnTo>
                        <a:lnTo>
                          <a:pt x="3893" y="224"/>
                        </a:lnTo>
                        <a:lnTo>
                          <a:pt x="4019" y="269"/>
                        </a:lnTo>
                        <a:lnTo>
                          <a:pt x="4136" y="318"/>
                        </a:lnTo>
                        <a:lnTo>
                          <a:pt x="4245" y="370"/>
                        </a:lnTo>
                        <a:lnTo>
                          <a:pt x="4344" y="424"/>
                        </a:lnTo>
                        <a:lnTo>
                          <a:pt x="4436" y="480"/>
                        </a:lnTo>
                        <a:lnTo>
                          <a:pt x="4517" y="535"/>
                        </a:lnTo>
                        <a:lnTo>
                          <a:pt x="4592" y="593"/>
                        </a:lnTo>
                        <a:lnTo>
                          <a:pt x="4654" y="652"/>
                        </a:lnTo>
                        <a:lnTo>
                          <a:pt x="4710" y="709"/>
                        </a:lnTo>
                        <a:lnTo>
                          <a:pt x="4755" y="768"/>
                        </a:lnTo>
                        <a:lnTo>
                          <a:pt x="4790" y="825"/>
                        </a:lnTo>
                        <a:lnTo>
                          <a:pt x="4816" y="883"/>
                        </a:lnTo>
                        <a:lnTo>
                          <a:pt x="4831" y="937"/>
                        </a:lnTo>
                        <a:lnTo>
                          <a:pt x="4836" y="990"/>
                        </a:lnTo>
                        <a:lnTo>
                          <a:pt x="4831" y="1044"/>
                        </a:lnTo>
                        <a:lnTo>
                          <a:pt x="4816" y="1100"/>
                        </a:lnTo>
                        <a:lnTo>
                          <a:pt x="4790" y="1155"/>
                        </a:lnTo>
                        <a:lnTo>
                          <a:pt x="4755" y="1213"/>
                        </a:lnTo>
                        <a:lnTo>
                          <a:pt x="4710" y="1270"/>
                        </a:lnTo>
                        <a:lnTo>
                          <a:pt x="4654" y="1329"/>
                        </a:lnTo>
                        <a:lnTo>
                          <a:pt x="4592" y="1386"/>
                        </a:lnTo>
                        <a:lnTo>
                          <a:pt x="4517" y="1444"/>
                        </a:lnTo>
                        <a:lnTo>
                          <a:pt x="4436" y="1501"/>
                        </a:lnTo>
                        <a:lnTo>
                          <a:pt x="4344" y="1555"/>
                        </a:lnTo>
                        <a:lnTo>
                          <a:pt x="4245" y="1609"/>
                        </a:lnTo>
                        <a:lnTo>
                          <a:pt x="4136" y="1659"/>
                        </a:lnTo>
                        <a:lnTo>
                          <a:pt x="4019" y="1710"/>
                        </a:lnTo>
                        <a:lnTo>
                          <a:pt x="3893" y="1755"/>
                        </a:lnTo>
                        <a:lnTo>
                          <a:pt x="3759" y="1798"/>
                        </a:lnTo>
                        <a:lnTo>
                          <a:pt x="3619" y="1836"/>
                        </a:lnTo>
                        <a:lnTo>
                          <a:pt x="3469" y="1871"/>
                        </a:lnTo>
                        <a:lnTo>
                          <a:pt x="3312" y="1902"/>
                        </a:lnTo>
                        <a:lnTo>
                          <a:pt x="3149" y="1929"/>
                        </a:lnTo>
                        <a:lnTo>
                          <a:pt x="2977" y="1949"/>
                        </a:lnTo>
                        <a:lnTo>
                          <a:pt x="2796" y="1965"/>
                        </a:lnTo>
                        <a:lnTo>
                          <a:pt x="2611" y="1974"/>
                        </a:lnTo>
                        <a:lnTo>
                          <a:pt x="2418" y="1977"/>
                        </a:lnTo>
                        <a:lnTo>
                          <a:pt x="2226" y="1974"/>
                        </a:lnTo>
                        <a:lnTo>
                          <a:pt x="2040" y="1965"/>
                        </a:lnTo>
                        <a:lnTo>
                          <a:pt x="1861" y="1949"/>
                        </a:lnTo>
                        <a:lnTo>
                          <a:pt x="1690" y="1929"/>
                        </a:lnTo>
                        <a:lnTo>
                          <a:pt x="1525" y="1902"/>
                        </a:lnTo>
                        <a:lnTo>
                          <a:pt x="1369" y="1871"/>
                        </a:lnTo>
                        <a:lnTo>
                          <a:pt x="1218" y="1836"/>
                        </a:lnTo>
                        <a:lnTo>
                          <a:pt x="1077" y="1798"/>
                        </a:lnTo>
                        <a:lnTo>
                          <a:pt x="944" y="1755"/>
                        </a:lnTo>
                        <a:lnTo>
                          <a:pt x="819" y="1710"/>
                        </a:lnTo>
                        <a:lnTo>
                          <a:pt x="701" y="1659"/>
                        </a:lnTo>
                        <a:lnTo>
                          <a:pt x="593" y="1609"/>
                        </a:lnTo>
                        <a:lnTo>
                          <a:pt x="493" y="1555"/>
                        </a:lnTo>
                        <a:lnTo>
                          <a:pt x="401" y="1501"/>
                        </a:lnTo>
                        <a:lnTo>
                          <a:pt x="319" y="1444"/>
                        </a:lnTo>
                        <a:lnTo>
                          <a:pt x="246" y="1386"/>
                        </a:lnTo>
                        <a:lnTo>
                          <a:pt x="182" y="1329"/>
                        </a:lnTo>
                        <a:lnTo>
                          <a:pt x="127" y="1270"/>
                        </a:lnTo>
                        <a:lnTo>
                          <a:pt x="81" y="1213"/>
                        </a:lnTo>
                        <a:lnTo>
                          <a:pt x="47" y="1155"/>
                        </a:lnTo>
                        <a:lnTo>
                          <a:pt x="21" y="1100"/>
                        </a:lnTo>
                        <a:lnTo>
                          <a:pt x="5" y="1044"/>
                        </a:lnTo>
                        <a:lnTo>
                          <a:pt x="0" y="990"/>
                        </a:lnTo>
                        <a:lnTo>
                          <a:pt x="5" y="937"/>
                        </a:lnTo>
                        <a:lnTo>
                          <a:pt x="21" y="883"/>
                        </a:lnTo>
                        <a:lnTo>
                          <a:pt x="47" y="825"/>
                        </a:lnTo>
                        <a:lnTo>
                          <a:pt x="81" y="768"/>
                        </a:lnTo>
                        <a:lnTo>
                          <a:pt x="127" y="709"/>
                        </a:lnTo>
                        <a:lnTo>
                          <a:pt x="182" y="652"/>
                        </a:lnTo>
                        <a:lnTo>
                          <a:pt x="246" y="593"/>
                        </a:lnTo>
                        <a:lnTo>
                          <a:pt x="319" y="535"/>
                        </a:lnTo>
                        <a:lnTo>
                          <a:pt x="401" y="480"/>
                        </a:lnTo>
                        <a:lnTo>
                          <a:pt x="493" y="424"/>
                        </a:lnTo>
                        <a:lnTo>
                          <a:pt x="593" y="370"/>
                        </a:lnTo>
                        <a:lnTo>
                          <a:pt x="701" y="318"/>
                        </a:lnTo>
                        <a:lnTo>
                          <a:pt x="819" y="269"/>
                        </a:lnTo>
                        <a:lnTo>
                          <a:pt x="944" y="224"/>
                        </a:lnTo>
                        <a:lnTo>
                          <a:pt x="1077" y="181"/>
                        </a:lnTo>
                        <a:lnTo>
                          <a:pt x="1218" y="141"/>
                        </a:lnTo>
                        <a:lnTo>
                          <a:pt x="1369" y="106"/>
                        </a:lnTo>
                        <a:lnTo>
                          <a:pt x="1525" y="75"/>
                        </a:lnTo>
                        <a:lnTo>
                          <a:pt x="1690" y="49"/>
                        </a:lnTo>
                        <a:lnTo>
                          <a:pt x="1861" y="28"/>
                        </a:lnTo>
                        <a:lnTo>
                          <a:pt x="2040" y="12"/>
                        </a:lnTo>
                        <a:lnTo>
                          <a:pt x="2226" y="4"/>
                        </a:lnTo>
                        <a:lnTo>
                          <a:pt x="2418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37" name="Freeform 28">
                    <a:extLst>
                      <a:ext uri="{FF2B5EF4-FFF2-40B4-BE49-F238E27FC236}">
                        <a16:creationId xmlns:a16="http://schemas.microsoft.com/office/drawing/2014/main" id="{6ACDDABE-E208-44C3-90C0-BCDA38E97FC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200775" y="3851275"/>
                    <a:ext cx="3035300" cy="2446338"/>
                  </a:xfrm>
                  <a:custGeom>
                    <a:avLst/>
                    <a:gdLst>
                      <a:gd name="T0" fmla="*/ 458 w 1912"/>
                      <a:gd name="T1" fmla="*/ 3 h 1541"/>
                      <a:gd name="T2" fmla="*/ 516 w 1912"/>
                      <a:gd name="T3" fmla="*/ 34 h 1541"/>
                      <a:gd name="T4" fmla="*/ 618 w 1912"/>
                      <a:gd name="T5" fmla="*/ 69 h 1541"/>
                      <a:gd name="T6" fmla="*/ 758 w 1912"/>
                      <a:gd name="T7" fmla="*/ 92 h 1541"/>
                      <a:gd name="T8" fmla="*/ 909 w 1912"/>
                      <a:gd name="T9" fmla="*/ 93 h 1541"/>
                      <a:gd name="T10" fmla="*/ 1053 w 1912"/>
                      <a:gd name="T11" fmla="*/ 95 h 1541"/>
                      <a:gd name="T12" fmla="*/ 1220 w 1912"/>
                      <a:gd name="T13" fmla="*/ 107 h 1541"/>
                      <a:gd name="T14" fmla="*/ 1366 w 1912"/>
                      <a:gd name="T15" fmla="*/ 137 h 1541"/>
                      <a:gd name="T16" fmla="*/ 1489 w 1912"/>
                      <a:gd name="T17" fmla="*/ 182 h 1541"/>
                      <a:gd name="T18" fmla="*/ 1588 w 1912"/>
                      <a:gd name="T19" fmla="*/ 246 h 1541"/>
                      <a:gd name="T20" fmla="*/ 1662 w 1912"/>
                      <a:gd name="T21" fmla="*/ 331 h 1541"/>
                      <a:gd name="T22" fmla="*/ 1732 w 1912"/>
                      <a:gd name="T23" fmla="*/ 396 h 1541"/>
                      <a:gd name="T24" fmla="*/ 1799 w 1912"/>
                      <a:gd name="T25" fmla="*/ 439 h 1541"/>
                      <a:gd name="T26" fmla="*/ 1837 w 1912"/>
                      <a:gd name="T27" fmla="*/ 493 h 1541"/>
                      <a:gd name="T28" fmla="*/ 1862 w 1912"/>
                      <a:gd name="T29" fmla="*/ 592 h 1541"/>
                      <a:gd name="T30" fmla="*/ 1837 w 1912"/>
                      <a:gd name="T31" fmla="*/ 648 h 1541"/>
                      <a:gd name="T32" fmla="*/ 1777 w 1912"/>
                      <a:gd name="T33" fmla="*/ 688 h 1541"/>
                      <a:gd name="T34" fmla="*/ 1725 w 1912"/>
                      <a:gd name="T35" fmla="*/ 748 h 1541"/>
                      <a:gd name="T36" fmla="*/ 1688 w 1912"/>
                      <a:gd name="T37" fmla="*/ 840 h 1541"/>
                      <a:gd name="T38" fmla="*/ 1628 w 1912"/>
                      <a:gd name="T39" fmla="*/ 924 h 1541"/>
                      <a:gd name="T40" fmla="*/ 1541 w 1912"/>
                      <a:gd name="T41" fmla="*/ 997 h 1541"/>
                      <a:gd name="T42" fmla="*/ 1426 w 1912"/>
                      <a:gd name="T43" fmla="*/ 1058 h 1541"/>
                      <a:gd name="T44" fmla="*/ 1371 w 1912"/>
                      <a:gd name="T45" fmla="*/ 1198 h 1541"/>
                      <a:gd name="T46" fmla="*/ 1392 w 1912"/>
                      <a:gd name="T47" fmla="*/ 1240 h 1541"/>
                      <a:gd name="T48" fmla="*/ 1438 w 1912"/>
                      <a:gd name="T49" fmla="*/ 1271 h 1541"/>
                      <a:gd name="T50" fmla="*/ 1770 w 1912"/>
                      <a:gd name="T51" fmla="*/ 1475 h 1541"/>
                      <a:gd name="T52" fmla="*/ 1464 w 1912"/>
                      <a:gd name="T53" fmla="*/ 1516 h 1541"/>
                      <a:gd name="T54" fmla="*/ 1135 w 1912"/>
                      <a:gd name="T55" fmla="*/ 1539 h 1541"/>
                      <a:gd name="T56" fmla="*/ 786 w 1912"/>
                      <a:gd name="T57" fmla="*/ 1539 h 1541"/>
                      <a:gd name="T58" fmla="*/ 453 w 1912"/>
                      <a:gd name="T59" fmla="*/ 1516 h 1541"/>
                      <a:gd name="T60" fmla="*/ 146 w 1912"/>
                      <a:gd name="T61" fmla="*/ 1473 h 1541"/>
                      <a:gd name="T62" fmla="*/ 484 w 1912"/>
                      <a:gd name="T63" fmla="*/ 1270 h 1541"/>
                      <a:gd name="T64" fmla="*/ 531 w 1912"/>
                      <a:gd name="T65" fmla="*/ 1240 h 1541"/>
                      <a:gd name="T66" fmla="*/ 554 w 1912"/>
                      <a:gd name="T67" fmla="*/ 1198 h 1541"/>
                      <a:gd name="T68" fmla="*/ 498 w 1912"/>
                      <a:gd name="T69" fmla="*/ 1058 h 1541"/>
                      <a:gd name="T70" fmla="*/ 384 w 1912"/>
                      <a:gd name="T71" fmla="*/ 997 h 1541"/>
                      <a:gd name="T72" fmla="*/ 297 w 1912"/>
                      <a:gd name="T73" fmla="*/ 924 h 1541"/>
                      <a:gd name="T74" fmla="*/ 238 w 1912"/>
                      <a:gd name="T75" fmla="*/ 840 h 1541"/>
                      <a:gd name="T76" fmla="*/ 200 w 1912"/>
                      <a:gd name="T77" fmla="*/ 748 h 1541"/>
                      <a:gd name="T78" fmla="*/ 148 w 1912"/>
                      <a:gd name="T79" fmla="*/ 688 h 1541"/>
                      <a:gd name="T80" fmla="*/ 87 w 1912"/>
                      <a:gd name="T81" fmla="*/ 648 h 1541"/>
                      <a:gd name="T82" fmla="*/ 63 w 1912"/>
                      <a:gd name="T83" fmla="*/ 592 h 1541"/>
                      <a:gd name="T84" fmla="*/ 87 w 1912"/>
                      <a:gd name="T85" fmla="*/ 495 h 1541"/>
                      <a:gd name="T86" fmla="*/ 125 w 1912"/>
                      <a:gd name="T87" fmla="*/ 439 h 1541"/>
                      <a:gd name="T88" fmla="*/ 193 w 1912"/>
                      <a:gd name="T89" fmla="*/ 397 h 1541"/>
                      <a:gd name="T90" fmla="*/ 264 w 1912"/>
                      <a:gd name="T91" fmla="*/ 323 h 1541"/>
                      <a:gd name="T92" fmla="*/ 346 w 1912"/>
                      <a:gd name="T93" fmla="*/ 219 h 1541"/>
                      <a:gd name="T94" fmla="*/ 391 w 1912"/>
                      <a:gd name="T95" fmla="*/ 175 h 1541"/>
                      <a:gd name="T96" fmla="*/ 418 w 1912"/>
                      <a:gd name="T97" fmla="*/ 149 h 1541"/>
                      <a:gd name="T98" fmla="*/ 432 w 1912"/>
                      <a:gd name="T99" fmla="*/ 125 h 1541"/>
                      <a:gd name="T100" fmla="*/ 432 w 1912"/>
                      <a:gd name="T101" fmla="*/ 90 h 1541"/>
                      <a:gd name="T102" fmla="*/ 425 w 1912"/>
                      <a:gd name="T103" fmla="*/ 36 h 1541"/>
                      <a:gd name="T104" fmla="*/ 429 w 1912"/>
                      <a:gd name="T105" fmla="*/ 5 h 1541"/>
                      <a:gd name="T106" fmla="*/ 450 w 1912"/>
                      <a:gd name="T107" fmla="*/ 0 h 15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1912" h="1541">
                        <a:moveTo>
                          <a:pt x="450" y="0"/>
                        </a:moveTo>
                        <a:lnTo>
                          <a:pt x="458" y="3"/>
                        </a:lnTo>
                        <a:lnTo>
                          <a:pt x="484" y="19"/>
                        </a:lnTo>
                        <a:lnTo>
                          <a:pt x="516" y="34"/>
                        </a:lnTo>
                        <a:lnTo>
                          <a:pt x="554" y="50"/>
                        </a:lnTo>
                        <a:lnTo>
                          <a:pt x="618" y="69"/>
                        </a:lnTo>
                        <a:lnTo>
                          <a:pt x="686" y="83"/>
                        </a:lnTo>
                        <a:lnTo>
                          <a:pt x="758" y="92"/>
                        </a:lnTo>
                        <a:lnTo>
                          <a:pt x="833" y="95"/>
                        </a:lnTo>
                        <a:lnTo>
                          <a:pt x="909" y="93"/>
                        </a:lnTo>
                        <a:lnTo>
                          <a:pt x="961" y="93"/>
                        </a:lnTo>
                        <a:lnTo>
                          <a:pt x="1053" y="95"/>
                        </a:lnTo>
                        <a:lnTo>
                          <a:pt x="1140" y="99"/>
                        </a:lnTo>
                        <a:lnTo>
                          <a:pt x="1220" y="107"/>
                        </a:lnTo>
                        <a:lnTo>
                          <a:pt x="1296" y="121"/>
                        </a:lnTo>
                        <a:lnTo>
                          <a:pt x="1366" y="137"/>
                        </a:lnTo>
                        <a:lnTo>
                          <a:pt x="1430" y="158"/>
                        </a:lnTo>
                        <a:lnTo>
                          <a:pt x="1489" y="182"/>
                        </a:lnTo>
                        <a:lnTo>
                          <a:pt x="1541" y="213"/>
                        </a:lnTo>
                        <a:lnTo>
                          <a:pt x="1588" y="246"/>
                        </a:lnTo>
                        <a:lnTo>
                          <a:pt x="1628" y="286"/>
                        </a:lnTo>
                        <a:lnTo>
                          <a:pt x="1662" y="331"/>
                        </a:lnTo>
                        <a:lnTo>
                          <a:pt x="1690" y="382"/>
                        </a:lnTo>
                        <a:lnTo>
                          <a:pt x="1732" y="396"/>
                        </a:lnTo>
                        <a:lnTo>
                          <a:pt x="1768" y="417"/>
                        </a:lnTo>
                        <a:lnTo>
                          <a:pt x="1799" y="439"/>
                        </a:lnTo>
                        <a:lnTo>
                          <a:pt x="1824" y="465"/>
                        </a:lnTo>
                        <a:lnTo>
                          <a:pt x="1837" y="493"/>
                        </a:lnTo>
                        <a:lnTo>
                          <a:pt x="1858" y="561"/>
                        </a:lnTo>
                        <a:lnTo>
                          <a:pt x="1862" y="592"/>
                        </a:lnTo>
                        <a:lnTo>
                          <a:pt x="1855" y="622"/>
                        </a:lnTo>
                        <a:lnTo>
                          <a:pt x="1837" y="648"/>
                        </a:lnTo>
                        <a:lnTo>
                          <a:pt x="1811" y="670"/>
                        </a:lnTo>
                        <a:lnTo>
                          <a:pt x="1777" y="688"/>
                        </a:lnTo>
                        <a:lnTo>
                          <a:pt x="1735" y="700"/>
                        </a:lnTo>
                        <a:lnTo>
                          <a:pt x="1725" y="748"/>
                        </a:lnTo>
                        <a:lnTo>
                          <a:pt x="1709" y="795"/>
                        </a:lnTo>
                        <a:lnTo>
                          <a:pt x="1688" y="840"/>
                        </a:lnTo>
                        <a:lnTo>
                          <a:pt x="1661" y="882"/>
                        </a:lnTo>
                        <a:lnTo>
                          <a:pt x="1628" y="924"/>
                        </a:lnTo>
                        <a:lnTo>
                          <a:pt x="1588" y="962"/>
                        </a:lnTo>
                        <a:lnTo>
                          <a:pt x="1541" y="997"/>
                        </a:lnTo>
                        <a:lnTo>
                          <a:pt x="1487" y="1030"/>
                        </a:lnTo>
                        <a:lnTo>
                          <a:pt x="1426" y="1058"/>
                        </a:lnTo>
                        <a:lnTo>
                          <a:pt x="1359" y="1084"/>
                        </a:lnTo>
                        <a:lnTo>
                          <a:pt x="1371" y="1198"/>
                        </a:lnTo>
                        <a:lnTo>
                          <a:pt x="1378" y="1221"/>
                        </a:lnTo>
                        <a:lnTo>
                          <a:pt x="1392" y="1240"/>
                        </a:lnTo>
                        <a:lnTo>
                          <a:pt x="1412" y="1257"/>
                        </a:lnTo>
                        <a:lnTo>
                          <a:pt x="1438" y="1271"/>
                        </a:lnTo>
                        <a:lnTo>
                          <a:pt x="1912" y="1449"/>
                        </a:lnTo>
                        <a:lnTo>
                          <a:pt x="1770" y="1475"/>
                        </a:lnTo>
                        <a:lnTo>
                          <a:pt x="1619" y="1497"/>
                        </a:lnTo>
                        <a:lnTo>
                          <a:pt x="1464" y="1516"/>
                        </a:lnTo>
                        <a:lnTo>
                          <a:pt x="1303" y="1530"/>
                        </a:lnTo>
                        <a:lnTo>
                          <a:pt x="1135" y="1539"/>
                        </a:lnTo>
                        <a:lnTo>
                          <a:pt x="961" y="1541"/>
                        </a:lnTo>
                        <a:lnTo>
                          <a:pt x="786" y="1539"/>
                        </a:lnTo>
                        <a:lnTo>
                          <a:pt x="618" y="1530"/>
                        </a:lnTo>
                        <a:lnTo>
                          <a:pt x="453" y="1516"/>
                        </a:lnTo>
                        <a:lnTo>
                          <a:pt x="297" y="1497"/>
                        </a:lnTo>
                        <a:lnTo>
                          <a:pt x="146" y="1473"/>
                        </a:lnTo>
                        <a:lnTo>
                          <a:pt x="0" y="1445"/>
                        </a:lnTo>
                        <a:lnTo>
                          <a:pt x="484" y="1270"/>
                        </a:lnTo>
                        <a:lnTo>
                          <a:pt x="512" y="1257"/>
                        </a:lnTo>
                        <a:lnTo>
                          <a:pt x="531" y="1240"/>
                        </a:lnTo>
                        <a:lnTo>
                          <a:pt x="547" y="1219"/>
                        </a:lnTo>
                        <a:lnTo>
                          <a:pt x="554" y="1198"/>
                        </a:lnTo>
                        <a:lnTo>
                          <a:pt x="566" y="1084"/>
                        </a:lnTo>
                        <a:lnTo>
                          <a:pt x="498" y="1058"/>
                        </a:lnTo>
                        <a:lnTo>
                          <a:pt x="438" y="1030"/>
                        </a:lnTo>
                        <a:lnTo>
                          <a:pt x="384" y="997"/>
                        </a:lnTo>
                        <a:lnTo>
                          <a:pt x="337" y="962"/>
                        </a:lnTo>
                        <a:lnTo>
                          <a:pt x="297" y="924"/>
                        </a:lnTo>
                        <a:lnTo>
                          <a:pt x="264" y="882"/>
                        </a:lnTo>
                        <a:lnTo>
                          <a:pt x="238" y="840"/>
                        </a:lnTo>
                        <a:lnTo>
                          <a:pt x="215" y="795"/>
                        </a:lnTo>
                        <a:lnTo>
                          <a:pt x="200" y="748"/>
                        </a:lnTo>
                        <a:lnTo>
                          <a:pt x="189" y="700"/>
                        </a:lnTo>
                        <a:lnTo>
                          <a:pt x="148" y="688"/>
                        </a:lnTo>
                        <a:lnTo>
                          <a:pt x="113" y="670"/>
                        </a:lnTo>
                        <a:lnTo>
                          <a:pt x="87" y="648"/>
                        </a:lnTo>
                        <a:lnTo>
                          <a:pt x="70" y="622"/>
                        </a:lnTo>
                        <a:lnTo>
                          <a:pt x="63" y="592"/>
                        </a:lnTo>
                        <a:lnTo>
                          <a:pt x="66" y="563"/>
                        </a:lnTo>
                        <a:lnTo>
                          <a:pt x="87" y="495"/>
                        </a:lnTo>
                        <a:lnTo>
                          <a:pt x="101" y="465"/>
                        </a:lnTo>
                        <a:lnTo>
                          <a:pt x="125" y="439"/>
                        </a:lnTo>
                        <a:lnTo>
                          <a:pt x="156" y="417"/>
                        </a:lnTo>
                        <a:lnTo>
                          <a:pt x="193" y="397"/>
                        </a:lnTo>
                        <a:lnTo>
                          <a:pt x="235" y="382"/>
                        </a:lnTo>
                        <a:lnTo>
                          <a:pt x="264" y="323"/>
                        </a:lnTo>
                        <a:lnTo>
                          <a:pt x="302" y="269"/>
                        </a:lnTo>
                        <a:lnTo>
                          <a:pt x="346" y="219"/>
                        </a:lnTo>
                        <a:lnTo>
                          <a:pt x="370" y="194"/>
                        </a:lnTo>
                        <a:lnTo>
                          <a:pt x="391" y="175"/>
                        </a:lnTo>
                        <a:lnTo>
                          <a:pt x="406" y="161"/>
                        </a:lnTo>
                        <a:lnTo>
                          <a:pt x="418" y="149"/>
                        </a:lnTo>
                        <a:lnTo>
                          <a:pt x="427" y="137"/>
                        </a:lnTo>
                        <a:lnTo>
                          <a:pt x="432" y="125"/>
                        </a:lnTo>
                        <a:lnTo>
                          <a:pt x="434" y="109"/>
                        </a:lnTo>
                        <a:lnTo>
                          <a:pt x="432" y="90"/>
                        </a:lnTo>
                        <a:lnTo>
                          <a:pt x="431" y="66"/>
                        </a:lnTo>
                        <a:lnTo>
                          <a:pt x="425" y="36"/>
                        </a:lnTo>
                        <a:lnTo>
                          <a:pt x="425" y="10"/>
                        </a:lnTo>
                        <a:lnTo>
                          <a:pt x="429" y="5"/>
                        </a:lnTo>
                        <a:lnTo>
                          <a:pt x="438" y="1"/>
                        </a:lnTo>
                        <a:lnTo>
                          <a:pt x="45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B65CD4ED-7A91-42F5-8F1B-10B539915D2A}"/>
                  </a:ext>
                </a:extLst>
              </p:cNvPr>
              <p:cNvGrpSpPr/>
              <p:nvPr/>
            </p:nvGrpSpPr>
            <p:grpSpPr>
              <a:xfrm>
                <a:off x="6709026" y="2690481"/>
                <a:ext cx="1577601" cy="998420"/>
                <a:chOff x="6338645" y="2741246"/>
                <a:chExt cx="9070975" cy="5740767"/>
              </a:xfrm>
            </p:grpSpPr>
            <p:grpSp>
              <p:nvGrpSpPr>
                <p:cNvPr id="17" name="Group 16">
                  <a:extLst>
                    <a:ext uri="{FF2B5EF4-FFF2-40B4-BE49-F238E27FC236}">
                      <a16:creationId xmlns:a16="http://schemas.microsoft.com/office/drawing/2014/main" id="{3573308C-C873-4895-B011-E2F36C60EA8E}"/>
                    </a:ext>
                  </a:extLst>
                </p:cNvPr>
                <p:cNvGrpSpPr/>
                <p:nvPr/>
              </p:nvGrpSpPr>
              <p:grpSpPr>
                <a:xfrm>
                  <a:off x="6338645" y="4813300"/>
                  <a:ext cx="9070975" cy="3668713"/>
                  <a:chOff x="3235325" y="4724400"/>
                  <a:chExt cx="9070975" cy="3668713"/>
                </a:xfrm>
              </p:grpSpPr>
              <p:sp>
                <p:nvSpPr>
                  <p:cNvPr id="22" name="Freeform 15">
                    <a:extLst>
                      <a:ext uri="{FF2B5EF4-FFF2-40B4-BE49-F238E27FC236}">
                        <a16:creationId xmlns:a16="http://schemas.microsoft.com/office/drawing/2014/main" id="{83749253-4A78-4C0C-BFBB-46D295E23B0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35325" y="4724400"/>
                    <a:ext cx="9070975" cy="3668713"/>
                  </a:xfrm>
                  <a:custGeom>
                    <a:avLst/>
                    <a:gdLst>
                      <a:gd name="T0" fmla="*/ 7 w 5714"/>
                      <a:gd name="T1" fmla="*/ 91 h 2311"/>
                      <a:gd name="T2" fmla="*/ 54 w 5714"/>
                      <a:gd name="T3" fmla="*/ 270 h 2311"/>
                      <a:gd name="T4" fmla="*/ 146 w 5714"/>
                      <a:gd name="T5" fmla="*/ 442 h 2311"/>
                      <a:gd name="T6" fmla="*/ 279 w 5714"/>
                      <a:gd name="T7" fmla="*/ 605 h 2311"/>
                      <a:gd name="T8" fmla="*/ 451 w 5714"/>
                      <a:gd name="T9" fmla="*/ 760 h 2311"/>
                      <a:gd name="T10" fmla="*/ 659 w 5714"/>
                      <a:gd name="T11" fmla="*/ 902 h 2311"/>
                      <a:gd name="T12" fmla="*/ 900 w 5714"/>
                      <a:gd name="T13" fmla="*/ 1032 h 2311"/>
                      <a:gd name="T14" fmla="*/ 1169 w 5714"/>
                      <a:gd name="T15" fmla="*/ 1147 h 2311"/>
                      <a:gd name="T16" fmla="*/ 1466 w 5714"/>
                      <a:gd name="T17" fmla="*/ 1244 h 2311"/>
                      <a:gd name="T18" fmla="*/ 1787 w 5714"/>
                      <a:gd name="T19" fmla="*/ 1322 h 2311"/>
                      <a:gd name="T20" fmla="*/ 2127 w 5714"/>
                      <a:gd name="T21" fmla="*/ 1382 h 2311"/>
                      <a:gd name="T22" fmla="*/ 2484 w 5714"/>
                      <a:gd name="T23" fmla="*/ 1418 h 2311"/>
                      <a:gd name="T24" fmla="*/ 2857 w 5714"/>
                      <a:gd name="T25" fmla="*/ 1430 h 2311"/>
                      <a:gd name="T26" fmla="*/ 3230 w 5714"/>
                      <a:gd name="T27" fmla="*/ 1418 h 2311"/>
                      <a:gd name="T28" fmla="*/ 3588 w 5714"/>
                      <a:gd name="T29" fmla="*/ 1382 h 2311"/>
                      <a:gd name="T30" fmla="*/ 3929 w 5714"/>
                      <a:gd name="T31" fmla="*/ 1322 h 2311"/>
                      <a:gd name="T32" fmla="*/ 4248 w 5714"/>
                      <a:gd name="T33" fmla="*/ 1244 h 2311"/>
                      <a:gd name="T34" fmla="*/ 4545 w 5714"/>
                      <a:gd name="T35" fmla="*/ 1147 h 2311"/>
                      <a:gd name="T36" fmla="*/ 4816 w 5714"/>
                      <a:gd name="T37" fmla="*/ 1032 h 2311"/>
                      <a:gd name="T38" fmla="*/ 5055 w 5714"/>
                      <a:gd name="T39" fmla="*/ 902 h 2311"/>
                      <a:gd name="T40" fmla="*/ 5263 w 5714"/>
                      <a:gd name="T41" fmla="*/ 760 h 2311"/>
                      <a:gd name="T42" fmla="*/ 5435 w 5714"/>
                      <a:gd name="T43" fmla="*/ 605 h 2311"/>
                      <a:gd name="T44" fmla="*/ 5569 w 5714"/>
                      <a:gd name="T45" fmla="*/ 442 h 2311"/>
                      <a:gd name="T46" fmla="*/ 5662 w 5714"/>
                      <a:gd name="T47" fmla="*/ 270 h 2311"/>
                      <a:gd name="T48" fmla="*/ 5709 w 5714"/>
                      <a:gd name="T49" fmla="*/ 91 h 2311"/>
                      <a:gd name="T50" fmla="*/ 5714 w 5714"/>
                      <a:gd name="T51" fmla="*/ 930 h 2311"/>
                      <a:gd name="T52" fmla="*/ 5692 w 5714"/>
                      <a:gd name="T53" fmla="*/ 1109 h 2311"/>
                      <a:gd name="T54" fmla="*/ 5621 w 5714"/>
                      <a:gd name="T55" fmla="*/ 1283 h 2311"/>
                      <a:gd name="T56" fmla="*/ 5508 w 5714"/>
                      <a:gd name="T57" fmla="*/ 1448 h 2311"/>
                      <a:gd name="T58" fmla="*/ 5353 w 5714"/>
                      <a:gd name="T59" fmla="*/ 1602 h 2311"/>
                      <a:gd name="T60" fmla="*/ 5164 w 5714"/>
                      <a:gd name="T61" fmla="*/ 1745 h 2311"/>
                      <a:gd name="T62" fmla="*/ 4939 w 5714"/>
                      <a:gd name="T63" fmla="*/ 1877 h 2311"/>
                      <a:gd name="T64" fmla="*/ 4684 w 5714"/>
                      <a:gd name="T65" fmla="*/ 1991 h 2311"/>
                      <a:gd name="T66" fmla="*/ 4399 w 5714"/>
                      <a:gd name="T67" fmla="*/ 2092 h 2311"/>
                      <a:gd name="T68" fmla="*/ 4091 w 5714"/>
                      <a:gd name="T69" fmla="*/ 2175 h 2311"/>
                      <a:gd name="T70" fmla="*/ 3761 w 5714"/>
                      <a:gd name="T71" fmla="*/ 2240 h 2311"/>
                      <a:gd name="T72" fmla="*/ 3411 w 5714"/>
                      <a:gd name="T73" fmla="*/ 2285 h 2311"/>
                      <a:gd name="T74" fmla="*/ 3046 w 5714"/>
                      <a:gd name="T75" fmla="*/ 2308 h 2311"/>
                      <a:gd name="T76" fmla="*/ 2670 w 5714"/>
                      <a:gd name="T77" fmla="*/ 2308 h 2311"/>
                      <a:gd name="T78" fmla="*/ 2304 w 5714"/>
                      <a:gd name="T79" fmla="*/ 2285 h 2311"/>
                      <a:gd name="T80" fmla="*/ 1955 w 5714"/>
                      <a:gd name="T81" fmla="*/ 2240 h 2311"/>
                      <a:gd name="T82" fmla="*/ 1624 w 5714"/>
                      <a:gd name="T83" fmla="*/ 2175 h 2311"/>
                      <a:gd name="T84" fmla="*/ 1315 w 5714"/>
                      <a:gd name="T85" fmla="*/ 2092 h 2311"/>
                      <a:gd name="T86" fmla="*/ 1032 w 5714"/>
                      <a:gd name="T87" fmla="*/ 1991 h 2311"/>
                      <a:gd name="T88" fmla="*/ 775 w 5714"/>
                      <a:gd name="T89" fmla="*/ 1877 h 2311"/>
                      <a:gd name="T90" fmla="*/ 552 w 5714"/>
                      <a:gd name="T91" fmla="*/ 1745 h 2311"/>
                      <a:gd name="T92" fmla="*/ 361 w 5714"/>
                      <a:gd name="T93" fmla="*/ 1602 h 2311"/>
                      <a:gd name="T94" fmla="*/ 208 w 5714"/>
                      <a:gd name="T95" fmla="*/ 1448 h 2311"/>
                      <a:gd name="T96" fmla="*/ 94 w 5714"/>
                      <a:gd name="T97" fmla="*/ 1283 h 2311"/>
                      <a:gd name="T98" fmla="*/ 24 w 5714"/>
                      <a:gd name="T99" fmla="*/ 1109 h 2311"/>
                      <a:gd name="T100" fmla="*/ 0 w 5714"/>
                      <a:gd name="T101" fmla="*/ 930 h 23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</a:cxnLst>
                    <a:rect l="0" t="0" r="r" b="b"/>
                    <a:pathLst>
                      <a:path w="5714" h="2311">
                        <a:moveTo>
                          <a:pt x="0" y="0"/>
                        </a:moveTo>
                        <a:lnTo>
                          <a:pt x="7" y="91"/>
                        </a:lnTo>
                        <a:lnTo>
                          <a:pt x="24" y="181"/>
                        </a:lnTo>
                        <a:lnTo>
                          <a:pt x="54" y="270"/>
                        </a:lnTo>
                        <a:lnTo>
                          <a:pt x="94" y="357"/>
                        </a:lnTo>
                        <a:lnTo>
                          <a:pt x="146" y="442"/>
                        </a:lnTo>
                        <a:lnTo>
                          <a:pt x="208" y="525"/>
                        </a:lnTo>
                        <a:lnTo>
                          <a:pt x="279" y="605"/>
                        </a:lnTo>
                        <a:lnTo>
                          <a:pt x="361" y="685"/>
                        </a:lnTo>
                        <a:lnTo>
                          <a:pt x="451" y="760"/>
                        </a:lnTo>
                        <a:lnTo>
                          <a:pt x="552" y="833"/>
                        </a:lnTo>
                        <a:lnTo>
                          <a:pt x="659" y="902"/>
                        </a:lnTo>
                        <a:lnTo>
                          <a:pt x="775" y="970"/>
                        </a:lnTo>
                        <a:lnTo>
                          <a:pt x="900" y="1032"/>
                        </a:lnTo>
                        <a:lnTo>
                          <a:pt x="1032" y="1091"/>
                        </a:lnTo>
                        <a:lnTo>
                          <a:pt x="1169" y="1147"/>
                        </a:lnTo>
                        <a:lnTo>
                          <a:pt x="1315" y="1197"/>
                        </a:lnTo>
                        <a:lnTo>
                          <a:pt x="1466" y="1244"/>
                        </a:lnTo>
                        <a:lnTo>
                          <a:pt x="1624" y="1286"/>
                        </a:lnTo>
                        <a:lnTo>
                          <a:pt x="1787" y="1322"/>
                        </a:lnTo>
                        <a:lnTo>
                          <a:pt x="1955" y="1355"/>
                        </a:lnTo>
                        <a:lnTo>
                          <a:pt x="2127" y="1382"/>
                        </a:lnTo>
                        <a:lnTo>
                          <a:pt x="2304" y="1402"/>
                        </a:lnTo>
                        <a:lnTo>
                          <a:pt x="2484" y="1418"/>
                        </a:lnTo>
                        <a:lnTo>
                          <a:pt x="2670" y="1427"/>
                        </a:lnTo>
                        <a:lnTo>
                          <a:pt x="2857" y="1430"/>
                        </a:lnTo>
                        <a:lnTo>
                          <a:pt x="3046" y="1427"/>
                        </a:lnTo>
                        <a:lnTo>
                          <a:pt x="3230" y="1418"/>
                        </a:lnTo>
                        <a:lnTo>
                          <a:pt x="3411" y="1402"/>
                        </a:lnTo>
                        <a:lnTo>
                          <a:pt x="3588" y="1382"/>
                        </a:lnTo>
                        <a:lnTo>
                          <a:pt x="3761" y="1355"/>
                        </a:lnTo>
                        <a:lnTo>
                          <a:pt x="3929" y="1322"/>
                        </a:lnTo>
                        <a:lnTo>
                          <a:pt x="4091" y="1286"/>
                        </a:lnTo>
                        <a:lnTo>
                          <a:pt x="4248" y="1244"/>
                        </a:lnTo>
                        <a:lnTo>
                          <a:pt x="4399" y="1197"/>
                        </a:lnTo>
                        <a:lnTo>
                          <a:pt x="4545" y="1147"/>
                        </a:lnTo>
                        <a:lnTo>
                          <a:pt x="4684" y="1091"/>
                        </a:lnTo>
                        <a:lnTo>
                          <a:pt x="4816" y="1032"/>
                        </a:lnTo>
                        <a:lnTo>
                          <a:pt x="4939" y="970"/>
                        </a:lnTo>
                        <a:lnTo>
                          <a:pt x="5055" y="902"/>
                        </a:lnTo>
                        <a:lnTo>
                          <a:pt x="5164" y="833"/>
                        </a:lnTo>
                        <a:lnTo>
                          <a:pt x="5263" y="760"/>
                        </a:lnTo>
                        <a:lnTo>
                          <a:pt x="5353" y="685"/>
                        </a:lnTo>
                        <a:lnTo>
                          <a:pt x="5435" y="605"/>
                        </a:lnTo>
                        <a:lnTo>
                          <a:pt x="5508" y="525"/>
                        </a:lnTo>
                        <a:lnTo>
                          <a:pt x="5569" y="442"/>
                        </a:lnTo>
                        <a:lnTo>
                          <a:pt x="5621" y="357"/>
                        </a:lnTo>
                        <a:lnTo>
                          <a:pt x="5662" y="270"/>
                        </a:lnTo>
                        <a:lnTo>
                          <a:pt x="5692" y="181"/>
                        </a:lnTo>
                        <a:lnTo>
                          <a:pt x="5709" y="91"/>
                        </a:lnTo>
                        <a:lnTo>
                          <a:pt x="5714" y="0"/>
                        </a:lnTo>
                        <a:lnTo>
                          <a:pt x="5714" y="930"/>
                        </a:lnTo>
                        <a:lnTo>
                          <a:pt x="5709" y="1020"/>
                        </a:lnTo>
                        <a:lnTo>
                          <a:pt x="5692" y="1109"/>
                        </a:lnTo>
                        <a:lnTo>
                          <a:pt x="5662" y="1197"/>
                        </a:lnTo>
                        <a:lnTo>
                          <a:pt x="5621" y="1283"/>
                        </a:lnTo>
                        <a:lnTo>
                          <a:pt x="5569" y="1366"/>
                        </a:lnTo>
                        <a:lnTo>
                          <a:pt x="5508" y="1448"/>
                        </a:lnTo>
                        <a:lnTo>
                          <a:pt x="5435" y="1526"/>
                        </a:lnTo>
                        <a:lnTo>
                          <a:pt x="5353" y="1602"/>
                        </a:lnTo>
                        <a:lnTo>
                          <a:pt x="5263" y="1675"/>
                        </a:lnTo>
                        <a:lnTo>
                          <a:pt x="5164" y="1745"/>
                        </a:lnTo>
                        <a:lnTo>
                          <a:pt x="5055" y="1812"/>
                        </a:lnTo>
                        <a:lnTo>
                          <a:pt x="4939" y="1877"/>
                        </a:lnTo>
                        <a:lnTo>
                          <a:pt x="4816" y="1936"/>
                        </a:lnTo>
                        <a:lnTo>
                          <a:pt x="4684" y="1991"/>
                        </a:lnTo>
                        <a:lnTo>
                          <a:pt x="4545" y="2045"/>
                        </a:lnTo>
                        <a:lnTo>
                          <a:pt x="4399" y="2092"/>
                        </a:lnTo>
                        <a:lnTo>
                          <a:pt x="4248" y="2137"/>
                        </a:lnTo>
                        <a:lnTo>
                          <a:pt x="4091" y="2175"/>
                        </a:lnTo>
                        <a:lnTo>
                          <a:pt x="3929" y="2210"/>
                        </a:lnTo>
                        <a:lnTo>
                          <a:pt x="3761" y="2240"/>
                        </a:lnTo>
                        <a:lnTo>
                          <a:pt x="3588" y="2266"/>
                        </a:lnTo>
                        <a:lnTo>
                          <a:pt x="3411" y="2285"/>
                        </a:lnTo>
                        <a:lnTo>
                          <a:pt x="3230" y="2299"/>
                        </a:lnTo>
                        <a:lnTo>
                          <a:pt x="3046" y="2308"/>
                        </a:lnTo>
                        <a:lnTo>
                          <a:pt x="2857" y="2311"/>
                        </a:lnTo>
                        <a:lnTo>
                          <a:pt x="2670" y="2308"/>
                        </a:lnTo>
                        <a:lnTo>
                          <a:pt x="2484" y="2299"/>
                        </a:lnTo>
                        <a:lnTo>
                          <a:pt x="2304" y="2285"/>
                        </a:lnTo>
                        <a:lnTo>
                          <a:pt x="2127" y="2266"/>
                        </a:lnTo>
                        <a:lnTo>
                          <a:pt x="1955" y="2240"/>
                        </a:lnTo>
                        <a:lnTo>
                          <a:pt x="1787" y="2210"/>
                        </a:lnTo>
                        <a:lnTo>
                          <a:pt x="1624" y="2175"/>
                        </a:lnTo>
                        <a:lnTo>
                          <a:pt x="1466" y="2137"/>
                        </a:lnTo>
                        <a:lnTo>
                          <a:pt x="1315" y="2092"/>
                        </a:lnTo>
                        <a:lnTo>
                          <a:pt x="1169" y="2045"/>
                        </a:lnTo>
                        <a:lnTo>
                          <a:pt x="1032" y="1991"/>
                        </a:lnTo>
                        <a:lnTo>
                          <a:pt x="900" y="1936"/>
                        </a:lnTo>
                        <a:lnTo>
                          <a:pt x="775" y="1877"/>
                        </a:lnTo>
                        <a:lnTo>
                          <a:pt x="659" y="1812"/>
                        </a:lnTo>
                        <a:lnTo>
                          <a:pt x="552" y="1745"/>
                        </a:lnTo>
                        <a:lnTo>
                          <a:pt x="451" y="1675"/>
                        </a:lnTo>
                        <a:lnTo>
                          <a:pt x="361" y="1602"/>
                        </a:lnTo>
                        <a:lnTo>
                          <a:pt x="279" y="1526"/>
                        </a:lnTo>
                        <a:lnTo>
                          <a:pt x="208" y="1448"/>
                        </a:lnTo>
                        <a:lnTo>
                          <a:pt x="146" y="1366"/>
                        </a:lnTo>
                        <a:lnTo>
                          <a:pt x="94" y="1283"/>
                        </a:lnTo>
                        <a:lnTo>
                          <a:pt x="54" y="1197"/>
                        </a:lnTo>
                        <a:lnTo>
                          <a:pt x="24" y="1109"/>
                        </a:lnTo>
                        <a:lnTo>
                          <a:pt x="7" y="1020"/>
                        </a:lnTo>
                        <a:lnTo>
                          <a:pt x="0" y="93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 w="0">
                    <a:solidFill>
                      <a:schemeClr val="accent1">
                        <a:lumMod val="7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3" name="Freeform 16">
                    <a:extLst>
                      <a:ext uri="{FF2B5EF4-FFF2-40B4-BE49-F238E27FC236}">
                        <a16:creationId xmlns:a16="http://schemas.microsoft.com/office/drawing/2014/main" id="{1F93D9F4-55F9-4D7A-9788-5537BD20944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59200" y="5773738"/>
                    <a:ext cx="349250" cy="1725613"/>
                  </a:xfrm>
                  <a:custGeom>
                    <a:avLst/>
                    <a:gdLst>
                      <a:gd name="T0" fmla="*/ 0 w 220"/>
                      <a:gd name="T1" fmla="*/ 0 h 1087"/>
                      <a:gd name="T2" fmla="*/ 67 w 220"/>
                      <a:gd name="T3" fmla="*/ 60 h 1087"/>
                      <a:gd name="T4" fmla="*/ 140 w 220"/>
                      <a:gd name="T5" fmla="*/ 118 h 1087"/>
                      <a:gd name="T6" fmla="*/ 220 w 220"/>
                      <a:gd name="T7" fmla="*/ 175 h 1087"/>
                      <a:gd name="T8" fmla="*/ 220 w 220"/>
                      <a:gd name="T9" fmla="*/ 1087 h 1087"/>
                      <a:gd name="T10" fmla="*/ 140 w 220"/>
                      <a:gd name="T11" fmla="*/ 1033 h 1087"/>
                      <a:gd name="T12" fmla="*/ 67 w 220"/>
                      <a:gd name="T13" fmla="*/ 976 h 1087"/>
                      <a:gd name="T14" fmla="*/ 0 w 220"/>
                      <a:gd name="T15" fmla="*/ 919 h 1087"/>
                      <a:gd name="T16" fmla="*/ 0 w 220"/>
                      <a:gd name="T17" fmla="*/ 0 h 108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20" h="1087">
                        <a:moveTo>
                          <a:pt x="0" y="0"/>
                        </a:moveTo>
                        <a:lnTo>
                          <a:pt x="67" y="60"/>
                        </a:lnTo>
                        <a:lnTo>
                          <a:pt x="140" y="118"/>
                        </a:lnTo>
                        <a:lnTo>
                          <a:pt x="220" y="175"/>
                        </a:lnTo>
                        <a:lnTo>
                          <a:pt x="220" y="1087"/>
                        </a:lnTo>
                        <a:lnTo>
                          <a:pt x="140" y="1033"/>
                        </a:lnTo>
                        <a:lnTo>
                          <a:pt x="67" y="976"/>
                        </a:lnTo>
                        <a:lnTo>
                          <a:pt x="0" y="91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4" name="Freeform 17">
                    <a:extLst>
                      <a:ext uri="{FF2B5EF4-FFF2-40B4-BE49-F238E27FC236}">
                        <a16:creationId xmlns:a16="http://schemas.microsoft.com/office/drawing/2014/main" id="{BC8B955B-B230-4614-8981-EDDB8268AF1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436350" y="5773738"/>
                    <a:ext cx="347663" cy="1725613"/>
                  </a:xfrm>
                  <a:custGeom>
                    <a:avLst/>
                    <a:gdLst>
                      <a:gd name="T0" fmla="*/ 219 w 219"/>
                      <a:gd name="T1" fmla="*/ 0 h 1087"/>
                      <a:gd name="T2" fmla="*/ 219 w 219"/>
                      <a:gd name="T3" fmla="*/ 919 h 1087"/>
                      <a:gd name="T4" fmla="*/ 151 w 219"/>
                      <a:gd name="T5" fmla="*/ 976 h 1087"/>
                      <a:gd name="T6" fmla="*/ 78 w 219"/>
                      <a:gd name="T7" fmla="*/ 1033 h 1087"/>
                      <a:gd name="T8" fmla="*/ 0 w 219"/>
                      <a:gd name="T9" fmla="*/ 1087 h 1087"/>
                      <a:gd name="T10" fmla="*/ 0 w 219"/>
                      <a:gd name="T11" fmla="*/ 175 h 1087"/>
                      <a:gd name="T12" fmla="*/ 78 w 219"/>
                      <a:gd name="T13" fmla="*/ 118 h 1087"/>
                      <a:gd name="T14" fmla="*/ 151 w 219"/>
                      <a:gd name="T15" fmla="*/ 60 h 1087"/>
                      <a:gd name="T16" fmla="*/ 219 w 219"/>
                      <a:gd name="T17" fmla="*/ 0 h 108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19" h="1087">
                        <a:moveTo>
                          <a:pt x="219" y="0"/>
                        </a:moveTo>
                        <a:lnTo>
                          <a:pt x="219" y="919"/>
                        </a:lnTo>
                        <a:lnTo>
                          <a:pt x="151" y="976"/>
                        </a:lnTo>
                        <a:lnTo>
                          <a:pt x="78" y="1033"/>
                        </a:lnTo>
                        <a:lnTo>
                          <a:pt x="0" y="1087"/>
                        </a:lnTo>
                        <a:lnTo>
                          <a:pt x="0" y="175"/>
                        </a:lnTo>
                        <a:lnTo>
                          <a:pt x="78" y="118"/>
                        </a:lnTo>
                        <a:lnTo>
                          <a:pt x="151" y="60"/>
                        </a:lnTo>
                        <a:lnTo>
                          <a:pt x="219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5" name="Freeform 18">
                    <a:extLst>
                      <a:ext uri="{FF2B5EF4-FFF2-40B4-BE49-F238E27FC236}">
                        <a16:creationId xmlns:a16="http://schemas.microsoft.com/office/drawing/2014/main" id="{56C96EFB-8C86-4D11-8AD7-8F2F34FB7AB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457700" y="6267450"/>
                    <a:ext cx="347663" cy="1598613"/>
                  </a:xfrm>
                  <a:custGeom>
                    <a:avLst/>
                    <a:gdLst>
                      <a:gd name="T0" fmla="*/ 0 w 219"/>
                      <a:gd name="T1" fmla="*/ 0 h 1007"/>
                      <a:gd name="T2" fmla="*/ 106 w 219"/>
                      <a:gd name="T3" fmla="*/ 53 h 1007"/>
                      <a:gd name="T4" fmla="*/ 219 w 219"/>
                      <a:gd name="T5" fmla="*/ 106 h 1007"/>
                      <a:gd name="T6" fmla="*/ 219 w 219"/>
                      <a:gd name="T7" fmla="*/ 1007 h 1007"/>
                      <a:gd name="T8" fmla="*/ 106 w 219"/>
                      <a:gd name="T9" fmla="*/ 959 h 1007"/>
                      <a:gd name="T10" fmla="*/ 0 w 219"/>
                      <a:gd name="T11" fmla="*/ 905 h 1007"/>
                      <a:gd name="T12" fmla="*/ 0 w 219"/>
                      <a:gd name="T13" fmla="*/ 0 h 10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19" h="1007">
                        <a:moveTo>
                          <a:pt x="0" y="0"/>
                        </a:moveTo>
                        <a:lnTo>
                          <a:pt x="106" y="53"/>
                        </a:lnTo>
                        <a:lnTo>
                          <a:pt x="219" y="106"/>
                        </a:lnTo>
                        <a:lnTo>
                          <a:pt x="219" y="1007"/>
                        </a:lnTo>
                        <a:lnTo>
                          <a:pt x="106" y="959"/>
                        </a:lnTo>
                        <a:lnTo>
                          <a:pt x="0" y="90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6" name="Freeform 19">
                    <a:extLst>
                      <a:ext uri="{FF2B5EF4-FFF2-40B4-BE49-F238E27FC236}">
                        <a16:creationId xmlns:a16="http://schemas.microsoft.com/office/drawing/2014/main" id="{764ADFED-8960-4416-B884-BA6843F6F52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0737850" y="6267450"/>
                    <a:ext cx="349250" cy="1598613"/>
                  </a:xfrm>
                  <a:custGeom>
                    <a:avLst/>
                    <a:gdLst>
                      <a:gd name="T0" fmla="*/ 220 w 220"/>
                      <a:gd name="T1" fmla="*/ 0 h 1007"/>
                      <a:gd name="T2" fmla="*/ 220 w 220"/>
                      <a:gd name="T3" fmla="*/ 905 h 1007"/>
                      <a:gd name="T4" fmla="*/ 112 w 220"/>
                      <a:gd name="T5" fmla="*/ 959 h 1007"/>
                      <a:gd name="T6" fmla="*/ 0 w 220"/>
                      <a:gd name="T7" fmla="*/ 1007 h 1007"/>
                      <a:gd name="T8" fmla="*/ 0 w 220"/>
                      <a:gd name="T9" fmla="*/ 106 h 1007"/>
                      <a:gd name="T10" fmla="*/ 112 w 220"/>
                      <a:gd name="T11" fmla="*/ 53 h 1007"/>
                      <a:gd name="T12" fmla="*/ 220 w 220"/>
                      <a:gd name="T13" fmla="*/ 0 h 10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20" h="1007">
                        <a:moveTo>
                          <a:pt x="220" y="0"/>
                        </a:moveTo>
                        <a:lnTo>
                          <a:pt x="220" y="905"/>
                        </a:lnTo>
                        <a:lnTo>
                          <a:pt x="112" y="959"/>
                        </a:lnTo>
                        <a:lnTo>
                          <a:pt x="0" y="1007"/>
                        </a:lnTo>
                        <a:lnTo>
                          <a:pt x="0" y="106"/>
                        </a:lnTo>
                        <a:lnTo>
                          <a:pt x="112" y="53"/>
                        </a:lnTo>
                        <a:lnTo>
                          <a:pt x="22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7" name="Freeform 20">
                    <a:extLst>
                      <a:ext uri="{FF2B5EF4-FFF2-40B4-BE49-F238E27FC236}">
                        <a16:creationId xmlns:a16="http://schemas.microsoft.com/office/drawing/2014/main" id="{D98298F6-FEF6-4CE8-8279-216B055B96F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154613" y="6575425"/>
                    <a:ext cx="347663" cy="1530350"/>
                  </a:xfrm>
                  <a:custGeom>
                    <a:avLst/>
                    <a:gdLst>
                      <a:gd name="T0" fmla="*/ 0 w 219"/>
                      <a:gd name="T1" fmla="*/ 0 h 964"/>
                      <a:gd name="T2" fmla="*/ 108 w 219"/>
                      <a:gd name="T3" fmla="*/ 37 h 964"/>
                      <a:gd name="T4" fmla="*/ 219 w 219"/>
                      <a:gd name="T5" fmla="*/ 71 h 964"/>
                      <a:gd name="T6" fmla="*/ 219 w 219"/>
                      <a:gd name="T7" fmla="*/ 964 h 964"/>
                      <a:gd name="T8" fmla="*/ 108 w 219"/>
                      <a:gd name="T9" fmla="*/ 931 h 964"/>
                      <a:gd name="T10" fmla="*/ 0 w 219"/>
                      <a:gd name="T11" fmla="*/ 897 h 964"/>
                      <a:gd name="T12" fmla="*/ 0 w 219"/>
                      <a:gd name="T13" fmla="*/ 0 h 9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19" h="964">
                        <a:moveTo>
                          <a:pt x="0" y="0"/>
                        </a:moveTo>
                        <a:lnTo>
                          <a:pt x="108" y="37"/>
                        </a:lnTo>
                        <a:lnTo>
                          <a:pt x="219" y="71"/>
                        </a:lnTo>
                        <a:lnTo>
                          <a:pt x="219" y="964"/>
                        </a:lnTo>
                        <a:lnTo>
                          <a:pt x="108" y="931"/>
                        </a:lnTo>
                        <a:lnTo>
                          <a:pt x="0" y="89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8" name="Freeform 21">
                    <a:extLst>
                      <a:ext uri="{FF2B5EF4-FFF2-40B4-BE49-F238E27FC236}">
                        <a16:creationId xmlns:a16="http://schemas.microsoft.com/office/drawing/2014/main" id="{AFCAD5E3-4FCB-41C2-B920-F0C946F1AB5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0040938" y="6575425"/>
                    <a:ext cx="346075" cy="1530350"/>
                  </a:xfrm>
                  <a:custGeom>
                    <a:avLst/>
                    <a:gdLst>
                      <a:gd name="T0" fmla="*/ 218 w 218"/>
                      <a:gd name="T1" fmla="*/ 0 h 964"/>
                      <a:gd name="T2" fmla="*/ 218 w 218"/>
                      <a:gd name="T3" fmla="*/ 897 h 964"/>
                      <a:gd name="T4" fmla="*/ 111 w 218"/>
                      <a:gd name="T5" fmla="*/ 931 h 964"/>
                      <a:gd name="T6" fmla="*/ 0 w 218"/>
                      <a:gd name="T7" fmla="*/ 964 h 964"/>
                      <a:gd name="T8" fmla="*/ 0 w 218"/>
                      <a:gd name="T9" fmla="*/ 71 h 964"/>
                      <a:gd name="T10" fmla="*/ 111 w 218"/>
                      <a:gd name="T11" fmla="*/ 37 h 964"/>
                      <a:gd name="T12" fmla="*/ 218 w 218"/>
                      <a:gd name="T13" fmla="*/ 0 h 9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18" h="964">
                        <a:moveTo>
                          <a:pt x="218" y="0"/>
                        </a:moveTo>
                        <a:lnTo>
                          <a:pt x="218" y="897"/>
                        </a:lnTo>
                        <a:lnTo>
                          <a:pt x="111" y="931"/>
                        </a:lnTo>
                        <a:lnTo>
                          <a:pt x="0" y="964"/>
                        </a:lnTo>
                        <a:lnTo>
                          <a:pt x="0" y="71"/>
                        </a:lnTo>
                        <a:lnTo>
                          <a:pt x="111" y="37"/>
                        </a:lnTo>
                        <a:lnTo>
                          <a:pt x="218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9" name="Freeform 22">
                    <a:extLst>
                      <a:ext uri="{FF2B5EF4-FFF2-40B4-BE49-F238E27FC236}">
                        <a16:creationId xmlns:a16="http://schemas.microsoft.com/office/drawing/2014/main" id="{8AA542AE-1904-47D5-9725-CC784165677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027738" y="6823075"/>
                    <a:ext cx="347663" cy="1470025"/>
                  </a:xfrm>
                  <a:custGeom>
                    <a:avLst/>
                    <a:gdLst>
                      <a:gd name="T0" fmla="*/ 0 w 219"/>
                      <a:gd name="T1" fmla="*/ 0 h 926"/>
                      <a:gd name="T2" fmla="*/ 108 w 219"/>
                      <a:gd name="T3" fmla="*/ 23 h 926"/>
                      <a:gd name="T4" fmla="*/ 219 w 219"/>
                      <a:gd name="T5" fmla="*/ 42 h 926"/>
                      <a:gd name="T6" fmla="*/ 219 w 219"/>
                      <a:gd name="T7" fmla="*/ 926 h 926"/>
                      <a:gd name="T8" fmla="*/ 108 w 219"/>
                      <a:gd name="T9" fmla="*/ 909 h 926"/>
                      <a:gd name="T10" fmla="*/ 0 w 219"/>
                      <a:gd name="T11" fmla="*/ 888 h 926"/>
                      <a:gd name="T12" fmla="*/ 0 w 219"/>
                      <a:gd name="T13" fmla="*/ 0 h 9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19" h="926">
                        <a:moveTo>
                          <a:pt x="0" y="0"/>
                        </a:moveTo>
                        <a:lnTo>
                          <a:pt x="108" y="23"/>
                        </a:lnTo>
                        <a:lnTo>
                          <a:pt x="219" y="42"/>
                        </a:lnTo>
                        <a:lnTo>
                          <a:pt x="219" y="926"/>
                        </a:lnTo>
                        <a:lnTo>
                          <a:pt x="108" y="909"/>
                        </a:lnTo>
                        <a:lnTo>
                          <a:pt x="0" y="8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30" name="Freeform 23">
                    <a:extLst>
                      <a:ext uri="{FF2B5EF4-FFF2-40B4-BE49-F238E27FC236}">
                        <a16:creationId xmlns:a16="http://schemas.microsoft.com/office/drawing/2014/main" id="{FEE4A0B0-0C8E-4184-B221-AE90DB8CFFB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167813" y="6823075"/>
                    <a:ext cx="349250" cy="1470025"/>
                  </a:xfrm>
                  <a:custGeom>
                    <a:avLst/>
                    <a:gdLst>
                      <a:gd name="T0" fmla="*/ 220 w 220"/>
                      <a:gd name="T1" fmla="*/ 0 h 926"/>
                      <a:gd name="T2" fmla="*/ 220 w 220"/>
                      <a:gd name="T3" fmla="*/ 888 h 926"/>
                      <a:gd name="T4" fmla="*/ 111 w 220"/>
                      <a:gd name="T5" fmla="*/ 909 h 926"/>
                      <a:gd name="T6" fmla="*/ 0 w 220"/>
                      <a:gd name="T7" fmla="*/ 926 h 926"/>
                      <a:gd name="T8" fmla="*/ 0 w 220"/>
                      <a:gd name="T9" fmla="*/ 42 h 926"/>
                      <a:gd name="T10" fmla="*/ 111 w 220"/>
                      <a:gd name="T11" fmla="*/ 23 h 926"/>
                      <a:gd name="T12" fmla="*/ 220 w 220"/>
                      <a:gd name="T13" fmla="*/ 0 h 9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20" h="926">
                        <a:moveTo>
                          <a:pt x="220" y="0"/>
                        </a:moveTo>
                        <a:lnTo>
                          <a:pt x="220" y="888"/>
                        </a:lnTo>
                        <a:lnTo>
                          <a:pt x="111" y="909"/>
                        </a:lnTo>
                        <a:lnTo>
                          <a:pt x="0" y="926"/>
                        </a:lnTo>
                        <a:lnTo>
                          <a:pt x="0" y="42"/>
                        </a:lnTo>
                        <a:lnTo>
                          <a:pt x="111" y="23"/>
                        </a:lnTo>
                        <a:lnTo>
                          <a:pt x="22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31" name="Freeform 24">
                    <a:extLst>
                      <a:ext uri="{FF2B5EF4-FFF2-40B4-BE49-F238E27FC236}">
                        <a16:creationId xmlns:a16="http://schemas.microsoft.com/office/drawing/2014/main" id="{0BA4F149-2D3E-45CC-92E1-C0876C6FB46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073900" y="6975475"/>
                    <a:ext cx="347663" cy="1417638"/>
                  </a:xfrm>
                  <a:custGeom>
                    <a:avLst/>
                    <a:gdLst>
                      <a:gd name="T0" fmla="*/ 0 w 219"/>
                      <a:gd name="T1" fmla="*/ 0 h 893"/>
                      <a:gd name="T2" fmla="*/ 110 w 219"/>
                      <a:gd name="T3" fmla="*/ 7 h 893"/>
                      <a:gd name="T4" fmla="*/ 219 w 219"/>
                      <a:gd name="T5" fmla="*/ 12 h 893"/>
                      <a:gd name="T6" fmla="*/ 219 w 219"/>
                      <a:gd name="T7" fmla="*/ 893 h 893"/>
                      <a:gd name="T8" fmla="*/ 110 w 219"/>
                      <a:gd name="T9" fmla="*/ 890 h 893"/>
                      <a:gd name="T10" fmla="*/ 0 w 219"/>
                      <a:gd name="T11" fmla="*/ 881 h 893"/>
                      <a:gd name="T12" fmla="*/ 0 w 219"/>
                      <a:gd name="T13" fmla="*/ 0 h 8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19" h="893">
                        <a:moveTo>
                          <a:pt x="0" y="0"/>
                        </a:moveTo>
                        <a:lnTo>
                          <a:pt x="110" y="7"/>
                        </a:lnTo>
                        <a:lnTo>
                          <a:pt x="219" y="12"/>
                        </a:lnTo>
                        <a:lnTo>
                          <a:pt x="219" y="893"/>
                        </a:lnTo>
                        <a:lnTo>
                          <a:pt x="110" y="890"/>
                        </a:lnTo>
                        <a:lnTo>
                          <a:pt x="0" y="88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32" name="Freeform 25">
                    <a:extLst>
                      <a:ext uri="{FF2B5EF4-FFF2-40B4-BE49-F238E27FC236}">
                        <a16:creationId xmlns:a16="http://schemas.microsoft.com/office/drawing/2014/main" id="{A9903995-F1CF-4F88-AC74-C8DEAEC8C62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120063" y="6975475"/>
                    <a:ext cx="350838" cy="1417638"/>
                  </a:xfrm>
                  <a:custGeom>
                    <a:avLst/>
                    <a:gdLst>
                      <a:gd name="T0" fmla="*/ 221 w 221"/>
                      <a:gd name="T1" fmla="*/ 0 h 893"/>
                      <a:gd name="T2" fmla="*/ 221 w 221"/>
                      <a:gd name="T3" fmla="*/ 881 h 893"/>
                      <a:gd name="T4" fmla="*/ 110 w 221"/>
                      <a:gd name="T5" fmla="*/ 890 h 893"/>
                      <a:gd name="T6" fmla="*/ 0 w 221"/>
                      <a:gd name="T7" fmla="*/ 893 h 893"/>
                      <a:gd name="T8" fmla="*/ 0 w 221"/>
                      <a:gd name="T9" fmla="*/ 12 h 893"/>
                      <a:gd name="T10" fmla="*/ 110 w 221"/>
                      <a:gd name="T11" fmla="*/ 7 h 893"/>
                      <a:gd name="T12" fmla="*/ 221 w 221"/>
                      <a:gd name="T13" fmla="*/ 0 h 8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21" h="893">
                        <a:moveTo>
                          <a:pt x="221" y="0"/>
                        </a:moveTo>
                        <a:lnTo>
                          <a:pt x="221" y="881"/>
                        </a:lnTo>
                        <a:lnTo>
                          <a:pt x="110" y="890"/>
                        </a:lnTo>
                        <a:lnTo>
                          <a:pt x="0" y="893"/>
                        </a:lnTo>
                        <a:lnTo>
                          <a:pt x="0" y="12"/>
                        </a:lnTo>
                        <a:lnTo>
                          <a:pt x="110" y="7"/>
                        </a:lnTo>
                        <a:lnTo>
                          <a:pt x="221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  <a:alpha val="3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  <p:grpSp>
              <p:nvGrpSpPr>
                <p:cNvPr id="18" name="Group 17">
                  <a:extLst>
                    <a:ext uri="{FF2B5EF4-FFF2-40B4-BE49-F238E27FC236}">
                      <a16:creationId xmlns:a16="http://schemas.microsoft.com/office/drawing/2014/main" id="{116D67D4-CEF0-419D-96E4-7AC4393ABADC}"/>
                    </a:ext>
                  </a:extLst>
                </p:cNvPr>
                <p:cNvGrpSpPr/>
                <p:nvPr/>
              </p:nvGrpSpPr>
              <p:grpSpPr>
                <a:xfrm>
                  <a:off x="6338645" y="2741246"/>
                  <a:ext cx="9070975" cy="4368800"/>
                  <a:chOff x="3235325" y="2628900"/>
                  <a:chExt cx="9070975" cy="4368800"/>
                </a:xfrm>
              </p:grpSpPr>
              <p:sp>
                <p:nvSpPr>
                  <p:cNvPr id="19" name="Freeform 26">
                    <a:extLst>
                      <a:ext uri="{FF2B5EF4-FFF2-40B4-BE49-F238E27FC236}">
                        <a16:creationId xmlns:a16="http://schemas.microsoft.com/office/drawing/2014/main" id="{61A92978-AB4F-4B81-B3BA-D886D1D83B3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35325" y="2628900"/>
                    <a:ext cx="9070975" cy="4368800"/>
                  </a:xfrm>
                  <a:custGeom>
                    <a:avLst/>
                    <a:gdLst>
                      <a:gd name="T0" fmla="*/ 3038 w 5714"/>
                      <a:gd name="T1" fmla="*/ 2 h 2752"/>
                      <a:gd name="T2" fmla="*/ 3390 w 5714"/>
                      <a:gd name="T3" fmla="*/ 21 h 2752"/>
                      <a:gd name="T4" fmla="*/ 3728 w 5714"/>
                      <a:gd name="T5" fmla="*/ 59 h 2752"/>
                      <a:gd name="T6" fmla="*/ 4047 w 5714"/>
                      <a:gd name="T7" fmla="*/ 115 h 2752"/>
                      <a:gd name="T8" fmla="*/ 4349 w 5714"/>
                      <a:gd name="T9" fmla="*/ 186 h 2752"/>
                      <a:gd name="T10" fmla="*/ 4627 w 5714"/>
                      <a:gd name="T11" fmla="*/ 273 h 2752"/>
                      <a:gd name="T12" fmla="*/ 4878 w 5714"/>
                      <a:gd name="T13" fmla="*/ 374 h 2752"/>
                      <a:gd name="T14" fmla="*/ 5102 w 5714"/>
                      <a:gd name="T15" fmla="*/ 488 h 2752"/>
                      <a:gd name="T16" fmla="*/ 5296 w 5714"/>
                      <a:gd name="T17" fmla="*/ 617 h 2752"/>
                      <a:gd name="T18" fmla="*/ 5456 w 5714"/>
                      <a:gd name="T19" fmla="*/ 756 h 2752"/>
                      <a:gd name="T20" fmla="*/ 5581 w 5714"/>
                      <a:gd name="T21" fmla="*/ 905 h 2752"/>
                      <a:gd name="T22" fmla="*/ 5666 w 5714"/>
                      <a:gd name="T23" fmla="*/ 1065 h 2752"/>
                      <a:gd name="T24" fmla="*/ 5709 w 5714"/>
                      <a:gd name="T25" fmla="*/ 1233 h 2752"/>
                      <a:gd name="T26" fmla="*/ 5709 w 5714"/>
                      <a:gd name="T27" fmla="*/ 1412 h 2752"/>
                      <a:gd name="T28" fmla="*/ 5662 w 5714"/>
                      <a:gd name="T29" fmla="*/ 1590 h 2752"/>
                      <a:gd name="T30" fmla="*/ 5569 w 5714"/>
                      <a:gd name="T31" fmla="*/ 1762 h 2752"/>
                      <a:gd name="T32" fmla="*/ 5435 w 5714"/>
                      <a:gd name="T33" fmla="*/ 1927 h 2752"/>
                      <a:gd name="T34" fmla="*/ 5263 w 5714"/>
                      <a:gd name="T35" fmla="*/ 2081 h 2752"/>
                      <a:gd name="T36" fmla="*/ 5055 w 5714"/>
                      <a:gd name="T37" fmla="*/ 2224 h 2752"/>
                      <a:gd name="T38" fmla="*/ 4816 w 5714"/>
                      <a:gd name="T39" fmla="*/ 2352 h 2752"/>
                      <a:gd name="T40" fmla="*/ 4545 w 5714"/>
                      <a:gd name="T41" fmla="*/ 2467 h 2752"/>
                      <a:gd name="T42" fmla="*/ 4248 w 5714"/>
                      <a:gd name="T43" fmla="*/ 2564 h 2752"/>
                      <a:gd name="T44" fmla="*/ 3929 w 5714"/>
                      <a:gd name="T45" fmla="*/ 2644 h 2752"/>
                      <a:gd name="T46" fmla="*/ 3588 w 5714"/>
                      <a:gd name="T47" fmla="*/ 2702 h 2752"/>
                      <a:gd name="T48" fmla="*/ 3230 w 5714"/>
                      <a:gd name="T49" fmla="*/ 2738 h 2752"/>
                      <a:gd name="T50" fmla="*/ 2857 w 5714"/>
                      <a:gd name="T51" fmla="*/ 2752 h 2752"/>
                      <a:gd name="T52" fmla="*/ 2484 w 5714"/>
                      <a:gd name="T53" fmla="*/ 2738 h 2752"/>
                      <a:gd name="T54" fmla="*/ 2127 w 5714"/>
                      <a:gd name="T55" fmla="*/ 2702 h 2752"/>
                      <a:gd name="T56" fmla="*/ 1787 w 5714"/>
                      <a:gd name="T57" fmla="*/ 2644 h 2752"/>
                      <a:gd name="T58" fmla="*/ 1466 w 5714"/>
                      <a:gd name="T59" fmla="*/ 2564 h 2752"/>
                      <a:gd name="T60" fmla="*/ 1169 w 5714"/>
                      <a:gd name="T61" fmla="*/ 2467 h 2752"/>
                      <a:gd name="T62" fmla="*/ 900 w 5714"/>
                      <a:gd name="T63" fmla="*/ 2352 h 2752"/>
                      <a:gd name="T64" fmla="*/ 659 w 5714"/>
                      <a:gd name="T65" fmla="*/ 2224 h 2752"/>
                      <a:gd name="T66" fmla="*/ 451 w 5714"/>
                      <a:gd name="T67" fmla="*/ 2081 h 2752"/>
                      <a:gd name="T68" fmla="*/ 279 w 5714"/>
                      <a:gd name="T69" fmla="*/ 1927 h 2752"/>
                      <a:gd name="T70" fmla="*/ 146 w 5714"/>
                      <a:gd name="T71" fmla="*/ 1762 h 2752"/>
                      <a:gd name="T72" fmla="*/ 54 w 5714"/>
                      <a:gd name="T73" fmla="*/ 1590 h 2752"/>
                      <a:gd name="T74" fmla="*/ 7 w 5714"/>
                      <a:gd name="T75" fmla="*/ 1412 h 2752"/>
                      <a:gd name="T76" fmla="*/ 5 w 5714"/>
                      <a:gd name="T77" fmla="*/ 1233 h 2752"/>
                      <a:gd name="T78" fmla="*/ 50 w 5714"/>
                      <a:gd name="T79" fmla="*/ 1065 h 2752"/>
                      <a:gd name="T80" fmla="*/ 135 w 5714"/>
                      <a:gd name="T81" fmla="*/ 905 h 2752"/>
                      <a:gd name="T82" fmla="*/ 258 w 5714"/>
                      <a:gd name="T83" fmla="*/ 756 h 2752"/>
                      <a:gd name="T84" fmla="*/ 420 w 5714"/>
                      <a:gd name="T85" fmla="*/ 617 h 2752"/>
                      <a:gd name="T86" fmla="*/ 612 w 5714"/>
                      <a:gd name="T87" fmla="*/ 488 h 2752"/>
                      <a:gd name="T88" fmla="*/ 836 w 5714"/>
                      <a:gd name="T89" fmla="*/ 374 h 2752"/>
                      <a:gd name="T90" fmla="*/ 1089 w 5714"/>
                      <a:gd name="T91" fmla="*/ 273 h 2752"/>
                      <a:gd name="T92" fmla="*/ 1367 w 5714"/>
                      <a:gd name="T93" fmla="*/ 186 h 2752"/>
                      <a:gd name="T94" fmla="*/ 1667 w 5714"/>
                      <a:gd name="T95" fmla="*/ 115 h 2752"/>
                      <a:gd name="T96" fmla="*/ 1986 w 5714"/>
                      <a:gd name="T97" fmla="*/ 59 h 2752"/>
                      <a:gd name="T98" fmla="*/ 2325 w 5714"/>
                      <a:gd name="T99" fmla="*/ 21 h 2752"/>
                      <a:gd name="T100" fmla="*/ 2677 w 5714"/>
                      <a:gd name="T101" fmla="*/ 2 h 27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</a:cxnLst>
                    <a:rect l="0" t="0" r="r" b="b"/>
                    <a:pathLst>
                      <a:path w="5714" h="2752">
                        <a:moveTo>
                          <a:pt x="2857" y="0"/>
                        </a:moveTo>
                        <a:lnTo>
                          <a:pt x="3038" y="2"/>
                        </a:lnTo>
                        <a:lnTo>
                          <a:pt x="3216" y="9"/>
                        </a:lnTo>
                        <a:lnTo>
                          <a:pt x="3390" y="21"/>
                        </a:lnTo>
                        <a:lnTo>
                          <a:pt x="3561" y="38"/>
                        </a:lnTo>
                        <a:lnTo>
                          <a:pt x="3728" y="59"/>
                        </a:lnTo>
                        <a:lnTo>
                          <a:pt x="3891" y="85"/>
                        </a:lnTo>
                        <a:lnTo>
                          <a:pt x="4047" y="115"/>
                        </a:lnTo>
                        <a:lnTo>
                          <a:pt x="4202" y="148"/>
                        </a:lnTo>
                        <a:lnTo>
                          <a:pt x="4349" y="186"/>
                        </a:lnTo>
                        <a:lnTo>
                          <a:pt x="4490" y="228"/>
                        </a:lnTo>
                        <a:lnTo>
                          <a:pt x="4627" y="273"/>
                        </a:lnTo>
                        <a:lnTo>
                          <a:pt x="4755" y="321"/>
                        </a:lnTo>
                        <a:lnTo>
                          <a:pt x="4878" y="374"/>
                        </a:lnTo>
                        <a:lnTo>
                          <a:pt x="4994" y="429"/>
                        </a:lnTo>
                        <a:lnTo>
                          <a:pt x="5102" y="488"/>
                        </a:lnTo>
                        <a:lnTo>
                          <a:pt x="5203" y="551"/>
                        </a:lnTo>
                        <a:lnTo>
                          <a:pt x="5296" y="617"/>
                        </a:lnTo>
                        <a:lnTo>
                          <a:pt x="5380" y="685"/>
                        </a:lnTo>
                        <a:lnTo>
                          <a:pt x="5456" y="756"/>
                        </a:lnTo>
                        <a:lnTo>
                          <a:pt x="5524" y="829"/>
                        </a:lnTo>
                        <a:lnTo>
                          <a:pt x="5581" y="905"/>
                        </a:lnTo>
                        <a:lnTo>
                          <a:pt x="5628" y="985"/>
                        </a:lnTo>
                        <a:lnTo>
                          <a:pt x="5666" y="1065"/>
                        </a:lnTo>
                        <a:lnTo>
                          <a:pt x="5694" y="1148"/>
                        </a:lnTo>
                        <a:lnTo>
                          <a:pt x="5709" y="1233"/>
                        </a:lnTo>
                        <a:lnTo>
                          <a:pt x="5714" y="1320"/>
                        </a:lnTo>
                        <a:lnTo>
                          <a:pt x="5709" y="1412"/>
                        </a:lnTo>
                        <a:lnTo>
                          <a:pt x="5692" y="1501"/>
                        </a:lnTo>
                        <a:lnTo>
                          <a:pt x="5662" y="1590"/>
                        </a:lnTo>
                        <a:lnTo>
                          <a:pt x="5621" y="1677"/>
                        </a:lnTo>
                        <a:lnTo>
                          <a:pt x="5569" y="1762"/>
                        </a:lnTo>
                        <a:lnTo>
                          <a:pt x="5508" y="1845"/>
                        </a:lnTo>
                        <a:lnTo>
                          <a:pt x="5435" y="1927"/>
                        </a:lnTo>
                        <a:lnTo>
                          <a:pt x="5353" y="2005"/>
                        </a:lnTo>
                        <a:lnTo>
                          <a:pt x="5263" y="2081"/>
                        </a:lnTo>
                        <a:lnTo>
                          <a:pt x="5164" y="2154"/>
                        </a:lnTo>
                        <a:lnTo>
                          <a:pt x="5055" y="2224"/>
                        </a:lnTo>
                        <a:lnTo>
                          <a:pt x="4939" y="2290"/>
                        </a:lnTo>
                        <a:lnTo>
                          <a:pt x="4816" y="2352"/>
                        </a:lnTo>
                        <a:lnTo>
                          <a:pt x="4684" y="2411"/>
                        </a:lnTo>
                        <a:lnTo>
                          <a:pt x="4545" y="2467"/>
                        </a:lnTo>
                        <a:lnTo>
                          <a:pt x="4399" y="2517"/>
                        </a:lnTo>
                        <a:lnTo>
                          <a:pt x="4248" y="2564"/>
                        </a:lnTo>
                        <a:lnTo>
                          <a:pt x="4091" y="2606"/>
                        </a:lnTo>
                        <a:lnTo>
                          <a:pt x="3929" y="2644"/>
                        </a:lnTo>
                        <a:lnTo>
                          <a:pt x="3761" y="2675"/>
                        </a:lnTo>
                        <a:lnTo>
                          <a:pt x="3588" y="2702"/>
                        </a:lnTo>
                        <a:lnTo>
                          <a:pt x="3411" y="2724"/>
                        </a:lnTo>
                        <a:lnTo>
                          <a:pt x="3230" y="2738"/>
                        </a:lnTo>
                        <a:lnTo>
                          <a:pt x="3046" y="2748"/>
                        </a:lnTo>
                        <a:lnTo>
                          <a:pt x="2857" y="2752"/>
                        </a:lnTo>
                        <a:lnTo>
                          <a:pt x="2670" y="2748"/>
                        </a:lnTo>
                        <a:lnTo>
                          <a:pt x="2484" y="2738"/>
                        </a:lnTo>
                        <a:lnTo>
                          <a:pt x="2304" y="2724"/>
                        </a:lnTo>
                        <a:lnTo>
                          <a:pt x="2127" y="2702"/>
                        </a:lnTo>
                        <a:lnTo>
                          <a:pt x="1955" y="2675"/>
                        </a:lnTo>
                        <a:lnTo>
                          <a:pt x="1787" y="2644"/>
                        </a:lnTo>
                        <a:lnTo>
                          <a:pt x="1624" y="2606"/>
                        </a:lnTo>
                        <a:lnTo>
                          <a:pt x="1466" y="2564"/>
                        </a:lnTo>
                        <a:lnTo>
                          <a:pt x="1315" y="2517"/>
                        </a:lnTo>
                        <a:lnTo>
                          <a:pt x="1169" y="2467"/>
                        </a:lnTo>
                        <a:lnTo>
                          <a:pt x="1032" y="2411"/>
                        </a:lnTo>
                        <a:lnTo>
                          <a:pt x="900" y="2352"/>
                        </a:lnTo>
                        <a:lnTo>
                          <a:pt x="775" y="2290"/>
                        </a:lnTo>
                        <a:lnTo>
                          <a:pt x="659" y="2224"/>
                        </a:lnTo>
                        <a:lnTo>
                          <a:pt x="552" y="2154"/>
                        </a:lnTo>
                        <a:lnTo>
                          <a:pt x="451" y="2081"/>
                        </a:lnTo>
                        <a:lnTo>
                          <a:pt x="361" y="2005"/>
                        </a:lnTo>
                        <a:lnTo>
                          <a:pt x="279" y="1927"/>
                        </a:lnTo>
                        <a:lnTo>
                          <a:pt x="208" y="1845"/>
                        </a:lnTo>
                        <a:lnTo>
                          <a:pt x="146" y="1762"/>
                        </a:lnTo>
                        <a:lnTo>
                          <a:pt x="94" y="1677"/>
                        </a:lnTo>
                        <a:lnTo>
                          <a:pt x="54" y="1590"/>
                        </a:lnTo>
                        <a:lnTo>
                          <a:pt x="24" y="1501"/>
                        </a:lnTo>
                        <a:lnTo>
                          <a:pt x="7" y="1412"/>
                        </a:lnTo>
                        <a:lnTo>
                          <a:pt x="0" y="1320"/>
                        </a:lnTo>
                        <a:lnTo>
                          <a:pt x="5" y="1233"/>
                        </a:lnTo>
                        <a:lnTo>
                          <a:pt x="23" y="1148"/>
                        </a:lnTo>
                        <a:lnTo>
                          <a:pt x="50" y="1065"/>
                        </a:lnTo>
                        <a:lnTo>
                          <a:pt x="87" y="985"/>
                        </a:lnTo>
                        <a:lnTo>
                          <a:pt x="135" y="905"/>
                        </a:lnTo>
                        <a:lnTo>
                          <a:pt x="193" y="829"/>
                        </a:lnTo>
                        <a:lnTo>
                          <a:pt x="258" y="756"/>
                        </a:lnTo>
                        <a:lnTo>
                          <a:pt x="335" y="685"/>
                        </a:lnTo>
                        <a:lnTo>
                          <a:pt x="420" y="617"/>
                        </a:lnTo>
                        <a:lnTo>
                          <a:pt x="512" y="551"/>
                        </a:lnTo>
                        <a:lnTo>
                          <a:pt x="612" y="488"/>
                        </a:lnTo>
                        <a:lnTo>
                          <a:pt x="722" y="429"/>
                        </a:lnTo>
                        <a:lnTo>
                          <a:pt x="836" y="374"/>
                        </a:lnTo>
                        <a:lnTo>
                          <a:pt x="959" y="321"/>
                        </a:lnTo>
                        <a:lnTo>
                          <a:pt x="1089" y="273"/>
                        </a:lnTo>
                        <a:lnTo>
                          <a:pt x="1225" y="228"/>
                        </a:lnTo>
                        <a:lnTo>
                          <a:pt x="1367" y="186"/>
                        </a:lnTo>
                        <a:lnTo>
                          <a:pt x="1514" y="148"/>
                        </a:lnTo>
                        <a:lnTo>
                          <a:pt x="1667" y="115"/>
                        </a:lnTo>
                        <a:lnTo>
                          <a:pt x="1825" y="85"/>
                        </a:lnTo>
                        <a:lnTo>
                          <a:pt x="1986" y="59"/>
                        </a:lnTo>
                        <a:lnTo>
                          <a:pt x="2155" y="38"/>
                        </a:lnTo>
                        <a:lnTo>
                          <a:pt x="2325" y="21"/>
                        </a:lnTo>
                        <a:lnTo>
                          <a:pt x="2500" y="9"/>
                        </a:lnTo>
                        <a:lnTo>
                          <a:pt x="2677" y="2"/>
                        </a:lnTo>
                        <a:lnTo>
                          <a:pt x="2857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0" name="Freeform 27">
                    <a:extLst>
                      <a:ext uri="{FF2B5EF4-FFF2-40B4-BE49-F238E27FC236}">
                        <a16:creationId xmlns:a16="http://schemas.microsoft.com/office/drawing/2014/main" id="{2180CB6A-23D1-4068-8403-FB9D5E057EC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32238" y="3152775"/>
                    <a:ext cx="7677150" cy="3138488"/>
                  </a:xfrm>
                  <a:custGeom>
                    <a:avLst/>
                    <a:gdLst>
                      <a:gd name="T0" fmla="*/ 2611 w 4836"/>
                      <a:gd name="T1" fmla="*/ 4 h 1977"/>
                      <a:gd name="T2" fmla="*/ 2977 w 4836"/>
                      <a:gd name="T3" fmla="*/ 28 h 1977"/>
                      <a:gd name="T4" fmla="*/ 3312 w 4836"/>
                      <a:gd name="T5" fmla="*/ 75 h 1977"/>
                      <a:gd name="T6" fmla="*/ 3619 w 4836"/>
                      <a:gd name="T7" fmla="*/ 141 h 1977"/>
                      <a:gd name="T8" fmla="*/ 3893 w 4836"/>
                      <a:gd name="T9" fmla="*/ 224 h 1977"/>
                      <a:gd name="T10" fmla="*/ 4136 w 4836"/>
                      <a:gd name="T11" fmla="*/ 318 h 1977"/>
                      <a:gd name="T12" fmla="*/ 4344 w 4836"/>
                      <a:gd name="T13" fmla="*/ 424 h 1977"/>
                      <a:gd name="T14" fmla="*/ 4517 w 4836"/>
                      <a:gd name="T15" fmla="*/ 535 h 1977"/>
                      <a:gd name="T16" fmla="*/ 4654 w 4836"/>
                      <a:gd name="T17" fmla="*/ 652 h 1977"/>
                      <a:gd name="T18" fmla="*/ 4755 w 4836"/>
                      <a:gd name="T19" fmla="*/ 768 h 1977"/>
                      <a:gd name="T20" fmla="*/ 4816 w 4836"/>
                      <a:gd name="T21" fmla="*/ 883 h 1977"/>
                      <a:gd name="T22" fmla="*/ 4836 w 4836"/>
                      <a:gd name="T23" fmla="*/ 990 h 1977"/>
                      <a:gd name="T24" fmla="*/ 4816 w 4836"/>
                      <a:gd name="T25" fmla="*/ 1100 h 1977"/>
                      <a:gd name="T26" fmla="*/ 4755 w 4836"/>
                      <a:gd name="T27" fmla="*/ 1213 h 1977"/>
                      <a:gd name="T28" fmla="*/ 4654 w 4836"/>
                      <a:gd name="T29" fmla="*/ 1329 h 1977"/>
                      <a:gd name="T30" fmla="*/ 4517 w 4836"/>
                      <a:gd name="T31" fmla="*/ 1444 h 1977"/>
                      <a:gd name="T32" fmla="*/ 4344 w 4836"/>
                      <a:gd name="T33" fmla="*/ 1555 h 1977"/>
                      <a:gd name="T34" fmla="*/ 4136 w 4836"/>
                      <a:gd name="T35" fmla="*/ 1659 h 1977"/>
                      <a:gd name="T36" fmla="*/ 3893 w 4836"/>
                      <a:gd name="T37" fmla="*/ 1755 h 1977"/>
                      <a:gd name="T38" fmla="*/ 3619 w 4836"/>
                      <a:gd name="T39" fmla="*/ 1836 h 1977"/>
                      <a:gd name="T40" fmla="*/ 3312 w 4836"/>
                      <a:gd name="T41" fmla="*/ 1902 h 1977"/>
                      <a:gd name="T42" fmla="*/ 2977 w 4836"/>
                      <a:gd name="T43" fmla="*/ 1949 h 1977"/>
                      <a:gd name="T44" fmla="*/ 2611 w 4836"/>
                      <a:gd name="T45" fmla="*/ 1974 h 1977"/>
                      <a:gd name="T46" fmla="*/ 2226 w 4836"/>
                      <a:gd name="T47" fmla="*/ 1974 h 1977"/>
                      <a:gd name="T48" fmla="*/ 1861 w 4836"/>
                      <a:gd name="T49" fmla="*/ 1949 h 1977"/>
                      <a:gd name="T50" fmla="*/ 1525 w 4836"/>
                      <a:gd name="T51" fmla="*/ 1902 h 1977"/>
                      <a:gd name="T52" fmla="*/ 1218 w 4836"/>
                      <a:gd name="T53" fmla="*/ 1836 h 1977"/>
                      <a:gd name="T54" fmla="*/ 944 w 4836"/>
                      <a:gd name="T55" fmla="*/ 1755 h 1977"/>
                      <a:gd name="T56" fmla="*/ 701 w 4836"/>
                      <a:gd name="T57" fmla="*/ 1659 h 1977"/>
                      <a:gd name="T58" fmla="*/ 493 w 4836"/>
                      <a:gd name="T59" fmla="*/ 1555 h 1977"/>
                      <a:gd name="T60" fmla="*/ 319 w 4836"/>
                      <a:gd name="T61" fmla="*/ 1444 h 1977"/>
                      <a:gd name="T62" fmla="*/ 182 w 4836"/>
                      <a:gd name="T63" fmla="*/ 1329 h 1977"/>
                      <a:gd name="T64" fmla="*/ 81 w 4836"/>
                      <a:gd name="T65" fmla="*/ 1213 h 1977"/>
                      <a:gd name="T66" fmla="*/ 21 w 4836"/>
                      <a:gd name="T67" fmla="*/ 1100 h 1977"/>
                      <a:gd name="T68" fmla="*/ 0 w 4836"/>
                      <a:gd name="T69" fmla="*/ 990 h 1977"/>
                      <a:gd name="T70" fmla="*/ 21 w 4836"/>
                      <a:gd name="T71" fmla="*/ 883 h 1977"/>
                      <a:gd name="T72" fmla="*/ 81 w 4836"/>
                      <a:gd name="T73" fmla="*/ 768 h 1977"/>
                      <a:gd name="T74" fmla="*/ 182 w 4836"/>
                      <a:gd name="T75" fmla="*/ 652 h 1977"/>
                      <a:gd name="T76" fmla="*/ 319 w 4836"/>
                      <a:gd name="T77" fmla="*/ 535 h 1977"/>
                      <a:gd name="T78" fmla="*/ 493 w 4836"/>
                      <a:gd name="T79" fmla="*/ 424 h 1977"/>
                      <a:gd name="T80" fmla="*/ 701 w 4836"/>
                      <a:gd name="T81" fmla="*/ 318 h 1977"/>
                      <a:gd name="T82" fmla="*/ 944 w 4836"/>
                      <a:gd name="T83" fmla="*/ 224 h 1977"/>
                      <a:gd name="T84" fmla="*/ 1218 w 4836"/>
                      <a:gd name="T85" fmla="*/ 141 h 1977"/>
                      <a:gd name="T86" fmla="*/ 1525 w 4836"/>
                      <a:gd name="T87" fmla="*/ 75 h 1977"/>
                      <a:gd name="T88" fmla="*/ 1861 w 4836"/>
                      <a:gd name="T89" fmla="*/ 28 h 1977"/>
                      <a:gd name="T90" fmla="*/ 2226 w 4836"/>
                      <a:gd name="T91" fmla="*/ 4 h 19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</a:cxnLst>
                    <a:rect l="0" t="0" r="r" b="b"/>
                    <a:pathLst>
                      <a:path w="4836" h="1977">
                        <a:moveTo>
                          <a:pt x="2418" y="0"/>
                        </a:moveTo>
                        <a:lnTo>
                          <a:pt x="2611" y="4"/>
                        </a:lnTo>
                        <a:lnTo>
                          <a:pt x="2796" y="12"/>
                        </a:lnTo>
                        <a:lnTo>
                          <a:pt x="2977" y="28"/>
                        </a:lnTo>
                        <a:lnTo>
                          <a:pt x="3149" y="49"/>
                        </a:lnTo>
                        <a:lnTo>
                          <a:pt x="3312" y="75"/>
                        </a:lnTo>
                        <a:lnTo>
                          <a:pt x="3469" y="106"/>
                        </a:lnTo>
                        <a:lnTo>
                          <a:pt x="3619" y="141"/>
                        </a:lnTo>
                        <a:lnTo>
                          <a:pt x="3759" y="181"/>
                        </a:lnTo>
                        <a:lnTo>
                          <a:pt x="3893" y="224"/>
                        </a:lnTo>
                        <a:lnTo>
                          <a:pt x="4019" y="269"/>
                        </a:lnTo>
                        <a:lnTo>
                          <a:pt x="4136" y="318"/>
                        </a:lnTo>
                        <a:lnTo>
                          <a:pt x="4245" y="370"/>
                        </a:lnTo>
                        <a:lnTo>
                          <a:pt x="4344" y="424"/>
                        </a:lnTo>
                        <a:lnTo>
                          <a:pt x="4436" y="480"/>
                        </a:lnTo>
                        <a:lnTo>
                          <a:pt x="4517" y="535"/>
                        </a:lnTo>
                        <a:lnTo>
                          <a:pt x="4592" y="593"/>
                        </a:lnTo>
                        <a:lnTo>
                          <a:pt x="4654" y="652"/>
                        </a:lnTo>
                        <a:lnTo>
                          <a:pt x="4710" y="709"/>
                        </a:lnTo>
                        <a:lnTo>
                          <a:pt x="4755" y="768"/>
                        </a:lnTo>
                        <a:lnTo>
                          <a:pt x="4790" y="825"/>
                        </a:lnTo>
                        <a:lnTo>
                          <a:pt x="4816" y="883"/>
                        </a:lnTo>
                        <a:lnTo>
                          <a:pt x="4831" y="937"/>
                        </a:lnTo>
                        <a:lnTo>
                          <a:pt x="4836" y="990"/>
                        </a:lnTo>
                        <a:lnTo>
                          <a:pt x="4831" y="1044"/>
                        </a:lnTo>
                        <a:lnTo>
                          <a:pt x="4816" y="1100"/>
                        </a:lnTo>
                        <a:lnTo>
                          <a:pt x="4790" y="1155"/>
                        </a:lnTo>
                        <a:lnTo>
                          <a:pt x="4755" y="1213"/>
                        </a:lnTo>
                        <a:lnTo>
                          <a:pt x="4710" y="1270"/>
                        </a:lnTo>
                        <a:lnTo>
                          <a:pt x="4654" y="1329"/>
                        </a:lnTo>
                        <a:lnTo>
                          <a:pt x="4592" y="1386"/>
                        </a:lnTo>
                        <a:lnTo>
                          <a:pt x="4517" y="1444"/>
                        </a:lnTo>
                        <a:lnTo>
                          <a:pt x="4436" y="1501"/>
                        </a:lnTo>
                        <a:lnTo>
                          <a:pt x="4344" y="1555"/>
                        </a:lnTo>
                        <a:lnTo>
                          <a:pt x="4245" y="1609"/>
                        </a:lnTo>
                        <a:lnTo>
                          <a:pt x="4136" y="1659"/>
                        </a:lnTo>
                        <a:lnTo>
                          <a:pt x="4019" y="1710"/>
                        </a:lnTo>
                        <a:lnTo>
                          <a:pt x="3893" y="1755"/>
                        </a:lnTo>
                        <a:lnTo>
                          <a:pt x="3759" y="1798"/>
                        </a:lnTo>
                        <a:lnTo>
                          <a:pt x="3619" y="1836"/>
                        </a:lnTo>
                        <a:lnTo>
                          <a:pt x="3469" y="1871"/>
                        </a:lnTo>
                        <a:lnTo>
                          <a:pt x="3312" y="1902"/>
                        </a:lnTo>
                        <a:lnTo>
                          <a:pt x="3149" y="1929"/>
                        </a:lnTo>
                        <a:lnTo>
                          <a:pt x="2977" y="1949"/>
                        </a:lnTo>
                        <a:lnTo>
                          <a:pt x="2796" y="1965"/>
                        </a:lnTo>
                        <a:lnTo>
                          <a:pt x="2611" y="1974"/>
                        </a:lnTo>
                        <a:lnTo>
                          <a:pt x="2418" y="1977"/>
                        </a:lnTo>
                        <a:lnTo>
                          <a:pt x="2226" y="1974"/>
                        </a:lnTo>
                        <a:lnTo>
                          <a:pt x="2040" y="1965"/>
                        </a:lnTo>
                        <a:lnTo>
                          <a:pt x="1861" y="1949"/>
                        </a:lnTo>
                        <a:lnTo>
                          <a:pt x="1690" y="1929"/>
                        </a:lnTo>
                        <a:lnTo>
                          <a:pt x="1525" y="1902"/>
                        </a:lnTo>
                        <a:lnTo>
                          <a:pt x="1369" y="1871"/>
                        </a:lnTo>
                        <a:lnTo>
                          <a:pt x="1218" y="1836"/>
                        </a:lnTo>
                        <a:lnTo>
                          <a:pt x="1077" y="1798"/>
                        </a:lnTo>
                        <a:lnTo>
                          <a:pt x="944" y="1755"/>
                        </a:lnTo>
                        <a:lnTo>
                          <a:pt x="819" y="1710"/>
                        </a:lnTo>
                        <a:lnTo>
                          <a:pt x="701" y="1659"/>
                        </a:lnTo>
                        <a:lnTo>
                          <a:pt x="593" y="1609"/>
                        </a:lnTo>
                        <a:lnTo>
                          <a:pt x="493" y="1555"/>
                        </a:lnTo>
                        <a:lnTo>
                          <a:pt x="401" y="1501"/>
                        </a:lnTo>
                        <a:lnTo>
                          <a:pt x="319" y="1444"/>
                        </a:lnTo>
                        <a:lnTo>
                          <a:pt x="246" y="1386"/>
                        </a:lnTo>
                        <a:lnTo>
                          <a:pt x="182" y="1329"/>
                        </a:lnTo>
                        <a:lnTo>
                          <a:pt x="127" y="1270"/>
                        </a:lnTo>
                        <a:lnTo>
                          <a:pt x="81" y="1213"/>
                        </a:lnTo>
                        <a:lnTo>
                          <a:pt x="47" y="1155"/>
                        </a:lnTo>
                        <a:lnTo>
                          <a:pt x="21" y="1100"/>
                        </a:lnTo>
                        <a:lnTo>
                          <a:pt x="5" y="1044"/>
                        </a:lnTo>
                        <a:lnTo>
                          <a:pt x="0" y="990"/>
                        </a:lnTo>
                        <a:lnTo>
                          <a:pt x="5" y="937"/>
                        </a:lnTo>
                        <a:lnTo>
                          <a:pt x="21" y="883"/>
                        </a:lnTo>
                        <a:lnTo>
                          <a:pt x="47" y="825"/>
                        </a:lnTo>
                        <a:lnTo>
                          <a:pt x="81" y="768"/>
                        </a:lnTo>
                        <a:lnTo>
                          <a:pt x="127" y="709"/>
                        </a:lnTo>
                        <a:lnTo>
                          <a:pt x="182" y="652"/>
                        </a:lnTo>
                        <a:lnTo>
                          <a:pt x="246" y="593"/>
                        </a:lnTo>
                        <a:lnTo>
                          <a:pt x="319" y="535"/>
                        </a:lnTo>
                        <a:lnTo>
                          <a:pt x="401" y="480"/>
                        </a:lnTo>
                        <a:lnTo>
                          <a:pt x="493" y="424"/>
                        </a:lnTo>
                        <a:lnTo>
                          <a:pt x="593" y="370"/>
                        </a:lnTo>
                        <a:lnTo>
                          <a:pt x="701" y="318"/>
                        </a:lnTo>
                        <a:lnTo>
                          <a:pt x="819" y="269"/>
                        </a:lnTo>
                        <a:lnTo>
                          <a:pt x="944" y="224"/>
                        </a:lnTo>
                        <a:lnTo>
                          <a:pt x="1077" y="181"/>
                        </a:lnTo>
                        <a:lnTo>
                          <a:pt x="1218" y="141"/>
                        </a:lnTo>
                        <a:lnTo>
                          <a:pt x="1369" y="106"/>
                        </a:lnTo>
                        <a:lnTo>
                          <a:pt x="1525" y="75"/>
                        </a:lnTo>
                        <a:lnTo>
                          <a:pt x="1690" y="49"/>
                        </a:lnTo>
                        <a:lnTo>
                          <a:pt x="1861" y="28"/>
                        </a:lnTo>
                        <a:lnTo>
                          <a:pt x="2040" y="12"/>
                        </a:lnTo>
                        <a:lnTo>
                          <a:pt x="2226" y="4"/>
                        </a:lnTo>
                        <a:lnTo>
                          <a:pt x="2418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1" name="Freeform 28">
                    <a:extLst>
                      <a:ext uri="{FF2B5EF4-FFF2-40B4-BE49-F238E27FC236}">
                        <a16:creationId xmlns:a16="http://schemas.microsoft.com/office/drawing/2014/main" id="{1C7A5D27-4F38-41AE-A744-59B94E8E354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200775" y="3851275"/>
                    <a:ext cx="3035300" cy="2446338"/>
                  </a:xfrm>
                  <a:custGeom>
                    <a:avLst/>
                    <a:gdLst>
                      <a:gd name="T0" fmla="*/ 458 w 1912"/>
                      <a:gd name="T1" fmla="*/ 3 h 1541"/>
                      <a:gd name="T2" fmla="*/ 516 w 1912"/>
                      <a:gd name="T3" fmla="*/ 34 h 1541"/>
                      <a:gd name="T4" fmla="*/ 618 w 1912"/>
                      <a:gd name="T5" fmla="*/ 69 h 1541"/>
                      <a:gd name="T6" fmla="*/ 758 w 1912"/>
                      <a:gd name="T7" fmla="*/ 92 h 1541"/>
                      <a:gd name="T8" fmla="*/ 909 w 1912"/>
                      <a:gd name="T9" fmla="*/ 93 h 1541"/>
                      <a:gd name="T10" fmla="*/ 1053 w 1912"/>
                      <a:gd name="T11" fmla="*/ 95 h 1541"/>
                      <a:gd name="T12" fmla="*/ 1220 w 1912"/>
                      <a:gd name="T13" fmla="*/ 107 h 1541"/>
                      <a:gd name="T14" fmla="*/ 1366 w 1912"/>
                      <a:gd name="T15" fmla="*/ 137 h 1541"/>
                      <a:gd name="T16" fmla="*/ 1489 w 1912"/>
                      <a:gd name="T17" fmla="*/ 182 h 1541"/>
                      <a:gd name="T18" fmla="*/ 1588 w 1912"/>
                      <a:gd name="T19" fmla="*/ 246 h 1541"/>
                      <a:gd name="T20" fmla="*/ 1662 w 1912"/>
                      <a:gd name="T21" fmla="*/ 331 h 1541"/>
                      <a:gd name="T22" fmla="*/ 1732 w 1912"/>
                      <a:gd name="T23" fmla="*/ 396 h 1541"/>
                      <a:gd name="T24" fmla="*/ 1799 w 1912"/>
                      <a:gd name="T25" fmla="*/ 439 h 1541"/>
                      <a:gd name="T26" fmla="*/ 1837 w 1912"/>
                      <a:gd name="T27" fmla="*/ 493 h 1541"/>
                      <a:gd name="T28" fmla="*/ 1862 w 1912"/>
                      <a:gd name="T29" fmla="*/ 592 h 1541"/>
                      <a:gd name="T30" fmla="*/ 1837 w 1912"/>
                      <a:gd name="T31" fmla="*/ 648 h 1541"/>
                      <a:gd name="T32" fmla="*/ 1777 w 1912"/>
                      <a:gd name="T33" fmla="*/ 688 h 1541"/>
                      <a:gd name="T34" fmla="*/ 1725 w 1912"/>
                      <a:gd name="T35" fmla="*/ 748 h 1541"/>
                      <a:gd name="T36" fmla="*/ 1688 w 1912"/>
                      <a:gd name="T37" fmla="*/ 840 h 1541"/>
                      <a:gd name="T38" fmla="*/ 1628 w 1912"/>
                      <a:gd name="T39" fmla="*/ 924 h 1541"/>
                      <a:gd name="T40" fmla="*/ 1541 w 1912"/>
                      <a:gd name="T41" fmla="*/ 997 h 1541"/>
                      <a:gd name="T42" fmla="*/ 1426 w 1912"/>
                      <a:gd name="T43" fmla="*/ 1058 h 1541"/>
                      <a:gd name="T44" fmla="*/ 1371 w 1912"/>
                      <a:gd name="T45" fmla="*/ 1198 h 1541"/>
                      <a:gd name="T46" fmla="*/ 1392 w 1912"/>
                      <a:gd name="T47" fmla="*/ 1240 h 1541"/>
                      <a:gd name="T48" fmla="*/ 1438 w 1912"/>
                      <a:gd name="T49" fmla="*/ 1271 h 1541"/>
                      <a:gd name="T50" fmla="*/ 1770 w 1912"/>
                      <a:gd name="T51" fmla="*/ 1475 h 1541"/>
                      <a:gd name="T52" fmla="*/ 1464 w 1912"/>
                      <a:gd name="T53" fmla="*/ 1516 h 1541"/>
                      <a:gd name="T54" fmla="*/ 1135 w 1912"/>
                      <a:gd name="T55" fmla="*/ 1539 h 1541"/>
                      <a:gd name="T56" fmla="*/ 786 w 1912"/>
                      <a:gd name="T57" fmla="*/ 1539 h 1541"/>
                      <a:gd name="T58" fmla="*/ 453 w 1912"/>
                      <a:gd name="T59" fmla="*/ 1516 h 1541"/>
                      <a:gd name="T60" fmla="*/ 146 w 1912"/>
                      <a:gd name="T61" fmla="*/ 1473 h 1541"/>
                      <a:gd name="T62" fmla="*/ 484 w 1912"/>
                      <a:gd name="T63" fmla="*/ 1270 h 1541"/>
                      <a:gd name="T64" fmla="*/ 531 w 1912"/>
                      <a:gd name="T65" fmla="*/ 1240 h 1541"/>
                      <a:gd name="T66" fmla="*/ 554 w 1912"/>
                      <a:gd name="T67" fmla="*/ 1198 h 1541"/>
                      <a:gd name="T68" fmla="*/ 498 w 1912"/>
                      <a:gd name="T69" fmla="*/ 1058 h 1541"/>
                      <a:gd name="T70" fmla="*/ 384 w 1912"/>
                      <a:gd name="T71" fmla="*/ 997 h 1541"/>
                      <a:gd name="T72" fmla="*/ 297 w 1912"/>
                      <a:gd name="T73" fmla="*/ 924 h 1541"/>
                      <a:gd name="T74" fmla="*/ 238 w 1912"/>
                      <a:gd name="T75" fmla="*/ 840 h 1541"/>
                      <a:gd name="T76" fmla="*/ 200 w 1912"/>
                      <a:gd name="T77" fmla="*/ 748 h 1541"/>
                      <a:gd name="T78" fmla="*/ 148 w 1912"/>
                      <a:gd name="T79" fmla="*/ 688 h 1541"/>
                      <a:gd name="T80" fmla="*/ 87 w 1912"/>
                      <a:gd name="T81" fmla="*/ 648 h 1541"/>
                      <a:gd name="T82" fmla="*/ 63 w 1912"/>
                      <a:gd name="T83" fmla="*/ 592 h 1541"/>
                      <a:gd name="T84" fmla="*/ 87 w 1912"/>
                      <a:gd name="T85" fmla="*/ 495 h 1541"/>
                      <a:gd name="T86" fmla="*/ 125 w 1912"/>
                      <a:gd name="T87" fmla="*/ 439 h 1541"/>
                      <a:gd name="T88" fmla="*/ 193 w 1912"/>
                      <a:gd name="T89" fmla="*/ 397 h 1541"/>
                      <a:gd name="T90" fmla="*/ 264 w 1912"/>
                      <a:gd name="T91" fmla="*/ 323 h 1541"/>
                      <a:gd name="T92" fmla="*/ 346 w 1912"/>
                      <a:gd name="T93" fmla="*/ 219 h 1541"/>
                      <a:gd name="T94" fmla="*/ 391 w 1912"/>
                      <a:gd name="T95" fmla="*/ 175 h 1541"/>
                      <a:gd name="T96" fmla="*/ 418 w 1912"/>
                      <a:gd name="T97" fmla="*/ 149 h 1541"/>
                      <a:gd name="T98" fmla="*/ 432 w 1912"/>
                      <a:gd name="T99" fmla="*/ 125 h 1541"/>
                      <a:gd name="T100" fmla="*/ 432 w 1912"/>
                      <a:gd name="T101" fmla="*/ 90 h 1541"/>
                      <a:gd name="T102" fmla="*/ 425 w 1912"/>
                      <a:gd name="T103" fmla="*/ 36 h 1541"/>
                      <a:gd name="T104" fmla="*/ 429 w 1912"/>
                      <a:gd name="T105" fmla="*/ 5 h 1541"/>
                      <a:gd name="T106" fmla="*/ 450 w 1912"/>
                      <a:gd name="T107" fmla="*/ 0 h 15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1912" h="1541">
                        <a:moveTo>
                          <a:pt x="450" y="0"/>
                        </a:moveTo>
                        <a:lnTo>
                          <a:pt x="458" y="3"/>
                        </a:lnTo>
                        <a:lnTo>
                          <a:pt x="484" y="19"/>
                        </a:lnTo>
                        <a:lnTo>
                          <a:pt x="516" y="34"/>
                        </a:lnTo>
                        <a:lnTo>
                          <a:pt x="554" y="50"/>
                        </a:lnTo>
                        <a:lnTo>
                          <a:pt x="618" y="69"/>
                        </a:lnTo>
                        <a:lnTo>
                          <a:pt x="686" y="83"/>
                        </a:lnTo>
                        <a:lnTo>
                          <a:pt x="758" y="92"/>
                        </a:lnTo>
                        <a:lnTo>
                          <a:pt x="833" y="95"/>
                        </a:lnTo>
                        <a:lnTo>
                          <a:pt x="909" y="93"/>
                        </a:lnTo>
                        <a:lnTo>
                          <a:pt x="961" y="93"/>
                        </a:lnTo>
                        <a:lnTo>
                          <a:pt x="1053" y="95"/>
                        </a:lnTo>
                        <a:lnTo>
                          <a:pt x="1140" y="99"/>
                        </a:lnTo>
                        <a:lnTo>
                          <a:pt x="1220" y="107"/>
                        </a:lnTo>
                        <a:lnTo>
                          <a:pt x="1296" y="121"/>
                        </a:lnTo>
                        <a:lnTo>
                          <a:pt x="1366" y="137"/>
                        </a:lnTo>
                        <a:lnTo>
                          <a:pt x="1430" y="158"/>
                        </a:lnTo>
                        <a:lnTo>
                          <a:pt x="1489" y="182"/>
                        </a:lnTo>
                        <a:lnTo>
                          <a:pt x="1541" y="213"/>
                        </a:lnTo>
                        <a:lnTo>
                          <a:pt x="1588" y="246"/>
                        </a:lnTo>
                        <a:lnTo>
                          <a:pt x="1628" y="286"/>
                        </a:lnTo>
                        <a:lnTo>
                          <a:pt x="1662" y="331"/>
                        </a:lnTo>
                        <a:lnTo>
                          <a:pt x="1690" y="382"/>
                        </a:lnTo>
                        <a:lnTo>
                          <a:pt x="1732" y="396"/>
                        </a:lnTo>
                        <a:lnTo>
                          <a:pt x="1768" y="417"/>
                        </a:lnTo>
                        <a:lnTo>
                          <a:pt x="1799" y="439"/>
                        </a:lnTo>
                        <a:lnTo>
                          <a:pt x="1824" y="465"/>
                        </a:lnTo>
                        <a:lnTo>
                          <a:pt x="1837" y="493"/>
                        </a:lnTo>
                        <a:lnTo>
                          <a:pt x="1858" y="561"/>
                        </a:lnTo>
                        <a:lnTo>
                          <a:pt x="1862" y="592"/>
                        </a:lnTo>
                        <a:lnTo>
                          <a:pt x="1855" y="622"/>
                        </a:lnTo>
                        <a:lnTo>
                          <a:pt x="1837" y="648"/>
                        </a:lnTo>
                        <a:lnTo>
                          <a:pt x="1811" y="670"/>
                        </a:lnTo>
                        <a:lnTo>
                          <a:pt x="1777" y="688"/>
                        </a:lnTo>
                        <a:lnTo>
                          <a:pt x="1735" y="700"/>
                        </a:lnTo>
                        <a:lnTo>
                          <a:pt x="1725" y="748"/>
                        </a:lnTo>
                        <a:lnTo>
                          <a:pt x="1709" y="795"/>
                        </a:lnTo>
                        <a:lnTo>
                          <a:pt x="1688" y="840"/>
                        </a:lnTo>
                        <a:lnTo>
                          <a:pt x="1661" y="882"/>
                        </a:lnTo>
                        <a:lnTo>
                          <a:pt x="1628" y="924"/>
                        </a:lnTo>
                        <a:lnTo>
                          <a:pt x="1588" y="962"/>
                        </a:lnTo>
                        <a:lnTo>
                          <a:pt x="1541" y="997"/>
                        </a:lnTo>
                        <a:lnTo>
                          <a:pt x="1487" y="1030"/>
                        </a:lnTo>
                        <a:lnTo>
                          <a:pt x="1426" y="1058"/>
                        </a:lnTo>
                        <a:lnTo>
                          <a:pt x="1359" y="1084"/>
                        </a:lnTo>
                        <a:lnTo>
                          <a:pt x="1371" y="1198"/>
                        </a:lnTo>
                        <a:lnTo>
                          <a:pt x="1378" y="1221"/>
                        </a:lnTo>
                        <a:lnTo>
                          <a:pt x="1392" y="1240"/>
                        </a:lnTo>
                        <a:lnTo>
                          <a:pt x="1412" y="1257"/>
                        </a:lnTo>
                        <a:lnTo>
                          <a:pt x="1438" y="1271"/>
                        </a:lnTo>
                        <a:lnTo>
                          <a:pt x="1912" y="1449"/>
                        </a:lnTo>
                        <a:lnTo>
                          <a:pt x="1770" y="1475"/>
                        </a:lnTo>
                        <a:lnTo>
                          <a:pt x="1619" y="1497"/>
                        </a:lnTo>
                        <a:lnTo>
                          <a:pt x="1464" y="1516"/>
                        </a:lnTo>
                        <a:lnTo>
                          <a:pt x="1303" y="1530"/>
                        </a:lnTo>
                        <a:lnTo>
                          <a:pt x="1135" y="1539"/>
                        </a:lnTo>
                        <a:lnTo>
                          <a:pt x="961" y="1541"/>
                        </a:lnTo>
                        <a:lnTo>
                          <a:pt x="786" y="1539"/>
                        </a:lnTo>
                        <a:lnTo>
                          <a:pt x="618" y="1530"/>
                        </a:lnTo>
                        <a:lnTo>
                          <a:pt x="453" y="1516"/>
                        </a:lnTo>
                        <a:lnTo>
                          <a:pt x="297" y="1497"/>
                        </a:lnTo>
                        <a:lnTo>
                          <a:pt x="146" y="1473"/>
                        </a:lnTo>
                        <a:lnTo>
                          <a:pt x="0" y="1445"/>
                        </a:lnTo>
                        <a:lnTo>
                          <a:pt x="484" y="1270"/>
                        </a:lnTo>
                        <a:lnTo>
                          <a:pt x="512" y="1257"/>
                        </a:lnTo>
                        <a:lnTo>
                          <a:pt x="531" y="1240"/>
                        </a:lnTo>
                        <a:lnTo>
                          <a:pt x="547" y="1219"/>
                        </a:lnTo>
                        <a:lnTo>
                          <a:pt x="554" y="1198"/>
                        </a:lnTo>
                        <a:lnTo>
                          <a:pt x="566" y="1084"/>
                        </a:lnTo>
                        <a:lnTo>
                          <a:pt x="498" y="1058"/>
                        </a:lnTo>
                        <a:lnTo>
                          <a:pt x="438" y="1030"/>
                        </a:lnTo>
                        <a:lnTo>
                          <a:pt x="384" y="997"/>
                        </a:lnTo>
                        <a:lnTo>
                          <a:pt x="337" y="962"/>
                        </a:lnTo>
                        <a:lnTo>
                          <a:pt x="297" y="924"/>
                        </a:lnTo>
                        <a:lnTo>
                          <a:pt x="264" y="882"/>
                        </a:lnTo>
                        <a:lnTo>
                          <a:pt x="238" y="840"/>
                        </a:lnTo>
                        <a:lnTo>
                          <a:pt x="215" y="795"/>
                        </a:lnTo>
                        <a:lnTo>
                          <a:pt x="200" y="748"/>
                        </a:lnTo>
                        <a:lnTo>
                          <a:pt x="189" y="700"/>
                        </a:lnTo>
                        <a:lnTo>
                          <a:pt x="148" y="688"/>
                        </a:lnTo>
                        <a:lnTo>
                          <a:pt x="113" y="670"/>
                        </a:lnTo>
                        <a:lnTo>
                          <a:pt x="87" y="648"/>
                        </a:lnTo>
                        <a:lnTo>
                          <a:pt x="70" y="622"/>
                        </a:lnTo>
                        <a:lnTo>
                          <a:pt x="63" y="592"/>
                        </a:lnTo>
                        <a:lnTo>
                          <a:pt x="66" y="563"/>
                        </a:lnTo>
                        <a:lnTo>
                          <a:pt x="87" y="495"/>
                        </a:lnTo>
                        <a:lnTo>
                          <a:pt x="101" y="465"/>
                        </a:lnTo>
                        <a:lnTo>
                          <a:pt x="125" y="439"/>
                        </a:lnTo>
                        <a:lnTo>
                          <a:pt x="156" y="417"/>
                        </a:lnTo>
                        <a:lnTo>
                          <a:pt x="193" y="397"/>
                        </a:lnTo>
                        <a:lnTo>
                          <a:pt x="235" y="382"/>
                        </a:lnTo>
                        <a:lnTo>
                          <a:pt x="264" y="323"/>
                        </a:lnTo>
                        <a:lnTo>
                          <a:pt x="302" y="269"/>
                        </a:lnTo>
                        <a:lnTo>
                          <a:pt x="346" y="219"/>
                        </a:lnTo>
                        <a:lnTo>
                          <a:pt x="370" y="194"/>
                        </a:lnTo>
                        <a:lnTo>
                          <a:pt x="391" y="175"/>
                        </a:lnTo>
                        <a:lnTo>
                          <a:pt x="406" y="161"/>
                        </a:lnTo>
                        <a:lnTo>
                          <a:pt x="418" y="149"/>
                        </a:lnTo>
                        <a:lnTo>
                          <a:pt x="427" y="137"/>
                        </a:lnTo>
                        <a:lnTo>
                          <a:pt x="432" y="125"/>
                        </a:lnTo>
                        <a:lnTo>
                          <a:pt x="434" y="109"/>
                        </a:lnTo>
                        <a:lnTo>
                          <a:pt x="432" y="90"/>
                        </a:lnTo>
                        <a:lnTo>
                          <a:pt x="431" y="66"/>
                        </a:lnTo>
                        <a:lnTo>
                          <a:pt x="425" y="36"/>
                        </a:lnTo>
                        <a:lnTo>
                          <a:pt x="425" y="10"/>
                        </a:lnTo>
                        <a:lnTo>
                          <a:pt x="429" y="5"/>
                        </a:lnTo>
                        <a:lnTo>
                          <a:pt x="438" y="1"/>
                        </a:lnTo>
                        <a:lnTo>
                          <a:pt x="450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</p:grp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5C29623-5DC7-4BCB-B169-05331FD434A9}"/>
                </a:ext>
              </a:extLst>
            </p:cNvPr>
            <p:cNvGrpSpPr/>
            <p:nvPr/>
          </p:nvGrpSpPr>
          <p:grpSpPr>
            <a:xfrm>
              <a:off x="7513663" y="937735"/>
              <a:ext cx="1877254" cy="2035252"/>
              <a:chOff x="6019800" y="-812800"/>
              <a:chExt cx="8751888" cy="9488488"/>
            </a:xfrm>
          </p:grpSpPr>
          <p:sp>
            <p:nvSpPr>
              <p:cNvPr id="9" name="Freeform 338">
                <a:extLst>
                  <a:ext uri="{FF2B5EF4-FFF2-40B4-BE49-F238E27FC236}">
                    <a16:creationId xmlns:a16="http://schemas.microsoft.com/office/drawing/2014/main" id="{42B456FE-47AA-43E5-BA8D-F23A47DFA9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5174" y="-812795"/>
                <a:ext cx="3281362" cy="2554290"/>
              </a:xfrm>
              <a:custGeom>
                <a:avLst/>
                <a:gdLst>
                  <a:gd name="T0" fmla="*/ 0 w 2067"/>
                  <a:gd name="T1" fmla="*/ 0 h 1609"/>
                  <a:gd name="T2" fmla="*/ 460 w 2067"/>
                  <a:gd name="T3" fmla="*/ 0 h 1609"/>
                  <a:gd name="T4" fmla="*/ 590 w 2067"/>
                  <a:gd name="T5" fmla="*/ 5 h 1609"/>
                  <a:gd name="T6" fmla="*/ 720 w 2067"/>
                  <a:gd name="T7" fmla="*/ 21 h 1609"/>
                  <a:gd name="T8" fmla="*/ 845 w 2067"/>
                  <a:gd name="T9" fmla="*/ 47 h 1609"/>
                  <a:gd name="T10" fmla="*/ 967 w 2067"/>
                  <a:gd name="T11" fmla="*/ 81 h 1609"/>
                  <a:gd name="T12" fmla="*/ 1084 w 2067"/>
                  <a:gd name="T13" fmla="*/ 126 h 1609"/>
                  <a:gd name="T14" fmla="*/ 1198 w 2067"/>
                  <a:gd name="T15" fmla="*/ 179 h 1609"/>
                  <a:gd name="T16" fmla="*/ 1305 w 2067"/>
                  <a:gd name="T17" fmla="*/ 241 h 1609"/>
                  <a:gd name="T18" fmla="*/ 1408 w 2067"/>
                  <a:gd name="T19" fmla="*/ 310 h 1609"/>
                  <a:gd name="T20" fmla="*/ 1504 w 2067"/>
                  <a:gd name="T21" fmla="*/ 387 h 1609"/>
                  <a:gd name="T22" fmla="*/ 1595 w 2067"/>
                  <a:gd name="T23" fmla="*/ 471 h 1609"/>
                  <a:gd name="T24" fmla="*/ 1680 w 2067"/>
                  <a:gd name="T25" fmla="*/ 561 h 1609"/>
                  <a:gd name="T26" fmla="*/ 1756 w 2067"/>
                  <a:gd name="T27" fmla="*/ 659 h 1609"/>
                  <a:gd name="T28" fmla="*/ 1825 w 2067"/>
                  <a:gd name="T29" fmla="*/ 761 h 1609"/>
                  <a:gd name="T30" fmla="*/ 1886 w 2067"/>
                  <a:gd name="T31" fmla="*/ 870 h 1609"/>
                  <a:gd name="T32" fmla="*/ 1941 w 2067"/>
                  <a:gd name="T33" fmla="*/ 982 h 1609"/>
                  <a:gd name="T34" fmla="*/ 1984 w 2067"/>
                  <a:gd name="T35" fmla="*/ 1100 h 1609"/>
                  <a:gd name="T36" fmla="*/ 2020 w 2067"/>
                  <a:gd name="T37" fmla="*/ 1223 h 1609"/>
                  <a:gd name="T38" fmla="*/ 2046 w 2067"/>
                  <a:gd name="T39" fmla="*/ 1348 h 1609"/>
                  <a:gd name="T40" fmla="*/ 2062 w 2067"/>
                  <a:gd name="T41" fmla="*/ 1477 h 1609"/>
                  <a:gd name="T42" fmla="*/ 2067 w 2067"/>
                  <a:gd name="T43" fmla="*/ 1609 h 1609"/>
                  <a:gd name="T44" fmla="*/ 1607 w 2067"/>
                  <a:gd name="T45" fmla="*/ 1609 h 1609"/>
                  <a:gd name="T46" fmla="*/ 1475 w 2067"/>
                  <a:gd name="T47" fmla="*/ 1604 h 1609"/>
                  <a:gd name="T48" fmla="*/ 1347 w 2067"/>
                  <a:gd name="T49" fmla="*/ 1587 h 1609"/>
                  <a:gd name="T50" fmla="*/ 1220 w 2067"/>
                  <a:gd name="T51" fmla="*/ 1562 h 1609"/>
                  <a:gd name="T52" fmla="*/ 1099 w 2067"/>
                  <a:gd name="T53" fmla="*/ 1527 h 1609"/>
                  <a:gd name="T54" fmla="*/ 981 w 2067"/>
                  <a:gd name="T55" fmla="*/ 1482 h 1609"/>
                  <a:gd name="T56" fmla="*/ 869 w 2067"/>
                  <a:gd name="T57" fmla="*/ 1430 h 1609"/>
                  <a:gd name="T58" fmla="*/ 760 w 2067"/>
                  <a:gd name="T59" fmla="*/ 1368 h 1609"/>
                  <a:gd name="T60" fmla="*/ 657 w 2067"/>
                  <a:gd name="T61" fmla="*/ 1299 h 1609"/>
                  <a:gd name="T62" fmla="*/ 561 w 2067"/>
                  <a:gd name="T63" fmla="*/ 1221 h 1609"/>
                  <a:gd name="T64" fmla="*/ 471 w 2067"/>
                  <a:gd name="T65" fmla="*/ 1138 h 1609"/>
                  <a:gd name="T66" fmla="*/ 387 w 2067"/>
                  <a:gd name="T67" fmla="*/ 1047 h 1609"/>
                  <a:gd name="T68" fmla="*/ 309 w 2067"/>
                  <a:gd name="T69" fmla="*/ 949 h 1609"/>
                  <a:gd name="T70" fmla="*/ 241 w 2067"/>
                  <a:gd name="T71" fmla="*/ 848 h 1609"/>
                  <a:gd name="T72" fmla="*/ 179 w 2067"/>
                  <a:gd name="T73" fmla="*/ 739 h 1609"/>
                  <a:gd name="T74" fmla="*/ 127 w 2067"/>
                  <a:gd name="T75" fmla="*/ 627 h 1609"/>
                  <a:gd name="T76" fmla="*/ 81 w 2067"/>
                  <a:gd name="T77" fmla="*/ 509 h 1609"/>
                  <a:gd name="T78" fmla="*/ 47 w 2067"/>
                  <a:gd name="T79" fmla="*/ 386 h 1609"/>
                  <a:gd name="T80" fmla="*/ 22 w 2067"/>
                  <a:gd name="T81" fmla="*/ 261 h 1609"/>
                  <a:gd name="T82" fmla="*/ 5 w 2067"/>
                  <a:gd name="T83" fmla="*/ 132 h 1609"/>
                  <a:gd name="T84" fmla="*/ 0 w 2067"/>
                  <a:gd name="T85" fmla="*/ 0 h 1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067" h="1609">
                    <a:moveTo>
                      <a:pt x="0" y="0"/>
                    </a:moveTo>
                    <a:lnTo>
                      <a:pt x="460" y="0"/>
                    </a:lnTo>
                    <a:lnTo>
                      <a:pt x="590" y="5"/>
                    </a:lnTo>
                    <a:lnTo>
                      <a:pt x="720" y="21"/>
                    </a:lnTo>
                    <a:lnTo>
                      <a:pt x="845" y="47"/>
                    </a:lnTo>
                    <a:lnTo>
                      <a:pt x="967" y="81"/>
                    </a:lnTo>
                    <a:lnTo>
                      <a:pt x="1084" y="126"/>
                    </a:lnTo>
                    <a:lnTo>
                      <a:pt x="1198" y="179"/>
                    </a:lnTo>
                    <a:lnTo>
                      <a:pt x="1305" y="241"/>
                    </a:lnTo>
                    <a:lnTo>
                      <a:pt x="1408" y="310"/>
                    </a:lnTo>
                    <a:lnTo>
                      <a:pt x="1504" y="387"/>
                    </a:lnTo>
                    <a:lnTo>
                      <a:pt x="1595" y="471"/>
                    </a:lnTo>
                    <a:lnTo>
                      <a:pt x="1680" y="561"/>
                    </a:lnTo>
                    <a:lnTo>
                      <a:pt x="1756" y="659"/>
                    </a:lnTo>
                    <a:lnTo>
                      <a:pt x="1825" y="761"/>
                    </a:lnTo>
                    <a:lnTo>
                      <a:pt x="1886" y="870"/>
                    </a:lnTo>
                    <a:lnTo>
                      <a:pt x="1941" y="982"/>
                    </a:lnTo>
                    <a:lnTo>
                      <a:pt x="1984" y="1100"/>
                    </a:lnTo>
                    <a:lnTo>
                      <a:pt x="2020" y="1223"/>
                    </a:lnTo>
                    <a:lnTo>
                      <a:pt x="2046" y="1348"/>
                    </a:lnTo>
                    <a:lnTo>
                      <a:pt x="2062" y="1477"/>
                    </a:lnTo>
                    <a:lnTo>
                      <a:pt x="2067" y="1609"/>
                    </a:lnTo>
                    <a:lnTo>
                      <a:pt x="1607" y="1609"/>
                    </a:lnTo>
                    <a:lnTo>
                      <a:pt x="1475" y="1604"/>
                    </a:lnTo>
                    <a:lnTo>
                      <a:pt x="1347" y="1587"/>
                    </a:lnTo>
                    <a:lnTo>
                      <a:pt x="1220" y="1562"/>
                    </a:lnTo>
                    <a:lnTo>
                      <a:pt x="1099" y="1527"/>
                    </a:lnTo>
                    <a:lnTo>
                      <a:pt x="981" y="1482"/>
                    </a:lnTo>
                    <a:lnTo>
                      <a:pt x="869" y="1430"/>
                    </a:lnTo>
                    <a:lnTo>
                      <a:pt x="760" y="1368"/>
                    </a:lnTo>
                    <a:lnTo>
                      <a:pt x="657" y="1299"/>
                    </a:lnTo>
                    <a:lnTo>
                      <a:pt x="561" y="1221"/>
                    </a:lnTo>
                    <a:lnTo>
                      <a:pt x="471" y="1138"/>
                    </a:lnTo>
                    <a:lnTo>
                      <a:pt x="387" y="1047"/>
                    </a:lnTo>
                    <a:lnTo>
                      <a:pt x="309" y="949"/>
                    </a:lnTo>
                    <a:lnTo>
                      <a:pt x="241" y="848"/>
                    </a:lnTo>
                    <a:lnTo>
                      <a:pt x="179" y="739"/>
                    </a:lnTo>
                    <a:lnTo>
                      <a:pt x="127" y="627"/>
                    </a:lnTo>
                    <a:lnTo>
                      <a:pt x="81" y="509"/>
                    </a:lnTo>
                    <a:lnTo>
                      <a:pt x="47" y="386"/>
                    </a:lnTo>
                    <a:lnTo>
                      <a:pt x="22" y="261"/>
                    </a:lnTo>
                    <a:lnTo>
                      <a:pt x="5" y="1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7E3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0" name="Freeform 339">
                <a:extLst>
                  <a:ext uri="{FF2B5EF4-FFF2-40B4-BE49-F238E27FC236}">
                    <a16:creationId xmlns:a16="http://schemas.microsoft.com/office/drawing/2014/main" id="{818E1702-1100-43E8-97E5-C622FDC913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9800" y="2835275"/>
                <a:ext cx="4376738" cy="3651250"/>
              </a:xfrm>
              <a:custGeom>
                <a:avLst/>
                <a:gdLst>
                  <a:gd name="T0" fmla="*/ 0 w 2757"/>
                  <a:gd name="T1" fmla="*/ 0 h 2300"/>
                  <a:gd name="T2" fmla="*/ 460 w 2757"/>
                  <a:gd name="T3" fmla="*/ 0 h 2300"/>
                  <a:gd name="T4" fmla="*/ 625 w 2757"/>
                  <a:gd name="T5" fmla="*/ 7 h 2300"/>
                  <a:gd name="T6" fmla="*/ 786 w 2757"/>
                  <a:gd name="T7" fmla="*/ 23 h 2300"/>
                  <a:gd name="T8" fmla="*/ 942 w 2757"/>
                  <a:gd name="T9" fmla="*/ 51 h 2300"/>
                  <a:gd name="T10" fmla="*/ 1095 w 2757"/>
                  <a:gd name="T11" fmla="*/ 90 h 2300"/>
                  <a:gd name="T12" fmla="*/ 1246 w 2757"/>
                  <a:gd name="T13" fmla="*/ 138 h 2300"/>
                  <a:gd name="T14" fmla="*/ 1391 w 2757"/>
                  <a:gd name="T15" fmla="*/ 197 h 2300"/>
                  <a:gd name="T16" fmla="*/ 1530 w 2757"/>
                  <a:gd name="T17" fmla="*/ 264 h 2300"/>
                  <a:gd name="T18" fmla="*/ 1664 w 2757"/>
                  <a:gd name="T19" fmla="*/ 341 h 2300"/>
                  <a:gd name="T20" fmla="*/ 1791 w 2757"/>
                  <a:gd name="T21" fmla="*/ 426 h 2300"/>
                  <a:gd name="T22" fmla="*/ 1914 w 2757"/>
                  <a:gd name="T23" fmla="*/ 520 h 2300"/>
                  <a:gd name="T24" fmla="*/ 2030 w 2757"/>
                  <a:gd name="T25" fmla="*/ 621 h 2300"/>
                  <a:gd name="T26" fmla="*/ 2136 w 2757"/>
                  <a:gd name="T27" fmla="*/ 728 h 2300"/>
                  <a:gd name="T28" fmla="*/ 2238 w 2757"/>
                  <a:gd name="T29" fmla="*/ 844 h 2300"/>
                  <a:gd name="T30" fmla="*/ 2332 w 2757"/>
                  <a:gd name="T31" fmla="*/ 968 h 2300"/>
                  <a:gd name="T32" fmla="*/ 2417 w 2757"/>
                  <a:gd name="T33" fmla="*/ 1094 h 2300"/>
                  <a:gd name="T34" fmla="*/ 2493 w 2757"/>
                  <a:gd name="T35" fmla="*/ 1229 h 2300"/>
                  <a:gd name="T36" fmla="*/ 2560 w 2757"/>
                  <a:gd name="T37" fmla="*/ 1368 h 2300"/>
                  <a:gd name="T38" fmla="*/ 2618 w 2757"/>
                  <a:gd name="T39" fmla="*/ 1513 h 2300"/>
                  <a:gd name="T40" fmla="*/ 2667 w 2757"/>
                  <a:gd name="T41" fmla="*/ 1664 h 2300"/>
                  <a:gd name="T42" fmla="*/ 2705 w 2757"/>
                  <a:gd name="T43" fmla="*/ 1818 h 2300"/>
                  <a:gd name="T44" fmla="*/ 2734 w 2757"/>
                  <a:gd name="T45" fmla="*/ 1974 h 2300"/>
                  <a:gd name="T46" fmla="*/ 2750 w 2757"/>
                  <a:gd name="T47" fmla="*/ 2135 h 2300"/>
                  <a:gd name="T48" fmla="*/ 2757 w 2757"/>
                  <a:gd name="T49" fmla="*/ 2300 h 2300"/>
                  <a:gd name="T50" fmla="*/ 2297 w 2757"/>
                  <a:gd name="T51" fmla="*/ 2300 h 2300"/>
                  <a:gd name="T52" fmla="*/ 2133 w 2757"/>
                  <a:gd name="T53" fmla="*/ 2294 h 2300"/>
                  <a:gd name="T54" fmla="*/ 1972 w 2757"/>
                  <a:gd name="T55" fmla="*/ 2276 h 2300"/>
                  <a:gd name="T56" fmla="*/ 1814 w 2757"/>
                  <a:gd name="T57" fmla="*/ 2249 h 2300"/>
                  <a:gd name="T58" fmla="*/ 1662 w 2757"/>
                  <a:gd name="T59" fmla="*/ 2211 h 2300"/>
                  <a:gd name="T60" fmla="*/ 1512 w 2757"/>
                  <a:gd name="T61" fmla="*/ 2162 h 2300"/>
                  <a:gd name="T62" fmla="*/ 1367 w 2757"/>
                  <a:gd name="T63" fmla="*/ 2104 h 2300"/>
                  <a:gd name="T64" fmla="*/ 1228 w 2757"/>
                  <a:gd name="T65" fmla="*/ 2035 h 2300"/>
                  <a:gd name="T66" fmla="*/ 1094 w 2757"/>
                  <a:gd name="T67" fmla="*/ 1959 h 2300"/>
                  <a:gd name="T68" fmla="*/ 965 w 2757"/>
                  <a:gd name="T69" fmla="*/ 1874 h 2300"/>
                  <a:gd name="T70" fmla="*/ 844 w 2757"/>
                  <a:gd name="T71" fmla="*/ 1781 h 2300"/>
                  <a:gd name="T72" fmla="*/ 728 w 2757"/>
                  <a:gd name="T73" fmla="*/ 1680 h 2300"/>
                  <a:gd name="T74" fmla="*/ 619 w 2757"/>
                  <a:gd name="T75" fmla="*/ 1571 h 2300"/>
                  <a:gd name="T76" fmla="*/ 520 w 2757"/>
                  <a:gd name="T77" fmla="*/ 1455 h 2300"/>
                  <a:gd name="T78" fmla="*/ 426 w 2757"/>
                  <a:gd name="T79" fmla="*/ 1334 h 2300"/>
                  <a:gd name="T80" fmla="*/ 341 w 2757"/>
                  <a:gd name="T81" fmla="*/ 1205 h 2300"/>
                  <a:gd name="T82" fmla="*/ 264 w 2757"/>
                  <a:gd name="T83" fmla="*/ 1071 h 2300"/>
                  <a:gd name="T84" fmla="*/ 198 w 2757"/>
                  <a:gd name="T85" fmla="*/ 931 h 2300"/>
                  <a:gd name="T86" fmla="*/ 138 w 2757"/>
                  <a:gd name="T87" fmla="*/ 786 h 2300"/>
                  <a:gd name="T88" fmla="*/ 91 w 2757"/>
                  <a:gd name="T89" fmla="*/ 638 h 2300"/>
                  <a:gd name="T90" fmla="*/ 51 w 2757"/>
                  <a:gd name="T91" fmla="*/ 484 h 2300"/>
                  <a:gd name="T92" fmla="*/ 24 w 2757"/>
                  <a:gd name="T93" fmla="*/ 326 h 2300"/>
                  <a:gd name="T94" fmla="*/ 7 w 2757"/>
                  <a:gd name="T95" fmla="*/ 165 h 2300"/>
                  <a:gd name="T96" fmla="*/ 0 w 2757"/>
                  <a:gd name="T97" fmla="*/ 0 h 2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757" h="2300">
                    <a:moveTo>
                      <a:pt x="0" y="0"/>
                    </a:moveTo>
                    <a:lnTo>
                      <a:pt x="460" y="0"/>
                    </a:lnTo>
                    <a:lnTo>
                      <a:pt x="625" y="7"/>
                    </a:lnTo>
                    <a:lnTo>
                      <a:pt x="786" y="23"/>
                    </a:lnTo>
                    <a:lnTo>
                      <a:pt x="942" y="51"/>
                    </a:lnTo>
                    <a:lnTo>
                      <a:pt x="1095" y="90"/>
                    </a:lnTo>
                    <a:lnTo>
                      <a:pt x="1246" y="138"/>
                    </a:lnTo>
                    <a:lnTo>
                      <a:pt x="1391" y="197"/>
                    </a:lnTo>
                    <a:lnTo>
                      <a:pt x="1530" y="264"/>
                    </a:lnTo>
                    <a:lnTo>
                      <a:pt x="1664" y="341"/>
                    </a:lnTo>
                    <a:lnTo>
                      <a:pt x="1791" y="426"/>
                    </a:lnTo>
                    <a:lnTo>
                      <a:pt x="1914" y="520"/>
                    </a:lnTo>
                    <a:lnTo>
                      <a:pt x="2030" y="621"/>
                    </a:lnTo>
                    <a:lnTo>
                      <a:pt x="2136" y="728"/>
                    </a:lnTo>
                    <a:lnTo>
                      <a:pt x="2238" y="844"/>
                    </a:lnTo>
                    <a:lnTo>
                      <a:pt x="2332" y="968"/>
                    </a:lnTo>
                    <a:lnTo>
                      <a:pt x="2417" y="1094"/>
                    </a:lnTo>
                    <a:lnTo>
                      <a:pt x="2493" y="1229"/>
                    </a:lnTo>
                    <a:lnTo>
                      <a:pt x="2560" y="1368"/>
                    </a:lnTo>
                    <a:lnTo>
                      <a:pt x="2618" y="1513"/>
                    </a:lnTo>
                    <a:lnTo>
                      <a:pt x="2667" y="1664"/>
                    </a:lnTo>
                    <a:lnTo>
                      <a:pt x="2705" y="1818"/>
                    </a:lnTo>
                    <a:lnTo>
                      <a:pt x="2734" y="1974"/>
                    </a:lnTo>
                    <a:lnTo>
                      <a:pt x="2750" y="2135"/>
                    </a:lnTo>
                    <a:lnTo>
                      <a:pt x="2757" y="2300"/>
                    </a:lnTo>
                    <a:lnTo>
                      <a:pt x="2297" y="2300"/>
                    </a:lnTo>
                    <a:lnTo>
                      <a:pt x="2133" y="2294"/>
                    </a:lnTo>
                    <a:lnTo>
                      <a:pt x="1972" y="2276"/>
                    </a:lnTo>
                    <a:lnTo>
                      <a:pt x="1814" y="2249"/>
                    </a:lnTo>
                    <a:lnTo>
                      <a:pt x="1662" y="2211"/>
                    </a:lnTo>
                    <a:lnTo>
                      <a:pt x="1512" y="2162"/>
                    </a:lnTo>
                    <a:lnTo>
                      <a:pt x="1367" y="2104"/>
                    </a:lnTo>
                    <a:lnTo>
                      <a:pt x="1228" y="2035"/>
                    </a:lnTo>
                    <a:lnTo>
                      <a:pt x="1094" y="1959"/>
                    </a:lnTo>
                    <a:lnTo>
                      <a:pt x="965" y="1874"/>
                    </a:lnTo>
                    <a:lnTo>
                      <a:pt x="844" y="1781"/>
                    </a:lnTo>
                    <a:lnTo>
                      <a:pt x="728" y="1680"/>
                    </a:lnTo>
                    <a:lnTo>
                      <a:pt x="619" y="1571"/>
                    </a:lnTo>
                    <a:lnTo>
                      <a:pt x="520" y="1455"/>
                    </a:lnTo>
                    <a:lnTo>
                      <a:pt x="426" y="1334"/>
                    </a:lnTo>
                    <a:lnTo>
                      <a:pt x="341" y="1205"/>
                    </a:lnTo>
                    <a:lnTo>
                      <a:pt x="264" y="1071"/>
                    </a:lnTo>
                    <a:lnTo>
                      <a:pt x="198" y="931"/>
                    </a:lnTo>
                    <a:lnTo>
                      <a:pt x="138" y="786"/>
                    </a:lnTo>
                    <a:lnTo>
                      <a:pt x="91" y="638"/>
                    </a:lnTo>
                    <a:lnTo>
                      <a:pt x="51" y="484"/>
                    </a:lnTo>
                    <a:lnTo>
                      <a:pt x="24" y="326"/>
                    </a:lnTo>
                    <a:lnTo>
                      <a:pt x="7" y="1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7E3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CC8114D-8B89-4084-9F99-1210137FC0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31413" y="1528763"/>
                <a:ext cx="727075" cy="7146925"/>
              </a:xfrm>
              <a:prstGeom prst="rect">
                <a:avLst/>
              </a:prstGeom>
              <a:solidFill>
                <a:srgbClr val="50BA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2" name="Freeform 341">
                <a:extLst>
                  <a:ext uri="{FF2B5EF4-FFF2-40B4-BE49-F238E27FC236}">
                    <a16:creationId xmlns:a16="http://schemas.microsoft.com/office/drawing/2014/main" id="{1DE76A0D-9608-4352-9FE4-6BA61C6DA1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96537" y="-812800"/>
                <a:ext cx="3279777" cy="2554290"/>
              </a:xfrm>
              <a:custGeom>
                <a:avLst/>
                <a:gdLst>
                  <a:gd name="T0" fmla="*/ 1606 w 2066"/>
                  <a:gd name="T1" fmla="*/ 0 h 1609"/>
                  <a:gd name="T2" fmla="*/ 2066 w 2066"/>
                  <a:gd name="T3" fmla="*/ 0 h 1609"/>
                  <a:gd name="T4" fmla="*/ 2060 w 2066"/>
                  <a:gd name="T5" fmla="*/ 132 h 1609"/>
                  <a:gd name="T6" fmla="*/ 2046 w 2066"/>
                  <a:gd name="T7" fmla="*/ 261 h 1609"/>
                  <a:gd name="T8" fmla="*/ 2019 w 2066"/>
                  <a:gd name="T9" fmla="*/ 386 h 1609"/>
                  <a:gd name="T10" fmla="*/ 1984 w 2066"/>
                  <a:gd name="T11" fmla="*/ 509 h 1609"/>
                  <a:gd name="T12" fmla="*/ 1939 w 2066"/>
                  <a:gd name="T13" fmla="*/ 627 h 1609"/>
                  <a:gd name="T14" fmla="*/ 1887 w 2066"/>
                  <a:gd name="T15" fmla="*/ 739 h 1609"/>
                  <a:gd name="T16" fmla="*/ 1825 w 2066"/>
                  <a:gd name="T17" fmla="*/ 848 h 1609"/>
                  <a:gd name="T18" fmla="*/ 1756 w 2066"/>
                  <a:gd name="T19" fmla="*/ 949 h 1609"/>
                  <a:gd name="T20" fmla="*/ 1678 w 2066"/>
                  <a:gd name="T21" fmla="*/ 1047 h 1609"/>
                  <a:gd name="T22" fmla="*/ 1595 w 2066"/>
                  <a:gd name="T23" fmla="*/ 1138 h 1609"/>
                  <a:gd name="T24" fmla="*/ 1505 w 2066"/>
                  <a:gd name="T25" fmla="*/ 1221 h 1609"/>
                  <a:gd name="T26" fmla="*/ 1409 w 2066"/>
                  <a:gd name="T27" fmla="*/ 1299 h 1609"/>
                  <a:gd name="T28" fmla="*/ 1306 w 2066"/>
                  <a:gd name="T29" fmla="*/ 1368 h 1609"/>
                  <a:gd name="T30" fmla="*/ 1197 w 2066"/>
                  <a:gd name="T31" fmla="*/ 1430 h 1609"/>
                  <a:gd name="T32" fmla="*/ 1085 w 2066"/>
                  <a:gd name="T33" fmla="*/ 1482 h 1609"/>
                  <a:gd name="T34" fmla="*/ 967 w 2066"/>
                  <a:gd name="T35" fmla="*/ 1527 h 1609"/>
                  <a:gd name="T36" fmla="*/ 846 w 2066"/>
                  <a:gd name="T37" fmla="*/ 1562 h 1609"/>
                  <a:gd name="T38" fmla="*/ 719 w 2066"/>
                  <a:gd name="T39" fmla="*/ 1587 h 1609"/>
                  <a:gd name="T40" fmla="*/ 590 w 2066"/>
                  <a:gd name="T41" fmla="*/ 1604 h 1609"/>
                  <a:gd name="T42" fmla="*/ 458 w 2066"/>
                  <a:gd name="T43" fmla="*/ 1609 h 1609"/>
                  <a:gd name="T44" fmla="*/ 0 w 2066"/>
                  <a:gd name="T45" fmla="*/ 1609 h 1609"/>
                  <a:gd name="T46" fmla="*/ 4 w 2066"/>
                  <a:gd name="T47" fmla="*/ 1477 h 1609"/>
                  <a:gd name="T48" fmla="*/ 20 w 2066"/>
                  <a:gd name="T49" fmla="*/ 1348 h 1609"/>
                  <a:gd name="T50" fmla="*/ 46 w 2066"/>
                  <a:gd name="T51" fmla="*/ 1223 h 1609"/>
                  <a:gd name="T52" fmla="*/ 82 w 2066"/>
                  <a:gd name="T53" fmla="*/ 1100 h 1609"/>
                  <a:gd name="T54" fmla="*/ 125 w 2066"/>
                  <a:gd name="T55" fmla="*/ 982 h 1609"/>
                  <a:gd name="T56" fmla="*/ 180 w 2066"/>
                  <a:gd name="T57" fmla="*/ 870 h 1609"/>
                  <a:gd name="T58" fmla="*/ 241 w 2066"/>
                  <a:gd name="T59" fmla="*/ 761 h 1609"/>
                  <a:gd name="T60" fmla="*/ 310 w 2066"/>
                  <a:gd name="T61" fmla="*/ 659 h 1609"/>
                  <a:gd name="T62" fmla="*/ 386 w 2066"/>
                  <a:gd name="T63" fmla="*/ 561 h 1609"/>
                  <a:gd name="T64" fmla="*/ 471 w 2066"/>
                  <a:gd name="T65" fmla="*/ 471 h 1609"/>
                  <a:gd name="T66" fmla="*/ 561 w 2066"/>
                  <a:gd name="T67" fmla="*/ 387 h 1609"/>
                  <a:gd name="T68" fmla="*/ 657 w 2066"/>
                  <a:gd name="T69" fmla="*/ 310 h 1609"/>
                  <a:gd name="T70" fmla="*/ 761 w 2066"/>
                  <a:gd name="T71" fmla="*/ 241 h 1609"/>
                  <a:gd name="T72" fmla="*/ 867 w 2066"/>
                  <a:gd name="T73" fmla="*/ 179 h 1609"/>
                  <a:gd name="T74" fmla="*/ 981 w 2066"/>
                  <a:gd name="T75" fmla="*/ 126 h 1609"/>
                  <a:gd name="T76" fmla="*/ 1099 w 2066"/>
                  <a:gd name="T77" fmla="*/ 81 h 1609"/>
                  <a:gd name="T78" fmla="*/ 1220 w 2066"/>
                  <a:gd name="T79" fmla="*/ 47 h 1609"/>
                  <a:gd name="T80" fmla="*/ 1345 w 2066"/>
                  <a:gd name="T81" fmla="*/ 21 h 1609"/>
                  <a:gd name="T82" fmla="*/ 1476 w 2066"/>
                  <a:gd name="T83" fmla="*/ 5 h 1609"/>
                  <a:gd name="T84" fmla="*/ 1606 w 2066"/>
                  <a:gd name="T85" fmla="*/ 0 h 1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066" h="1609">
                    <a:moveTo>
                      <a:pt x="1606" y="0"/>
                    </a:moveTo>
                    <a:lnTo>
                      <a:pt x="2066" y="0"/>
                    </a:lnTo>
                    <a:lnTo>
                      <a:pt x="2060" y="132"/>
                    </a:lnTo>
                    <a:lnTo>
                      <a:pt x="2046" y="261"/>
                    </a:lnTo>
                    <a:lnTo>
                      <a:pt x="2019" y="386"/>
                    </a:lnTo>
                    <a:lnTo>
                      <a:pt x="1984" y="509"/>
                    </a:lnTo>
                    <a:lnTo>
                      <a:pt x="1939" y="627"/>
                    </a:lnTo>
                    <a:lnTo>
                      <a:pt x="1887" y="739"/>
                    </a:lnTo>
                    <a:lnTo>
                      <a:pt x="1825" y="848"/>
                    </a:lnTo>
                    <a:lnTo>
                      <a:pt x="1756" y="949"/>
                    </a:lnTo>
                    <a:lnTo>
                      <a:pt x="1678" y="1047"/>
                    </a:lnTo>
                    <a:lnTo>
                      <a:pt x="1595" y="1138"/>
                    </a:lnTo>
                    <a:lnTo>
                      <a:pt x="1505" y="1221"/>
                    </a:lnTo>
                    <a:lnTo>
                      <a:pt x="1409" y="1299"/>
                    </a:lnTo>
                    <a:lnTo>
                      <a:pt x="1306" y="1368"/>
                    </a:lnTo>
                    <a:lnTo>
                      <a:pt x="1197" y="1430"/>
                    </a:lnTo>
                    <a:lnTo>
                      <a:pt x="1085" y="1482"/>
                    </a:lnTo>
                    <a:lnTo>
                      <a:pt x="967" y="1527"/>
                    </a:lnTo>
                    <a:lnTo>
                      <a:pt x="846" y="1562"/>
                    </a:lnTo>
                    <a:lnTo>
                      <a:pt x="719" y="1587"/>
                    </a:lnTo>
                    <a:lnTo>
                      <a:pt x="590" y="1604"/>
                    </a:lnTo>
                    <a:lnTo>
                      <a:pt x="458" y="1609"/>
                    </a:lnTo>
                    <a:lnTo>
                      <a:pt x="0" y="1609"/>
                    </a:lnTo>
                    <a:lnTo>
                      <a:pt x="4" y="1477"/>
                    </a:lnTo>
                    <a:lnTo>
                      <a:pt x="20" y="1348"/>
                    </a:lnTo>
                    <a:lnTo>
                      <a:pt x="46" y="1223"/>
                    </a:lnTo>
                    <a:lnTo>
                      <a:pt x="82" y="1100"/>
                    </a:lnTo>
                    <a:lnTo>
                      <a:pt x="125" y="982"/>
                    </a:lnTo>
                    <a:lnTo>
                      <a:pt x="180" y="870"/>
                    </a:lnTo>
                    <a:lnTo>
                      <a:pt x="241" y="761"/>
                    </a:lnTo>
                    <a:lnTo>
                      <a:pt x="310" y="659"/>
                    </a:lnTo>
                    <a:lnTo>
                      <a:pt x="386" y="561"/>
                    </a:lnTo>
                    <a:lnTo>
                      <a:pt x="471" y="471"/>
                    </a:lnTo>
                    <a:lnTo>
                      <a:pt x="561" y="387"/>
                    </a:lnTo>
                    <a:lnTo>
                      <a:pt x="657" y="310"/>
                    </a:lnTo>
                    <a:lnTo>
                      <a:pt x="761" y="241"/>
                    </a:lnTo>
                    <a:lnTo>
                      <a:pt x="867" y="179"/>
                    </a:lnTo>
                    <a:lnTo>
                      <a:pt x="981" y="126"/>
                    </a:lnTo>
                    <a:lnTo>
                      <a:pt x="1099" y="81"/>
                    </a:lnTo>
                    <a:lnTo>
                      <a:pt x="1220" y="47"/>
                    </a:lnTo>
                    <a:lnTo>
                      <a:pt x="1345" y="21"/>
                    </a:lnTo>
                    <a:lnTo>
                      <a:pt x="1476" y="5"/>
                    </a:lnTo>
                    <a:lnTo>
                      <a:pt x="1606" y="0"/>
                    </a:lnTo>
                    <a:close/>
                  </a:path>
                </a:pathLst>
              </a:custGeom>
              <a:solidFill>
                <a:srgbClr val="50BA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3" name="Freeform 342">
                <a:extLst>
                  <a:ext uri="{FF2B5EF4-FFF2-40B4-BE49-F238E27FC236}">
                    <a16:creationId xmlns:a16="http://schemas.microsoft.com/office/drawing/2014/main" id="{AED40EBC-F0D0-49E3-B1DD-AEE2516908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96538" y="2835275"/>
                <a:ext cx="4375150" cy="3651250"/>
              </a:xfrm>
              <a:custGeom>
                <a:avLst/>
                <a:gdLst>
                  <a:gd name="T0" fmla="*/ 2296 w 2756"/>
                  <a:gd name="T1" fmla="*/ 0 h 2300"/>
                  <a:gd name="T2" fmla="*/ 2756 w 2756"/>
                  <a:gd name="T3" fmla="*/ 0 h 2300"/>
                  <a:gd name="T4" fmla="*/ 2748 w 2756"/>
                  <a:gd name="T5" fmla="*/ 165 h 2300"/>
                  <a:gd name="T6" fmla="*/ 2732 w 2756"/>
                  <a:gd name="T7" fmla="*/ 326 h 2300"/>
                  <a:gd name="T8" fmla="*/ 2705 w 2756"/>
                  <a:gd name="T9" fmla="*/ 484 h 2300"/>
                  <a:gd name="T10" fmla="*/ 2665 w 2756"/>
                  <a:gd name="T11" fmla="*/ 638 h 2300"/>
                  <a:gd name="T12" fmla="*/ 2618 w 2756"/>
                  <a:gd name="T13" fmla="*/ 786 h 2300"/>
                  <a:gd name="T14" fmla="*/ 2558 w 2756"/>
                  <a:gd name="T15" fmla="*/ 931 h 2300"/>
                  <a:gd name="T16" fmla="*/ 2491 w 2756"/>
                  <a:gd name="T17" fmla="*/ 1071 h 2300"/>
                  <a:gd name="T18" fmla="*/ 2415 w 2756"/>
                  <a:gd name="T19" fmla="*/ 1205 h 2300"/>
                  <a:gd name="T20" fmla="*/ 2330 w 2756"/>
                  <a:gd name="T21" fmla="*/ 1334 h 2300"/>
                  <a:gd name="T22" fmla="*/ 2236 w 2756"/>
                  <a:gd name="T23" fmla="*/ 1455 h 2300"/>
                  <a:gd name="T24" fmla="*/ 2136 w 2756"/>
                  <a:gd name="T25" fmla="*/ 1571 h 2300"/>
                  <a:gd name="T26" fmla="*/ 2028 w 2756"/>
                  <a:gd name="T27" fmla="*/ 1680 h 2300"/>
                  <a:gd name="T28" fmla="*/ 1912 w 2756"/>
                  <a:gd name="T29" fmla="*/ 1781 h 2300"/>
                  <a:gd name="T30" fmla="*/ 1791 w 2756"/>
                  <a:gd name="T31" fmla="*/ 1874 h 2300"/>
                  <a:gd name="T32" fmla="*/ 1662 w 2756"/>
                  <a:gd name="T33" fmla="*/ 1959 h 2300"/>
                  <a:gd name="T34" fmla="*/ 1528 w 2756"/>
                  <a:gd name="T35" fmla="*/ 2035 h 2300"/>
                  <a:gd name="T36" fmla="*/ 1389 w 2756"/>
                  <a:gd name="T37" fmla="*/ 2104 h 2300"/>
                  <a:gd name="T38" fmla="*/ 1244 w 2756"/>
                  <a:gd name="T39" fmla="*/ 2162 h 2300"/>
                  <a:gd name="T40" fmla="*/ 1094 w 2756"/>
                  <a:gd name="T41" fmla="*/ 2211 h 2300"/>
                  <a:gd name="T42" fmla="*/ 942 w 2756"/>
                  <a:gd name="T43" fmla="*/ 2249 h 2300"/>
                  <a:gd name="T44" fmla="*/ 784 w 2756"/>
                  <a:gd name="T45" fmla="*/ 2276 h 2300"/>
                  <a:gd name="T46" fmla="*/ 623 w 2756"/>
                  <a:gd name="T47" fmla="*/ 2294 h 2300"/>
                  <a:gd name="T48" fmla="*/ 458 w 2756"/>
                  <a:gd name="T49" fmla="*/ 2300 h 2300"/>
                  <a:gd name="T50" fmla="*/ 0 w 2756"/>
                  <a:gd name="T51" fmla="*/ 2300 h 2300"/>
                  <a:gd name="T52" fmla="*/ 6 w 2756"/>
                  <a:gd name="T53" fmla="*/ 2135 h 2300"/>
                  <a:gd name="T54" fmla="*/ 22 w 2756"/>
                  <a:gd name="T55" fmla="*/ 1974 h 2300"/>
                  <a:gd name="T56" fmla="*/ 51 w 2756"/>
                  <a:gd name="T57" fmla="*/ 1818 h 2300"/>
                  <a:gd name="T58" fmla="*/ 89 w 2756"/>
                  <a:gd name="T59" fmla="*/ 1664 h 2300"/>
                  <a:gd name="T60" fmla="*/ 138 w 2756"/>
                  <a:gd name="T61" fmla="*/ 1513 h 2300"/>
                  <a:gd name="T62" fmla="*/ 196 w 2756"/>
                  <a:gd name="T63" fmla="*/ 1368 h 2300"/>
                  <a:gd name="T64" fmla="*/ 263 w 2756"/>
                  <a:gd name="T65" fmla="*/ 1229 h 2300"/>
                  <a:gd name="T66" fmla="*/ 339 w 2756"/>
                  <a:gd name="T67" fmla="*/ 1094 h 2300"/>
                  <a:gd name="T68" fmla="*/ 424 w 2756"/>
                  <a:gd name="T69" fmla="*/ 968 h 2300"/>
                  <a:gd name="T70" fmla="*/ 518 w 2756"/>
                  <a:gd name="T71" fmla="*/ 844 h 2300"/>
                  <a:gd name="T72" fmla="*/ 619 w 2756"/>
                  <a:gd name="T73" fmla="*/ 728 h 2300"/>
                  <a:gd name="T74" fmla="*/ 726 w 2756"/>
                  <a:gd name="T75" fmla="*/ 621 h 2300"/>
                  <a:gd name="T76" fmla="*/ 842 w 2756"/>
                  <a:gd name="T77" fmla="*/ 520 h 2300"/>
                  <a:gd name="T78" fmla="*/ 965 w 2756"/>
                  <a:gd name="T79" fmla="*/ 426 h 2300"/>
                  <a:gd name="T80" fmla="*/ 1092 w 2756"/>
                  <a:gd name="T81" fmla="*/ 341 h 2300"/>
                  <a:gd name="T82" fmla="*/ 1226 w 2756"/>
                  <a:gd name="T83" fmla="*/ 264 h 2300"/>
                  <a:gd name="T84" fmla="*/ 1367 w 2756"/>
                  <a:gd name="T85" fmla="*/ 197 h 2300"/>
                  <a:gd name="T86" fmla="*/ 1510 w 2756"/>
                  <a:gd name="T87" fmla="*/ 138 h 2300"/>
                  <a:gd name="T88" fmla="*/ 1660 w 2756"/>
                  <a:gd name="T89" fmla="*/ 90 h 2300"/>
                  <a:gd name="T90" fmla="*/ 1814 w 2756"/>
                  <a:gd name="T91" fmla="*/ 51 h 2300"/>
                  <a:gd name="T92" fmla="*/ 1972 w 2756"/>
                  <a:gd name="T93" fmla="*/ 23 h 2300"/>
                  <a:gd name="T94" fmla="*/ 2131 w 2756"/>
                  <a:gd name="T95" fmla="*/ 7 h 2300"/>
                  <a:gd name="T96" fmla="*/ 2296 w 2756"/>
                  <a:gd name="T97" fmla="*/ 0 h 2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756" h="2300">
                    <a:moveTo>
                      <a:pt x="2296" y="0"/>
                    </a:moveTo>
                    <a:lnTo>
                      <a:pt x="2756" y="0"/>
                    </a:lnTo>
                    <a:lnTo>
                      <a:pt x="2748" y="165"/>
                    </a:lnTo>
                    <a:lnTo>
                      <a:pt x="2732" y="326"/>
                    </a:lnTo>
                    <a:lnTo>
                      <a:pt x="2705" y="484"/>
                    </a:lnTo>
                    <a:lnTo>
                      <a:pt x="2665" y="638"/>
                    </a:lnTo>
                    <a:lnTo>
                      <a:pt x="2618" y="786"/>
                    </a:lnTo>
                    <a:lnTo>
                      <a:pt x="2558" y="931"/>
                    </a:lnTo>
                    <a:lnTo>
                      <a:pt x="2491" y="1071"/>
                    </a:lnTo>
                    <a:lnTo>
                      <a:pt x="2415" y="1205"/>
                    </a:lnTo>
                    <a:lnTo>
                      <a:pt x="2330" y="1334"/>
                    </a:lnTo>
                    <a:lnTo>
                      <a:pt x="2236" y="1455"/>
                    </a:lnTo>
                    <a:lnTo>
                      <a:pt x="2136" y="1571"/>
                    </a:lnTo>
                    <a:lnTo>
                      <a:pt x="2028" y="1680"/>
                    </a:lnTo>
                    <a:lnTo>
                      <a:pt x="1912" y="1781"/>
                    </a:lnTo>
                    <a:lnTo>
                      <a:pt x="1791" y="1874"/>
                    </a:lnTo>
                    <a:lnTo>
                      <a:pt x="1662" y="1959"/>
                    </a:lnTo>
                    <a:lnTo>
                      <a:pt x="1528" y="2035"/>
                    </a:lnTo>
                    <a:lnTo>
                      <a:pt x="1389" y="2104"/>
                    </a:lnTo>
                    <a:lnTo>
                      <a:pt x="1244" y="2162"/>
                    </a:lnTo>
                    <a:lnTo>
                      <a:pt x="1094" y="2211"/>
                    </a:lnTo>
                    <a:lnTo>
                      <a:pt x="942" y="2249"/>
                    </a:lnTo>
                    <a:lnTo>
                      <a:pt x="784" y="2276"/>
                    </a:lnTo>
                    <a:lnTo>
                      <a:pt x="623" y="2294"/>
                    </a:lnTo>
                    <a:lnTo>
                      <a:pt x="458" y="2300"/>
                    </a:lnTo>
                    <a:lnTo>
                      <a:pt x="0" y="2300"/>
                    </a:lnTo>
                    <a:lnTo>
                      <a:pt x="6" y="2135"/>
                    </a:lnTo>
                    <a:lnTo>
                      <a:pt x="22" y="1974"/>
                    </a:lnTo>
                    <a:lnTo>
                      <a:pt x="51" y="1818"/>
                    </a:lnTo>
                    <a:lnTo>
                      <a:pt x="89" y="1664"/>
                    </a:lnTo>
                    <a:lnTo>
                      <a:pt x="138" y="1513"/>
                    </a:lnTo>
                    <a:lnTo>
                      <a:pt x="196" y="1368"/>
                    </a:lnTo>
                    <a:lnTo>
                      <a:pt x="263" y="1229"/>
                    </a:lnTo>
                    <a:lnTo>
                      <a:pt x="339" y="1094"/>
                    </a:lnTo>
                    <a:lnTo>
                      <a:pt x="424" y="968"/>
                    </a:lnTo>
                    <a:lnTo>
                      <a:pt x="518" y="844"/>
                    </a:lnTo>
                    <a:lnTo>
                      <a:pt x="619" y="728"/>
                    </a:lnTo>
                    <a:lnTo>
                      <a:pt x="726" y="621"/>
                    </a:lnTo>
                    <a:lnTo>
                      <a:pt x="842" y="520"/>
                    </a:lnTo>
                    <a:lnTo>
                      <a:pt x="965" y="426"/>
                    </a:lnTo>
                    <a:lnTo>
                      <a:pt x="1092" y="341"/>
                    </a:lnTo>
                    <a:lnTo>
                      <a:pt x="1226" y="264"/>
                    </a:lnTo>
                    <a:lnTo>
                      <a:pt x="1367" y="197"/>
                    </a:lnTo>
                    <a:lnTo>
                      <a:pt x="1510" y="138"/>
                    </a:lnTo>
                    <a:lnTo>
                      <a:pt x="1660" y="90"/>
                    </a:lnTo>
                    <a:lnTo>
                      <a:pt x="1814" y="51"/>
                    </a:lnTo>
                    <a:lnTo>
                      <a:pt x="1972" y="23"/>
                    </a:lnTo>
                    <a:lnTo>
                      <a:pt x="2131" y="7"/>
                    </a:lnTo>
                    <a:lnTo>
                      <a:pt x="2296" y="0"/>
                    </a:lnTo>
                    <a:close/>
                  </a:path>
                </a:pathLst>
              </a:custGeom>
              <a:solidFill>
                <a:srgbClr val="50BA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8" name="Freeform 337">
              <a:extLst>
                <a:ext uri="{FF2B5EF4-FFF2-40B4-BE49-F238E27FC236}">
                  <a16:creationId xmlns:a16="http://schemas.microsoft.com/office/drawing/2014/main" id="{52F27CD1-E3DC-4BEB-8786-3C19153DF494}"/>
                </a:ext>
              </a:extLst>
            </p:cNvPr>
            <p:cNvSpPr/>
            <p:nvPr/>
          </p:nvSpPr>
          <p:spPr>
            <a:xfrm>
              <a:off x="8205085" y="2794087"/>
              <a:ext cx="494410" cy="331674"/>
            </a:xfrm>
            <a:custGeom>
              <a:avLst/>
              <a:gdLst>
                <a:gd name="connsiteX0" fmla="*/ 0 w 447591"/>
                <a:gd name="connsiteY0" fmla="*/ 120269 h 259872"/>
                <a:gd name="connsiteX1" fmla="*/ 48861 w 447591"/>
                <a:gd name="connsiteY1" fmla="*/ 64428 h 259872"/>
                <a:gd name="connsiteX2" fmla="*/ 160544 w 447591"/>
                <a:gd name="connsiteY2" fmla="*/ 1606 h 259872"/>
                <a:gd name="connsiteX3" fmla="*/ 202425 w 447591"/>
                <a:gd name="connsiteY3" fmla="*/ 134229 h 259872"/>
                <a:gd name="connsiteX4" fmla="*/ 279206 w 447591"/>
                <a:gd name="connsiteY4" fmla="*/ 113289 h 259872"/>
                <a:gd name="connsiteX5" fmla="*/ 355988 w 447591"/>
                <a:gd name="connsiteY5" fmla="*/ 50467 h 259872"/>
                <a:gd name="connsiteX6" fmla="*/ 404849 w 447591"/>
                <a:gd name="connsiteY6" fmla="*/ 197051 h 259872"/>
                <a:gd name="connsiteX7" fmla="*/ 425789 w 447591"/>
                <a:gd name="connsiteY7" fmla="*/ 245912 h 259872"/>
                <a:gd name="connsiteX8" fmla="*/ 76782 w 447591"/>
                <a:gd name="connsiteY8" fmla="*/ 259872 h 259872"/>
                <a:gd name="connsiteX0" fmla="*/ 0 w 438447"/>
                <a:gd name="connsiteY0" fmla="*/ 253633 h 260648"/>
                <a:gd name="connsiteX1" fmla="*/ 39717 w 438447"/>
                <a:gd name="connsiteY1" fmla="*/ 65204 h 260648"/>
                <a:gd name="connsiteX2" fmla="*/ 151400 w 438447"/>
                <a:gd name="connsiteY2" fmla="*/ 2382 h 260648"/>
                <a:gd name="connsiteX3" fmla="*/ 193281 w 438447"/>
                <a:gd name="connsiteY3" fmla="*/ 135005 h 260648"/>
                <a:gd name="connsiteX4" fmla="*/ 270062 w 438447"/>
                <a:gd name="connsiteY4" fmla="*/ 114065 h 260648"/>
                <a:gd name="connsiteX5" fmla="*/ 346844 w 438447"/>
                <a:gd name="connsiteY5" fmla="*/ 51243 h 260648"/>
                <a:gd name="connsiteX6" fmla="*/ 395705 w 438447"/>
                <a:gd name="connsiteY6" fmla="*/ 197827 h 260648"/>
                <a:gd name="connsiteX7" fmla="*/ 416645 w 438447"/>
                <a:gd name="connsiteY7" fmla="*/ 246688 h 260648"/>
                <a:gd name="connsiteX8" fmla="*/ 67638 w 438447"/>
                <a:gd name="connsiteY8" fmla="*/ 260648 h 260648"/>
                <a:gd name="connsiteX0" fmla="*/ 0 w 438447"/>
                <a:gd name="connsiteY0" fmla="*/ 253633 h 260648"/>
                <a:gd name="connsiteX1" fmla="*/ 39717 w 438447"/>
                <a:gd name="connsiteY1" fmla="*/ 65204 h 260648"/>
                <a:gd name="connsiteX2" fmla="*/ 151400 w 438447"/>
                <a:gd name="connsiteY2" fmla="*/ 2382 h 260648"/>
                <a:gd name="connsiteX3" fmla="*/ 193281 w 438447"/>
                <a:gd name="connsiteY3" fmla="*/ 135005 h 260648"/>
                <a:gd name="connsiteX4" fmla="*/ 270062 w 438447"/>
                <a:gd name="connsiteY4" fmla="*/ 114065 h 260648"/>
                <a:gd name="connsiteX5" fmla="*/ 346844 w 438447"/>
                <a:gd name="connsiteY5" fmla="*/ 51243 h 260648"/>
                <a:gd name="connsiteX6" fmla="*/ 395705 w 438447"/>
                <a:gd name="connsiteY6" fmla="*/ 197827 h 260648"/>
                <a:gd name="connsiteX7" fmla="*/ 416645 w 438447"/>
                <a:gd name="connsiteY7" fmla="*/ 246688 h 260648"/>
                <a:gd name="connsiteX8" fmla="*/ 67638 w 438447"/>
                <a:gd name="connsiteY8" fmla="*/ 260648 h 260648"/>
                <a:gd name="connsiteX9" fmla="*/ 0 w 438447"/>
                <a:gd name="connsiteY9" fmla="*/ 253633 h 260648"/>
                <a:gd name="connsiteX0" fmla="*/ 0 w 490816"/>
                <a:gd name="connsiteY0" fmla="*/ 253633 h 261575"/>
                <a:gd name="connsiteX1" fmla="*/ 39717 w 490816"/>
                <a:gd name="connsiteY1" fmla="*/ 65204 h 261575"/>
                <a:gd name="connsiteX2" fmla="*/ 151400 w 490816"/>
                <a:gd name="connsiteY2" fmla="*/ 2382 h 261575"/>
                <a:gd name="connsiteX3" fmla="*/ 193281 w 490816"/>
                <a:gd name="connsiteY3" fmla="*/ 135005 h 261575"/>
                <a:gd name="connsiteX4" fmla="*/ 270062 w 490816"/>
                <a:gd name="connsiteY4" fmla="*/ 114065 h 261575"/>
                <a:gd name="connsiteX5" fmla="*/ 346844 w 490816"/>
                <a:gd name="connsiteY5" fmla="*/ 51243 h 261575"/>
                <a:gd name="connsiteX6" fmla="*/ 395705 w 490816"/>
                <a:gd name="connsiteY6" fmla="*/ 197827 h 261575"/>
                <a:gd name="connsiteX7" fmla="*/ 476081 w 490816"/>
                <a:gd name="connsiteY7" fmla="*/ 255832 h 261575"/>
                <a:gd name="connsiteX8" fmla="*/ 67638 w 490816"/>
                <a:gd name="connsiteY8" fmla="*/ 260648 h 261575"/>
                <a:gd name="connsiteX9" fmla="*/ 0 w 490816"/>
                <a:gd name="connsiteY9" fmla="*/ 253633 h 261575"/>
                <a:gd name="connsiteX0" fmla="*/ 0 w 490816"/>
                <a:gd name="connsiteY0" fmla="*/ 251543 h 259485"/>
                <a:gd name="connsiteX1" fmla="*/ 39717 w 490816"/>
                <a:gd name="connsiteY1" fmla="*/ 63114 h 259485"/>
                <a:gd name="connsiteX2" fmla="*/ 151400 w 490816"/>
                <a:gd name="connsiteY2" fmla="*/ 292 h 259485"/>
                <a:gd name="connsiteX3" fmla="*/ 216141 w 490816"/>
                <a:gd name="connsiteY3" fmla="*/ 82623 h 259485"/>
                <a:gd name="connsiteX4" fmla="*/ 270062 w 490816"/>
                <a:gd name="connsiteY4" fmla="*/ 111975 h 259485"/>
                <a:gd name="connsiteX5" fmla="*/ 346844 w 490816"/>
                <a:gd name="connsiteY5" fmla="*/ 49153 h 259485"/>
                <a:gd name="connsiteX6" fmla="*/ 395705 w 490816"/>
                <a:gd name="connsiteY6" fmla="*/ 195737 h 259485"/>
                <a:gd name="connsiteX7" fmla="*/ 476081 w 490816"/>
                <a:gd name="connsiteY7" fmla="*/ 253742 h 259485"/>
                <a:gd name="connsiteX8" fmla="*/ 67638 w 490816"/>
                <a:gd name="connsiteY8" fmla="*/ 258558 h 259485"/>
                <a:gd name="connsiteX9" fmla="*/ 0 w 490816"/>
                <a:gd name="connsiteY9" fmla="*/ 251543 h 259485"/>
                <a:gd name="connsiteX0" fmla="*/ 0 w 494912"/>
                <a:gd name="connsiteY0" fmla="*/ 251543 h 261103"/>
                <a:gd name="connsiteX1" fmla="*/ 39717 w 494912"/>
                <a:gd name="connsiteY1" fmla="*/ 63114 h 261103"/>
                <a:gd name="connsiteX2" fmla="*/ 151400 w 494912"/>
                <a:gd name="connsiteY2" fmla="*/ 292 h 261103"/>
                <a:gd name="connsiteX3" fmla="*/ 216141 w 494912"/>
                <a:gd name="connsiteY3" fmla="*/ 82623 h 261103"/>
                <a:gd name="connsiteX4" fmla="*/ 270062 w 494912"/>
                <a:gd name="connsiteY4" fmla="*/ 111975 h 261103"/>
                <a:gd name="connsiteX5" fmla="*/ 346844 w 494912"/>
                <a:gd name="connsiteY5" fmla="*/ 49153 h 261103"/>
                <a:gd name="connsiteX6" fmla="*/ 418565 w 494912"/>
                <a:gd name="connsiteY6" fmla="*/ 172877 h 261103"/>
                <a:gd name="connsiteX7" fmla="*/ 476081 w 494912"/>
                <a:gd name="connsiteY7" fmla="*/ 253742 h 261103"/>
                <a:gd name="connsiteX8" fmla="*/ 67638 w 494912"/>
                <a:gd name="connsiteY8" fmla="*/ 258558 h 261103"/>
                <a:gd name="connsiteX9" fmla="*/ 0 w 494912"/>
                <a:gd name="connsiteY9" fmla="*/ 251543 h 261103"/>
                <a:gd name="connsiteX0" fmla="*/ 0 w 494912"/>
                <a:gd name="connsiteY0" fmla="*/ 251603 h 261163"/>
                <a:gd name="connsiteX1" fmla="*/ 76293 w 494912"/>
                <a:gd name="connsiteY1" fmla="*/ 118038 h 261163"/>
                <a:gd name="connsiteX2" fmla="*/ 151400 w 494912"/>
                <a:gd name="connsiteY2" fmla="*/ 352 h 261163"/>
                <a:gd name="connsiteX3" fmla="*/ 216141 w 494912"/>
                <a:gd name="connsiteY3" fmla="*/ 82683 h 261163"/>
                <a:gd name="connsiteX4" fmla="*/ 270062 w 494912"/>
                <a:gd name="connsiteY4" fmla="*/ 112035 h 261163"/>
                <a:gd name="connsiteX5" fmla="*/ 346844 w 494912"/>
                <a:gd name="connsiteY5" fmla="*/ 49213 h 261163"/>
                <a:gd name="connsiteX6" fmla="*/ 418565 w 494912"/>
                <a:gd name="connsiteY6" fmla="*/ 172937 h 261163"/>
                <a:gd name="connsiteX7" fmla="*/ 476081 w 494912"/>
                <a:gd name="connsiteY7" fmla="*/ 253802 h 261163"/>
                <a:gd name="connsiteX8" fmla="*/ 67638 w 494912"/>
                <a:gd name="connsiteY8" fmla="*/ 258618 h 261163"/>
                <a:gd name="connsiteX9" fmla="*/ 0 w 494912"/>
                <a:gd name="connsiteY9" fmla="*/ 251603 h 261163"/>
                <a:gd name="connsiteX0" fmla="*/ 0 w 465884"/>
                <a:gd name="connsiteY0" fmla="*/ 219672 h 261163"/>
                <a:gd name="connsiteX1" fmla="*/ 47265 w 465884"/>
                <a:gd name="connsiteY1" fmla="*/ 118038 h 261163"/>
                <a:gd name="connsiteX2" fmla="*/ 122372 w 465884"/>
                <a:gd name="connsiteY2" fmla="*/ 352 h 261163"/>
                <a:gd name="connsiteX3" fmla="*/ 187113 w 465884"/>
                <a:gd name="connsiteY3" fmla="*/ 82683 h 261163"/>
                <a:gd name="connsiteX4" fmla="*/ 241034 w 465884"/>
                <a:gd name="connsiteY4" fmla="*/ 112035 h 261163"/>
                <a:gd name="connsiteX5" fmla="*/ 317816 w 465884"/>
                <a:gd name="connsiteY5" fmla="*/ 49213 h 261163"/>
                <a:gd name="connsiteX6" fmla="*/ 389537 w 465884"/>
                <a:gd name="connsiteY6" fmla="*/ 172937 h 261163"/>
                <a:gd name="connsiteX7" fmla="*/ 447053 w 465884"/>
                <a:gd name="connsiteY7" fmla="*/ 253802 h 261163"/>
                <a:gd name="connsiteX8" fmla="*/ 38610 w 465884"/>
                <a:gd name="connsiteY8" fmla="*/ 258618 h 261163"/>
                <a:gd name="connsiteX9" fmla="*/ 0 w 465884"/>
                <a:gd name="connsiteY9" fmla="*/ 219672 h 261163"/>
                <a:gd name="connsiteX0" fmla="*/ 70 w 465954"/>
                <a:gd name="connsiteY0" fmla="*/ 219672 h 261163"/>
                <a:gd name="connsiteX1" fmla="*/ 47335 w 465954"/>
                <a:gd name="connsiteY1" fmla="*/ 118038 h 261163"/>
                <a:gd name="connsiteX2" fmla="*/ 122442 w 465954"/>
                <a:gd name="connsiteY2" fmla="*/ 352 h 261163"/>
                <a:gd name="connsiteX3" fmla="*/ 187183 w 465954"/>
                <a:gd name="connsiteY3" fmla="*/ 82683 h 261163"/>
                <a:gd name="connsiteX4" fmla="*/ 241104 w 465954"/>
                <a:gd name="connsiteY4" fmla="*/ 112035 h 261163"/>
                <a:gd name="connsiteX5" fmla="*/ 317886 w 465954"/>
                <a:gd name="connsiteY5" fmla="*/ 49213 h 261163"/>
                <a:gd name="connsiteX6" fmla="*/ 389607 w 465954"/>
                <a:gd name="connsiteY6" fmla="*/ 172937 h 261163"/>
                <a:gd name="connsiteX7" fmla="*/ 447123 w 465954"/>
                <a:gd name="connsiteY7" fmla="*/ 253802 h 261163"/>
                <a:gd name="connsiteX8" fmla="*/ 38680 w 465954"/>
                <a:gd name="connsiteY8" fmla="*/ 258618 h 261163"/>
                <a:gd name="connsiteX9" fmla="*/ 70 w 465954"/>
                <a:gd name="connsiteY9" fmla="*/ 219672 h 261163"/>
                <a:gd name="connsiteX0" fmla="*/ 171 w 466055"/>
                <a:gd name="connsiteY0" fmla="*/ 219672 h 261163"/>
                <a:gd name="connsiteX1" fmla="*/ 47436 w 466055"/>
                <a:gd name="connsiteY1" fmla="*/ 118038 h 261163"/>
                <a:gd name="connsiteX2" fmla="*/ 122543 w 466055"/>
                <a:gd name="connsiteY2" fmla="*/ 352 h 261163"/>
                <a:gd name="connsiteX3" fmla="*/ 187284 w 466055"/>
                <a:gd name="connsiteY3" fmla="*/ 82683 h 261163"/>
                <a:gd name="connsiteX4" fmla="*/ 241205 w 466055"/>
                <a:gd name="connsiteY4" fmla="*/ 112035 h 261163"/>
                <a:gd name="connsiteX5" fmla="*/ 317987 w 466055"/>
                <a:gd name="connsiteY5" fmla="*/ 49213 h 261163"/>
                <a:gd name="connsiteX6" fmla="*/ 389708 w 466055"/>
                <a:gd name="connsiteY6" fmla="*/ 172937 h 261163"/>
                <a:gd name="connsiteX7" fmla="*/ 447224 w 466055"/>
                <a:gd name="connsiteY7" fmla="*/ 253802 h 261163"/>
                <a:gd name="connsiteX8" fmla="*/ 38781 w 466055"/>
                <a:gd name="connsiteY8" fmla="*/ 258618 h 261163"/>
                <a:gd name="connsiteX9" fmla="*/ 171 w 466055"/>
                <a:gd name="connsiteY9" fmla="*/ 219672 h 261163"/>
                <a:gd name="connsiteX0" fmla="*/ 171 w 422501"/>
                <a:gd name="connsiteY0" fmla="*/ 219672 h 267698"/>
                <a:gd name="connsiteX1" fmla="*/ 47436 w 422501"/>
                <a:gd name="connsiteY1" fmla="*/ 118038 h 267698"/>
                <a:gd name="connsiteX2" fmla="*/ 122543 w 422501"/>
                <a:gd name="connsiteY2" fmla="*/ 352 h 267698"/>
                <a:gd name="connsiteX3" fmla="*/ 187284 w 422501"/>
                <a:gd name="connsiteY3" fmla="*/ 82683 h 267698"/>
                <a:gd name="connsiteX4" fmla="*/ 241205 w 422501"/>
                <a:gd name="connsiteY4" fmla="*/ 112035 h 267698"/>
                <a:gd name="connsiteX5" fmla="*/ 317987 w 422501"/>
                <a:gd name="connsiteY5" fmla="*/ 49213 h 267698"/>
                <a:gd name="connsiteX6" fmla="*/ 389708 w 422501"/>
                <a:gd name="connsiteY6" fmla="*/ 172937 h 267698"/>
                <a:gd name="connsiteX7" fmla="*/ 394973 w 422501"/>
                <a:gd name="connsiteY7" fmla="*/ 262511 h 267698"/>
                <a:gd name="connsiteX8" fmla="*/ 38781 w 422501"/>
                <a:gd name="connsiteY8" fmla="*/ 258618 h 267698"/>
                <a:gd name="connsiteX9" fmla="*/ 171 w 422501"/>
                <a:gd name="connsiteY9" fmla="*/ 219672 h 267698"/>
                <a:gd name="connsiteX0" fmla="*/ 171 w 422501"/>
                <a:gd name="connsiteY0" fmla="*/ 219672 h 283434"/>
                <a:gd name="connsiteX1" fmla="*/ 47436 w 422501"/>
                <a:gd name="connsiteY1" fmla="*/ 118038 h 283434"/>
                <a:gd name="connsiteX2" fmla="*/ 122543 w 422501"/>
                <a:gd name="connsiteY2" fmla="*/ 352 h 283434"/>
                <a:gd name="connsiteX3" fmla="*/ 187284 w 422501"/>
                <a:gd name="connsiteY3" fmla="*/ 82683 h 283434"/>
                <a:gd name="connsiteX4" fmla="*/ 241205 w 422501"/>
                <a:gd name="connsiteY4" fmla="*/ 112035 h 283434"/>
                <a:gd name="connsiteX5" fmla="*/ 317987 w 422501"/>
                <a:gd name="connsiteY5" fmla="*/ 49213 h 283434"/>
                <a:gd name="connsiteX6" fmla="*/ 389708 w 422501"/>
                <a:gd name="connsiteY6" fmla="*/ 172937 h 283434"/>
                <a:gd name="connsiteX7" fmla="*/ 394973 w 422501"/>
                <a:gd name="connsiteY7" fmla="*/ 262511 h 283434"/>
                <a:gd name="connsiteX8" fmla="*/ 38781 w 422501"/>
                <a:gd name="connsiteY8" fmla="*/ 258618 h 283434"/>
                <a:gd name="connsiteX9" fmla="*/ 171 w 422501"/>
                <a:gd name="connsiteY9" fmla="*/ 219672 h 283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2501" h="283434">
                  <a:moveTo>
                    <a:pt x="171" y="219672"/>
                  </a:moveTo>
                  <a:cubicBezTo>
                    <a:pt x="11223" y="201640"/>
                    <a:pt x="27041" y="154591"/>
                    <a:pt x="47436" y="118038"/>
                  </a:cubicBezTo>
                  <a:cubicBezTo>
                    <a:pt x="67831" y="81485"/>
                    <a:pt x="99235" y="6244"/>
                    <a:pt x="122543" y="352"/>
                  </a:cubicBezTo>
                  <a:cubicBezTo>
                    <a:pt x="145851" y="-5540"/>
                    <a:pt x="167507" y="64069"/>
                    <a:pt x="187284" y="82683"/>
                  </a:cubicBezTo>
                  <a:cubicBezTo>
                    <a:pt x="207061" y="101297"/>
                    <a:pt x="219421" y="117613"/>
                    <a:pt x="241205" y="112035"/>
                  </a:cubicBezTo>
                  <a:cubicBezTo>
                    <a:pt x="262989" y="106457"/>
                    <a:pt x="293237" y="39063"/>
                    <a:pt x="317987" y="49213"/>
                  </a:cubicBezTo>
                  <a:cubicBezTo>
                    <a:pt x="342737" y="59363"/>
                    <a:pt x="376877" y="137387"/>
                    <a:pt x="389708" y="172937"/>
                  </a:cubicBezTo>
                  <a:cubicBezTo>
                    <a:pt x="402539" y="208487"/>
                    <a:pt x="453461" y="248231"/>
                    <a:pt x="394973" y="262511"/>
                  </a:cubicBezTo>
                  <a:cubicBezTo>
                    <a:pt x="336485" y="276791"/>
                    <a:pt x="203362" y="303319"/>
                    <a:pt x="38781" y="258618"/>
                  </a:cubicBezTo>
                  <a:cubicBezTo>
                    <a:pt x="8494" y="254345"/>
                    <a:pt x="-1473" y="255877"/>
                    <a:pt x="171" y="219672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AB5FA8-05B4-4E0E-B8E8-0DA0B7384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461F-95F7-48D3-8643-4493B65490CA}" type="datetime2">
              <a:rPr lang="en-US" smtClean="0"/>
              <a:t>Friday, September 13, 2019</a:t>
            </a:fld>
            <a:endParaRPr lang="en-US"/>
          </a:p>
        </p:txBody>
      </p:sp>
      <p:sp>
        <p:nvSpPr>
          <p:cNvPr id="1024" name="Footer Placeholder 1023">
            <a:extLst>
              <a:ext uri="{FF2B5EF4-FFF2-40B4-BE49-F238E27FC236}">
                <a16:creationId xmlns:a16="http://schemas.microsoft.com/office/drawing/2014/main" id="{FC3D2C6F-7D0C-47A9-863C-4822FE594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1025" name="Slide Number Placeholder 1024">
            <a:extLst>
              <a:ext uri="{FF2B5EF4-FFF2-40B4-BE49-F238E27FC236}">
                <a16:creationId xmlns:a16="http://schemas.microsoft.com/office/drawing/2014/main" id="{FCF565BE-D593-4190-BE04-96BDCB5F2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16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D235F49-49C6-42C9-B7FD-76EB354BCAC5}"/>
              </a:ext>
            </a:extLst>
          </p:cNvPr>
          <p:cNvSpPr/>
          <p:nvPr/>
        </p:nvSpPr>
        <p:spPr>
          <a:xfrm>
            <a:off x="455612" y="228600"/>
            <a:ext cx="11277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4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পরিত্রানের উপায়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503DD6F-A0B2-48ED-A458-B2E180E71A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15" y="942680"/>
            <a:ext cx="4934497" cy="5334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7F7003D-8F4F-45D1-8B8B-9B163D8CDFC2}"/>
              </a:ext>
            </a:extLst>
          </p:cNvPr>
          <p:cNvSpPr/>
          <p:nvPr/>
        </p:nvSpPr>
        <p:spPr>
          <a:xfrm rot="2573914" flipV="1">
            <a:off x="331022" y="3557241"/>
            <a:ext cx="5735581" cy="104878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A82B6E-292E-44C5-80DB-0EB1D3CF670C}"/>
              </a:ext>
            </a:extLst>
          </p:cNvPr>
          <p:cNvSpPr/>
          <p:nvPr/>
        </p:nvSpPr>
        <p:spPr>
          <a:xfrm rot="8006559" flipV="1">
            <a:off x="512270" y="3491070"/>
            <a:ext cx="5735581" cy="104878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3B81B3-517D-4BAB-A469-4F7B4D0CC459}"/>
              </a:ext>
            </a:extLst>
          </p:cNvPr>
          <p:cNvSpPr/>
          <p:nvPr/>
        </p:nvSpPr>
        <p:spPr>
          <a:xfrm>
            <a:off x="5390110" y="1143000"/>
            <a:ext cx="657170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(</a:t>
            </a:r>
            <a:r>
              <a:rPr lang="bn-BD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ক) নৈতিক শিক্ষা কার্যক্রম প্রসার করা।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endParaRPr lang="bn-BD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bn-BD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(খ) বেকারদের কর্মসংস্থানের ব্যবস্থা করা।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endParaRPr lang="bn-BD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bn-BD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(গ)মাদক দ্রব্যের সহজ লভ্যতা রোধ করা।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endParaRPr lang="bn-BD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bn-BD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(ঘ) অসৎ বন্ধুদের নিকট থেকে দূরে থাকা।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endParaRPr lang="en-US" b="1" dirty="0">
              <a:solidFill>
                <a:srgbClr val="0070C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123452-0298-4282-B2AC-C91AF75B6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08BE-CA90-4B9E-B17D-F8C1FD707805}" type="datetime2">
              <a:rPr lang="en-US" smtClean="0"/>
              <a:t>Friday, September 13, 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BA282-FB6F-47AF-B537-E76A327E9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59695D-E7B2-46D9-B27F-601F5DCD5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5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0AB991C-F205-4222-B659-615570469A98}"/>
              </a:ext>
            </a:extLst>
          </p:cNvPr>
          <p:cNvSpPr/>
          <p:nvPr/>
        </p:nvSpPr>
        <p:spPr>
          <a:xfrm>
            <a:off x="836612" y="273390"/>
            <a:ext cx="10515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দলীয় কাজ</a:t>
            </a:r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4FD8CB9-9F87-4E17-B607-1ECA283340F6}"/>
              </a:ext>
            </a:extLst>
          </p:cNvPr>
          <p:cNvSpPr/>
          <p:nvPr/>
        </p:nvSpPr>
        <p:spPr>
          <a:xfrm>
            <a:off x="303212" y="1588729"/>
            <a:ext cx="11582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indent="-1143000">
              <a:buFont typeface="Wingdings" panose="05000000000000000000" pitchFamily="2" charset="2"/>
              <a:buChar char="Ø"/>
            </a:pPr>
            <a:r>
              <a:rPr lang="bn-BD" sz="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মাদকের প্রতি আসক্ত হওয়ার কারন গুলো লিখ?</a:t>
            </a:r>
          </a:p>
          <a:p>
            <a:pPr marL="1143000" indent="-1143000">
              <a:buFont typeface="Wingdings" panose="05000000000000000000" pitchFamily="2" charset="2"/>
              <a:buChar char="Ø"/>
            </a:pPr>
            <a:r>
              <a:rPr lang="bn-BD" sz="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মাদকাসক্তি থেকে পরিত্রানের উপায়গুলো লিখ?</a:t>
            </a:r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A1240-FC10-4262-976C-2B366F88B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27A73-E434-4EB0-A2FF-CEDDBD1B32E2}" type="datetime2">
              <a:rPr lang="en-US" smtClean="0"/>
              <a:t>Friday, September 13, 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F66F1-6837-4EEE-89EB-A70C30121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7874A-4A2F-45EF-B2EA-B1723BB72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49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0DB6A5-579E-4FB5-AD0C-E4FA7F9C6B49}"/>
              </a:ext>
            </a:extLst>
          </p:cNvPr>
          <p:cNvSpPr/>
          <p:nvPr/>
        </p:nvSpPr>
        <p:spPr>
          <a:xfrm>
            <a:off x="531812" y="381000"/>
            <a:ext cx="11353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মূল্যায়ন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B8386E6-AA7B-4DE4-9039-2212D03A56A6}"/>
              </a:ext>
            </a:extLst>
          </p:cNvPr>
          <p:cNvSpPr/>
          <p:nvPr/>
        </p:nvSpPr>
        <p:spPr>
          <a:xfrm>
            <a:off x="417512" y="1447800"/>
            <a:ext cx="11353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(ক) কয়েকটি মাদক দ্রব্যের নাম বল?</a:t>
            </a:r>
          </a:p>
          <a:p>
            <a:r>
              <a:rPr lang="bn-BD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(খ) মাদকের প্রতি আসক্ত হয় কেন?</a:t>
            </a:r>
          </a:p>
          <a:p>
            <a:r>
              <a:rPr lang="bn-BD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(গ) মাদকাসক্তির কুফল গূলো কি কি ?</a:t>
            </a:r>
          </a:p>
          <a:p>
            <a:r>
              <a:rPr lang="bn-BD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(ঘ) মাদকাসক্তি থেকে পরিত্রানের কয়েকটি উপায় বল?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2BC934-A974-491C-AFEC-182B0136C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B1304-D898-42F2-9A55-A2A6798392AF}" type="datetime2">
              <a:rPr lang="en-US" smtClean="0"/>
              <a:t>Friday, September 13, 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89EF0-0468-48C2-957B-CB90058DB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DE448-05EE-4EB6-B593-FAB901946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3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F79BFBE-D159-4B65-8C71-1DDEC97F9A21}"/>
              </a:ext>
            </a:extLst>
          </p:cNvPr>
          <p:cNvSpPr/>
          <p:nvPr/>
        </p:nvSpPr>
        <p:spPr>
          <a:xfrm>
            <a:off x="303212" y="609600"/>
            <a:ext cx="11582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বাড়ির কাজ</a:t>
            </a:r>
            <a:endParaRPr lang="en-US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910A42-AB8F-4842-8538-976D400F52F1}"/>
              </a:ext>
            </a:extLst>
          </p:cNvPr>
          <p:cNvSpPr/>
          <p:nvPr/>
        </p:nvSpPr>
        <p:spPr>
          <a:xfrm>
            <a:off x="430516" y="2057400"/>
            <a:ext cx="117348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11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দিন দিন মাদকাসক্তদের সংখ্যা বাড়ার কারন কি?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480DB-6F0A-4AC0-BE28-AAE8CAF36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402E-16A9-40C7-B75F-4E830352CC22}" type="datetime2">
              <a:rPr lang="en-US" smtClean="0"/>
              <a:t>Friday, September 13, 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DFA5AA-83A3-4BE1-A7EF-596A56F2C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430B23-42C4-485D-869C-B455DB9C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0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A6B2BF4-241B-40A6-833A-A874E428219A}"/>
              </a:ext>
            </a:extLst>
          </p:cNvPr>
          <p:cNvSpPr/>
          <p:nvPr/>
        </p:nvSpPr>
        <p:spPr>
          <a:xfrm>
            <a:off x="4799012" y="5410200"/>
            <a:ext cx="7239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ধন্যবাদ</a:t>
            </a: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1C03AA6-1200-40F5-9B9B-80B2539C1531}"/>
              </a:ext>
            </a:extLst>
          </p:cNvPr>
          <p:cNvGrpSpPr/>
          <p:nvPr/>
        </p:nvGrpSpPr>
        <p:grpSpPr>
          <a:xfrm>
            <a:off x="684212" y="396269"/>
            <a:ext cx="6019800" cy="5029200"/>
            <a:chOff x="1286126" y="4001511"/>
            <a:chExt cx="1747283" cy="209311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79C9271-E2B8-42EA-90C7-BC3CBB7959C6}"/>
                </a:ext>
              </a:extLst>
            </p:cNvPr>
            <p:cNvGrpSpPr/>
            <p:nvPr/>
          </p:nvGrpSpPr>
          <p:grpSpPr>
            <a:xfrm>
              <a:off x="1292691" y="5096210"/>
              <a:ext cx="1577601" cy="998420"/>
              <a:chOff x="6338645" y="2741246"/>
              <a:chExt cx="9070975" cy="5740767"/>
            </a:xfrm>
          </p:grpSpPr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7E250F0C-2652-4A76-ACFF-6FA1DE53BC08}"/>
                  </a:ext>
                </a:extLst>
              </p:cNvPr>
              <p:cNvGrpSpPr/>
              <p:nvPr/>
            </p:nvGrpSpPr>
            <p:grpSpPr>
              <a:xfrm>
                <a:off x="6338645" y="4813300"/>
                <a:ext cx="9070975" cy="3668713"/>
                <a:chOff x="3235325" y="4724400"/>
                <a:chExt cx="9070975" cy="3668713"/>
              </a:xfrm>
            </p:grpSpPr>
            <p:sp>
              <p:nvSpPr>
                <p:cNvPr id="50" name="Freeform 15">
                  <a:extLst>
                    <a:ext uri="{FF2B5EF4-FFF2-40B4-BE49-F238E27FC236}">
                      <a16:creationId xmlns:a16="http://schemas.microsoft.com/office/drawing/2014/main" id="{03926DA4-FB84-4B67-84C6-3D4152C98D5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35325" y="4724400"/>
                  <a:ext cx="9070975" cy="3668713"/>
                </a:xfrm>
                <a:custGeom>
                  <a:avLst/>
                  <a:gdLst>
                    <a:gd name="T0" fmla="*/ 7 w 5714"/>
                    <a:gd name="T1" fmla="*/ 91 h 2311"/>
                    <a:gd name="T2" fmla="*/ 54 w 5714"/>
                    <a:gd name="T3" fmla="*/ 270 h 2311"/>
                    <a:gd name="T4" fmla="*/ 146 w 5714"/>
                    <a:gd name="T5" fmla="*/ 442 h 2311"/>
                    <a:gd name="T6" fmla="*/ 279 w 5714"/>
                    <a:gd name="T7" fmla="*/ 605 h 2311"/>
                    <a:gd name="T8" fmla="*/ 451 w 5714"/>
                    <a:gd name="T9" fmla="*/ 760 h 2311"/>
                    <a:gd name="T10" fmla="*/ 659 w 5714"/>
                    <a:gd name="T11" fmla="*/ 902 h 2311"/>
                    <a:gd name="T12" fmla="*/ 900 w 5714"/>
                    <a:gd name="T13" fmla="*/ 1032 h 2311"/>
                    <a:gd name="T14" fmla="*/ 1169 w 5714"/>
                    <a:gd name="T15" fmla="*/ 1147 h 2311"/>
                    <a:gd name="T16" fmla="*/ 1466 w 5714"/>
                    <a:gd name="T17" fmla="*/ 1244 h 2311"/>
                    <a:gd name="T18" fmla="*/ 1787 w 5714"/>
                    <a:gd name="T19" fmla="*/ 1322 h 2311"/>
                    <a:gd name="T20" fmla="*/ 2127 w 5714"/>
                    <a:gd name="T21" fmla="*/ 1382 h 2311"/>
                    <a:gd name="T22" fmla="*/ 2484 w 5714"/>
                    <a:gd name="T23" fmla="*/ 1418 h 2311"/>
                    <a:gd name="T24" fmla="*/ 2857 w 5714"/>
                    <a:gd name="T25" fmla="*/ 1430 h 2311"/>
                    <a:gd name="T26" fmla="*/ 3230 w 5714"/>
                    <a:gd name="T27" fmla="*/ 1418 h 2311"/>
                    <a:gd name="T28" fmla="*/ 3588 w 5714"/>
                    <a:gd name="T29" fmla="*/ 1382 h 2311"/>
                    <a:gd name="T30" fmla="*/ 3929 w 5714"/>
                    <a:gd name="T31" fmla="*/ 1322 h 2311"/>
                    <a:gd name="T32" fmla="*/ 4248 w 5714"/>
                    <a:gd name="T33" fmla="*/ 1244 h 2311"/>
                    <a:gd name="T34" fmla="*/ 4545 w 5714"/>
                    <a:gd name="T35" fmla="*/ 1147 h 2311"/>
                    <a:gd name="T36" fmla="*/ 4816 w 5714"/>
                    <a:gd name="T37" fmla="*/ 1032 h 2311"/>
                    <a:gd name="T38" fmla="*/ 5055 w 5714"/>
                    <a:gd name="T39" fmla="*/ 902 h 2311"/>
                    <a:gd name="T40" fmla="*/ 5263 w 5714"/>
                    <a:gd name="T41" fmla="*/ 760 h 2311"/>
                    <a:gd name="T42" fmla="*/ 5435 w 5714"/>
                    <a:gd name="T43" fmla="*/ 605 h 2311"/>
                    <a:gd name="T44" fmla="*/ 5569 w 5714"/>
                    <a:gd name="T45" fmla="*/ 442 h 2311"/>
                    <a:gd name="T46" fmla="*/ 5662 w 5714"/>
                    <a:gd name="T47" fmla="*/ 270 h 2311"/>
                    <a:gd name="T48" fmla="*/ 5709 w 5714"/>
                    <a:gd name="T49" fmla="*/ 91 h 2311"/>
                    <a:gd name="T50" fmla="*/ 5714 w 5714"/>
                    <a:gd name="T51" fmla="*/ 930 h 2311"/>
                    <a:gd name="T52" fmla="*/ 5692 w 5714"/>
                    <a:gd name="T53" fmla="*/ 1109 h 2311"/>
                    <a:gd name="T54" fmla="*/ 5621 w 5714"/>
                    <a:gd name="T55" fmla="*/ 1283 h 2311"/>
                    <a:gd name="T56" fmla="*/ 5508 w 5714"/>
                    <a:gd name="T57" fmla="*/ 1448 h 2311"/>
                    <a:gd name="T58" fmla="*/ 5353 w 5714"/>
                    <a:gd name="T59" fmla="*/ 1602 h 2311"/>
                    <a:gd name="T60" fmla="*/ 5164 w 5714"/>
                    <a:gd name="T61" fmla="*/ 1745 h 2311"/>
                    <a:gd name="T62" fmla="*/ 4939 w 5714"/>
                    <a:gd name="T63" fmla="*/ 1877 h 2311"/>
                    <a:gd name="T64" fmla="*/ 4684 w 5714"/>
                    <a:gd name="T65" fmla="*/ 1991 h 2311"/>
                    <a:gd name="T66" fmla="*/ 4399 w 5714"/>
                    <a:gd name="T67" fmla="*/ 2092 h 2311"/>
                    <a:gd name="T68" fmla="*/ 4091 w 5714"/>
                    <a:gd name="T69" fmla="*/ 2175 h 2311"/>
                    <a:gd name="T70" fmla="*/ 3761 w 5714"/>
                    <a:gd name="T71" fmla="*/ 2240 h 2311"/>
                    <a:gd name="T72" fmla="*/ 3411 w 5714"/>
                    <a:gd name="T73" fmla="*/ 2285 h 2311"/>
                    <a:gd name="T74" fmla="*/ 3046 w 5714"/>
                    <a:gd name="T75" fmla="*/ 2308 h 2311"/>
                    <a:gd name="T76" fmla="*/ 2670 w 5714"/>
                    <a:gd name="T77" fmla="*/ 2308 h 2311"/>
                    <a:gd name="T78" fmla="*/ 2304 w 5714"/>
                    <a:gd name="T79" fmla="*/ 2285 h 2311"/>
                    <a:gd name="T80" fmla="*/ 1955 w 5714"/>
                    <a:gd name="T81" fmla="*/ 2240 h 2311"/>
                    <a:gd name="T82" fmla="*/ 1624 w 5714"/>
                    <a:gd name="T83" fmla="*/ 2175 h 2311"/>
                    <a:gd name="T84" fmla="*/ 1315 w 5714"/>
                    <a:gd name="T85" fmla="*/ 2092 h 2311"/>
                    <a:gd name="T86" fmla="*/ 1032 w 5714"/>
                    <a:gd name="T87" fmla="*/ 1991 h 2311"/>
                    <a:gd name="T88" fmla="*/ 775 w 5714"/>
                    <a:gd name="T89" fmla="*/ 1877 h 2311"/>
                    <a:gd name="T90" fmla="*/ 552 w 5714"/>
                    <a:gd name="T91" fmla="*/ 1745 h 2311"/>
                    <a:gd name="T92" fmla="*/ 361 w 5714"/>
                    <a:gd name="T93" fmla="*/ 1602 h 2311"/>
                    <a:gd name="T94" fmla="*/ 208 w 5714"/>
                    <a:gd name="T95" fmla="*/ 1448 h 2311"/>
                    <a:gd name="T96" fmla="*/ 94 w 5714"/>
                    <a:gd name="T97" fmla="*/ 1283 h 2311"/>
                    <a:gd name="T98" fmla="*/ 24 w 5714"/>
                    <a:gd name="T99" fmla="*/ 1109 h 2311"/>
                    <a:gd name="T100" fmla="*/ 0 w 5714"/>
                    <a:gd name="T101" fmla="*/ 930 h 23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5714" h="2311">
                      <a:moveTo>
                        <a:pt x="0" y="0"/>
                      </a:moveTo>
                      <a:lnTo>
                        <a:pt x="7" y="91"/>
                      </a:lnTo>
                      <a:lnTo>
                        <a:pt x="24" y="181"/>
                      </a:lnTo>
                      <a:lnTo>
                        <a:pt x="54" y="270"/>
                      </a:lnTo>
                      <a:lnTo>
                        <a:pt x="94" y="357"/>
                      </a:lnTo>
                      <a:lnTo>
                        <a:pt x="146" y="442"/>
                      </a:lnTo>
                      <a:lnTo>
                        <a:pt x="208" y="525"/>
                      </a:lnTo>
                      <a:lnTo>
                        <a:pt x="279" y="605"/>
                      </a:lnTo>
                      <a:lnTo>
                        <a:pt x="361" y="685"/>
                      </a:lnTo>
                      <a:lnTo>
                        <a:pt x="451" y="760"/>
                      </a:lnTo>
                      <a:lnTo>
                        <a:pt x="552" y="833"/>
                      </a:lnTo>
                      <a:lnTo>
                        <a:pt x="659" y="902"/>
                      </a:lnTo>
                      <a:lnTo>
                        <a:pt x="775" y="970"/>
                      </a:lnTo>
                      <a:lnTo>
                        <a:pt x="900" y="1032"/>
                      </a:lnTo>
                      <a:lnTo>
                        <a:pt x="1032" y="1091"/>
                      </a:lnTo>
                      <a:lnTo>
                        <a:pt x="1169" y="1147"/>
                      </a:lnTo>
                      <a:lnTo>
                        <a:pt x="1315" y="1197"/>
                      </a:lnTo>
                      <a:lnTo>
                        <a:pt x="1466" y="1244"/>
                      </a:lnTo>
                      <a:lnTo>
                        <a:pt x="1624" y="1286"/>
                      </a:lnTo>
                      <a:lnTo>
                        <a:pt x="1787" y="1322"/>
                      </a:lnTo>
                      <a:lnTo>
                        <a:pt x="1955" y="1355"/>
                      </a:lnTo>
                      <a:lnTo>
                        <a:pt x="2127" y="1382"/>
                      </a:lnTo>
                      <a:lnTo>
                        <a:pt x="2304" y="1402"/>
                      </a:lnTo>
                      <a:lnTo>
                        <a:pt x="2484" y="1418"/>
                      </a:lnTo>
                      <a:lnTo>
                        <a:pt x="2670" y="1427"/>
                      </a:lnTo>
                      <a:lnTo>
                        <a:pt x="2857" y="1430"/>
                      </a:lnTo>
                      <a:lnTo>
                        <a:pt x="3046" y="1427"/>
                      </a:lnTo>
                      <a:lnTo>
                        <a:pt x="3230" y="1418"/>
                      </a:lnTo>
                      <a:lnTo>
                        <a:pt x="3411" y="1402"/>
                      </a:lnTo>
                      <a:lnTo>
                        <a:pt x="3588" y="1382"/>
                      </a:lnTo>
                      <a:lnTo>
                        <a:pt x="3761" y="1355"/>
                      </a:lnTo>
                      <a:lnTo>
                        <a:pt x="3929" y="1322"/>
                      </a:lnTo>
                      <a:lnTo>
                        <a:pt x="4091" y="1286"/>
                      </a:lnTo>
                      <a:lnTo>
                        <a:pt x="4248" y="1244"/>
                      </a:lnTo>
                      <a:lnTo>
                        <a:pt x="4399" y="1197"/>
                      </a:lnTo>
                      <a:lnTo>
                        <a:pt x="4545" y="1147"/>
                      </a:lnTo>
                      <a:lnTo>
                        <a:pt x="4684" y="1091"/>
                      </a:lnTo>
                      <a:lnTo>
                        <a:pt x="4816" y="1032"/>
                      </a:lnTo>
                      <a:lnTo>
                        <a:pt x="4939" y="970"/>
                      </a:lnTo>
                      <a:lnTo>
                        <a:pt x="5055" y="902"/>
                      </a:lnTo>
                      <a:lnTo>
                        <a:pt x="5164" y="833"/>
                      </a:lnTo>
                      <a:lnTo>
                        <a:pt x="5263" y="760"/>
                      </a:lnTo>
                      <a:lnTo>
                        <a:pt x="5353" y="685"/>
                      </a:lnTo>
                      <a:lnTo>
                        <a:pt x="5435" y="605"/>
                      </a:lnTo>
                      <a:lnTo>
                        <a:pt x="5508" y="525"/>
                      </a:lnTo>
                      <a:lnTo>
                        <a:pt x="5569" y="442"/>
                      </a:lnTo>
                      <a:lnTo>
                        <a:pt x="5621" y="357"/>
                      </a:lnTo>
                      <a:lnTo>
                        <a:pt x="5662" y="270"/>
                      </a:lnTo>
                      <a:lnTo>
                        <a:pt x="5692" y="181"/>
                      </a:lnTo>
                      <a:lnTo>
                        <a:pt x="5709" y="91"/>
                      </a:lnTo>
                      <a:lnTo>
                        <a:pt x="5714" y="0"/>
                      </a:lnTo>
                      <a:lnTo>
                        <a:pt x="5714" y="930"/>
                      </a:lnTo>
                      <a:lnTo>
                        <a:pt x="5709" y="1020"/>
                      </a:lnTo>
                      <a:lnTo>
                        <a:pt x="5692" y="1109"/>
                      </a:lnTo>
                      <a:lnTo>
                        <a:pt x="5662" y="1197"/>
                      </a:lnTo>
                      <a:lnTo>
                        <a:pt x="5621" y="1283"/>
                      </a:lnTo>
                      <a:lnTo>
                        <a:pt x="5569" y="1366"/>
                      </a:lnTo>
                      <a:lnTo>
                        <a:pt x="5508" y="1448"/>
                      </a:lnTo>
                      <a:lnTo>
                        <a:pt x="5435" y="1526"/>
                      </a:lnTo>
                      <a:lnTo>
                        <a:pt x="5353" y="1602"/>
                      </a:lnTo>
                      <a:lnTo>
                        <a:pt x="5263" y="1675"/>
                      </a:lnTo>
                      <a:lnTo>
                        <a:pt x="5164" y="1745"/>
                      </a:lnTo>
                      <a:lnTo>
                        <a:pt x="5055" y="1812"/>
                      </a:lnTo>
                      <a:lnTo>
                        <a:pt x="4939" y="1877"/>
                      </a:lnTo>
                      <a:lnTo>
                        <a:pt x="4816" y="1936"/>
                      </a:lnTo>
                      <a:lnTo>
                        <a:pt x="4684" y="1991"/>
                      </a:lnTo>
                      <a:lnTo>
                        <a:pt x="4545" y="2045"/>
                      </a:lnTo>
                      <a:lnTo>
                        <a:pt x="4399" y="2092"/>
                      </a:lnTo>
                      <a:lnTo>
                        <a:pt x="4248" y="2137"/>
                      </a:lnTo>
                      <a:lnTo>
                        <a:pt x="4091" y="2175"/>
                      </a:lnTo>
                      <a:lnTo>
                        <a:pt x="3929" y="2210"/>
                      </a:lnTo>
                      <a:lnTo>
                        <a:pt x="3761" y="2240"/>
                      </a:lnTo>
                      <a:lnTo>
                        <a:pt x="3588" y="2266"/>
                      </a:lnTo>
                      <a:lnTo>
                        <a:pt x="3411" y="2285"/>
                      </a:lnTo>
                      <a:lnTo>
                        <a:pt x="3230" y="2299"/>
                      </a:lnTo>
                      <a:lnTo>
                        <a:pt x="3046" y="2308"/>
                      </a:lnTo>
                      <a:lnTo>
                        <a:pt x="2857" y="2311"/>
                      </a:lnTo>
                      <a:lnTo>
                        <a:pt x="2670" y="2308"/>
                      </a:lnTo>
                      <a:lnTo>
                        <a:pt x="2484" y="2299"/>
                      </a:lnTo>
                      <a:lnTo>
                        <a:pt x="2304" y="2285"/>
                      </a:lnTo>
                      <a:lnTo>
                        <a:pt x="2127" y="2266"/>
                      </a:lnTo>
                      <a:lnTo>
                        <a:pt x="1955" y="2240"/>
                      </a:lnTo>
                      <a:lnTo>
                        <a:pt x="1787" y="2210"/>
                      </a:lnTo>
                      <a:lnTo>
                        <a:pt x="1624" y="2175"/>
                      </a:lnTo>
                      <a:lnTo>
                        <a:pt x="1466" y="2137"/>
                      </a:lnTo>
                      <a:lnTo>
                        <a:pt x="1315" y="2092"/>
                      </a:lnTo>
                      <a:lnTo>
                        <a:pt x="1169" y="2045"/>
                      </a:lnTo>
                      <a:lnTo>
                        <a:pt x="1032" y="1991"/>
                      </a:lnTo>
                      <a:lnTo>
                        <a:pt x="900" y="1936"/>
                      </a:lnTo>
                      <a:lnTo>
                        <a:pt x="775" y="1877"/>
                      </a:lnTo>
                      <a:lnTo>
                        <a:pt x="659" y="1812"/>
                      </a:lnTo>
                      <a:lnTo>
                        <a:pt x="552" y="1745"/>
                      </a:lnTo>
                      <a:lnTo>
                        <a:pt x="451" y="1675"/>
                      </a:lnTo>
                      <a:lnTo>
                        <a:pt x="361" y="1602"/>
                      </a:lnTo>
                      <a:lnTo>
                        <a:pt x="279" y="1526"/>
                      </a:lnTo>
                      <a:lnTo>
                        <a:pt x="208" y="1448"/>
                      </a:lnTo>
                      <a:lnTo>
                        <a:pt x="146" y="1366"/>
                      </a:lnTo>
                      <a:lnTo>
                        <a:pt x="94" y="1283"/>
                      </a:lnTo>
                      <a:lnTo>
                        <a:pt x="54" y="1197"/>
                      </a:lnTo>
                      <a:lnTo>
                        <a:pt x="24" y="1109"/>
                      </a:lnTo>
                      <a:lnTo>
                        <a:pt x="7" y="1020"/>
                      </a:lnTo>
                      <a:lnTo>
                        <a:pt x="0" y="9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0">
                  <a:solidFill>
                    <a:schemeClr val="accent1">
                      <a:lumMod val="75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51" name="Freeform 16">
                  <a:extLst>
                    <a:ext uri="{FF2B5EF4-FFF2-40B4-BE49-F238E27FC236}">
                      <a16:creationId xmlns:a16="http://schemas.microsoft.com/office/drawing/2014/main" id="{A6D4E83D-BC82-4029-8A11-A2543542092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59200" y="5773738"/>
                  <a:ext cx="349250" cy="1725613"/>
                </a:xfrm>
                <a:custGeom>
                  <a:avLst/>
                  <a:gdLst>
                    <a:gd name="T0" fmla="*/ 0 w 220"/>
                    <a:gd name="T1" fmla="*/ 0 h 1087"/>
                    <a:gd name="T2" fmla="*/ 67 w 220"/>
                    <a:gd name="T3" fmla="*/ 60 h 1087"/>
                    <a:gd name="T4" fmla="*/ 140 w 220"/>
                    <a:gd name="T5" fmla="*/ 118 h 1087"/>
                    <a:gd name="T6" fmla="*/ 220 w 220"/>
                    <a:gd name="T7" fmla="*/ 175 h 1087"/>
                    <a:gd name="T8" fmla="*/ 220 w 220"/>
                    <a:gd name="T9" fmla="*/ 1087 h 1087"/>
                    <a:gd name="T10" fmla="*/ 140 w 220"/>
                    <a:gd name="T11" fmla="*/ 1033 h 1087"/>
                    <a:gd name="T12" fmla="*/ 67 w 220"/>
                    <a:gd name="T13" fmla="*/ 976 h 1087"/>
                    <a:gd name="T14" fmla="*/ 0 w 220"/>
                    <a:gd name="T15" fmla="*/ 919 h 1087"/>
                    <a:gd name="T16" fmla="*/ 0 w 220"/>
                    <a:gd name="T17" fmla="*/ 0 h 10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20" h="1087">
                      <a:moveTo>
                        <a:pt x="0" y="0"/>
                      </a:moveTo>
                      <a:lnTo>
                        <a:pt x="67" y="60"/>
                      </a:lnTo>
                      <a:lnTo>
                        <a:pt x="140" y="118"/>
                      </a:lnTo>
                      <a:lnTo>
                        <a:pt x="220" y="175"/>
                      </a:lnTo>
                      <a:lnTo>
                        <a:pt x="220" y="1087"/>
                      </a:lnTo>
                      <a:lnTo>
                        <a:pt x="140" y="1033"/>
                      </a:lnTo>
                      <a:lnTo>
                        <a:pt x="67" y="976"/>
                      </a:lnTo>
                      <a:lnTo>
                        <a:pt x="0" y="91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  <a:alpha val="3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52" name="Freeform 17">
                  <a:extLst>
                    <a:ext uri="{FF2B5EF4-FFF2-40B4-BE49-F238E27FC236}">
                      <a16:creationId xmlns:a16="http://schemas.microsoft.com/office/drawing/2014/main" id="{CCC779F8-72DF-4023-B06F-88876CA3428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436350" y="5773738"/>
                  <a:ext cx="347663" cy="1725613"/>
                </a:xfrm>
                <a:custGeom>
                  <a:avLst/>
                  <a:gdLst>
                    <a:gd name="T0" fmla="*/ 219 w 219"/>
                    <a:gd name="T1" fmla="*/ 0 h 1087"/>
                    <a:gd name="T2" fmla="*/ 219 w 219"/>
                    <a:gd name="T3" fmla="*/ 919 h 1087"/>
                    <a:gd name="T4" fmla="*/ 151 w 219"/>
                    <a:gd name="T5" fmla="*/ 976 h 1087"/>
                    <a:gd name="T6" fmla="*/ 78 w 219"/>
                    <a:gd name="T7" fmla="*/ 1033 h 1087"/>
                    <a:gd name="T8" fmla="*/ 0 w 219"/>
                    <a:gd name="T9" fmla="*/ 1087 h 1087"/>
                    <a:gd name="T10" fmla="*/ 0 w 219"/>
                    <a:gd name="T11" fmla="*/ 175 h 1087"/>
                    <a:gd name="T12" fmla="*/ 78 w 219"/>
                    <a:gd name="T13" fmla="*/ 118 h 1087"/>
                    <a:gd name="T14" fmla="*/ 151 w 219"/>
                    <a:gd name="T15" fmla="*/ 60 h 1087"/>
                    <a:gd name="T16" fmla="*/ 219 w 219"/>
                    <a:gd name="T17" fmla="*/ 0 h 10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19" h="1087">
                      <a:moveTo>
                        <a:pt x="219" y="0"/>
                      </a:moveTo>
                      <a:lnTo>
                        <a:pt x="219" y="919"/>
                      </a:lnTo>
                      <a:lnTo>
                        <a:pt x="151" y="976"/>
                      </a:lnTo>
                      <a:lnTo>
                        <a:pt x="78" y="1033"/>
                      </a:lnTo>
                      <a:lnTo>
                        <a:pt x="0" y="1087"/>
                      </a:lnTo>
                      <a:lnTo>
                        <a:pt x="0" y="175"/>
                      </a:lnTo>
                      <a:lnTo>
                        <a:pt x="78" y="118"/>
                      </a:lnTo>
                      <a:lnTo>
                        <a:pt x="151" y="60"/>
                      </a:lnTo>
                      <a:lnTo>
                        <a:pt x="219" y="0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  <a:alpha val="3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53" name="Freeform 18">
                  <a:extLst>
                    <a:ext uri="{FF2B5EF4-FFF2-40B4-BE49-F238E27FC236}">
                      <a16:creationId xmlns:a16="http://schemas.microsoft.com/office/drawing/2014/main" id="{037BAA30-B9E3-4237-B097-D7E6F8E2175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57700" y="6267450"/>
                  <a:ext cx="347663" cy="1598613"/>
                </a:xfrm>
                <a:custGeom>
                  <a:avLst/>
                  <a:gdLst>
                    <a:gd name="T0" fmla="*/ 0 w 219"/>
                    <a:gd name="T1" fmla="*/ 0 h 1007"/>
                    <a:gd name="T2" fmla="*/ 106 w 219"/>
                    <a:gd name="T3" fmla="*/ 53 h 1007"/>
                    <a:gd name="T4" fmla="*/ 219 w 219"/>
                    <a:gd name="T5" fmla="*/ 106 h 1007"/>
                    <a:gd name="T6" fmla="*/ 219 w 219"/>
                    <a:gd name="T7" fmla="*/ 1007 h 1007"/>
                    <a:gd name="T8" fmla="*/ 106 w 219"/>
                    <a:gd name="T9" fmla="*/ 959 h 1007"/>
                    <a:gd name="T10" fmla="*/ 0 w 219"/>
                    <a:gd name="T11" fmla="*/ 905 h 1007"/>
                    <a:gd name="T12" fmla="*/ 0 w 219"/>
                    <a:gd name="T13" fmla="*/ 0 h 10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19" h="1007">
                      <a:moveTo>
                        <a:pt x="0" y="0"/>
                      </a:moveTo>
                      <a:lnTo>
                        <a:pt x="106" y="53"/>
                      </a:lnTo>
                      <a:lnTo>
                        <a:pt x="219" y="106"/>
                      </a:lnTo>
                      <a:lnTo>
                        <a:pt x="219" y="1007"/>
                      </a:lnTo>
                      <a:lnTo>
                        <a:pt x="106" y="959"/>
                      </a:lnTo>
                      <a:lnTo>
                        <a:pt x="0" y="9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  <a:alpha val="3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54" name="Freeform 19">
                  <a:extLst>
                    <a:ext uri="{FF2B5EF4-FFF2-40B4-BE49-F238E27FC236}">
                      <a16:creationId xmlns:a16="http://schemas.microsoft.com/office/drawing/2014/main" id="{CEE7EF48-5D18-4737-89BB-F1308F65F94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737850" y="6267450"/>
                  <a:ext cx="349250" cy="1598613"/>
                </a:xfrm>
                <a:custGeom>
                  <a:avLst/>
                  <a:gdLst>
                    <a:gd name="T0" fmla="*/ 220 w 220"/>
                    <a:gd name="T1" fmla="*/ 0 h 1007"/>
                    <a:gd name="T2" fmla="*/ 220 w 220"/>
                    <a:gd name="T3" fmla="*/ 905 h 1007"/>
                    <a:gd name="T4" fmla="*/ 112 w 220"/>
                    <a:gd name="T5" fmla="*/ 959 h 1007"/>
                    <a:gd name="T6" fmla="*/ 0 w 220"/>
                    <a:gd name="T7" fmla="*/ 1007 h 1007"/>
                    <a:gd name="T8" fmla="*/ 0 w 220"/>
                    <a:gd name="T9" fmla="*/ 106 h 1007"/>
                    <a:gd name="T10" fmla="*/ 112 w 220"/>
                    <a:gd name="T11" fmla="*/ 53 h 1007"/>
                    <a:gd name="T12" fmla="*/ 220 w 220"/>
                    <a:gd name="T13" fmla="*/ 0 h 10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20" h="1007">
                      <a:moveTo>
                        <a:pt x="220" y="0"/>
                      </a:moveTo>
                      <a:lnTo>
                        <a:pt x="220" y="905"/>
                      </a:lnTo>
                      <a:lnTo>
                        <a:pt x="112" y="959"/>
                      </a:lnTo>
                      <a:lnTo>
                        <a:pt x="0" y="1007"/>
                      </a:lnTo>
                      <a:lnTo>
                        <a:pt x="0" y="106"/>
                      </a:lnTo>
                      <a:lnTo>
                        <a:pt x="112" y="53"/>
                      </a:lnTo>
                      <a:lnTo>
                        <a:pt x="220" y="0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  <a:alpha val="3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55" name="Freeform 20">
                  <a:extLst>
                    <a:ext uri="{FF2B5EF4-FFF2-40B4-BE49-F238E27FC236}">
                      <a16:creationId xmlns:a16="http://schemas.microsoft.com/office/drawing/2014/main" id="{3448C57C-B5CB-46F6-9EBC-CA2B5C958F7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54613" y="6575425"/>
                  <a:ext cx="347663" cy="1530350"/>
                </a:xfrm>
                <a:custGeom>
                  <a:avLst/>
                  <a:gdLst>
                    <a:gd name="T0" fmla="*/ 0 w 219"/>
                    <a:gd name="T1" fmla="*/ 0 h 964"/>
                    <a:gd name="T2" fmla="*/ 108 w 219"/>
                    <a:gd name="T3" fmla="*/ 37 h 964"/>
                    <a:gd name="T4" fmla="*/ 219 w 219"/>
                    <a:gd name="T5" fmla="*/ 71 h 964"/>
                    <a:gd name="T6" fmla="*/ 219 w 219"/>
                    <a:gd name="T7" fmla="*/ 964 h 964"/>
                    <a:gd name="T8" fmla="*/ 108 w 219"/>
                    <a:gd name="T9" fmla="*/ 931 h 964"/>
                    <a:gd name="T10" fmla="*/ 0 w 219"/>
                    <a:gd name="T11" fmla="*/ 897 h 964"/>
                    <a:gd name="T12" fmla="*/ 0 w 219"/>
                    <a:gd name="T13" fmla="*/ 0 h 9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19" h="964">
                      <a:moveTo>
                        <a:pt x="0" y="0"/>
                      </a:moveTo>
                      <a:lnTo>
                        <a:pt x="108" y="37"/>
                      </a:lnTo>
                      <a:lnTo>
                        <a:pt x="219" y="71"/>
                      </a:lnTo>
                      <a:lnTo>
                        <a:pt x="219" y="964"/>
                      </a:lnTo>
                      <a:lnTo>
                        <a:pt x="108" y="931"/>
                      </a:lnTo>
                      <a:lnTo>
                        <a:pt x="0" y="89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  <a:alpha val="3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56" name="Freeform 21">
                  <a:extLst>
                    <a:ext uri="{FF2B5EF4-FFF2-40B4-BE49-F238E27FC236}">
                      <a16:creationId xmlns:a16="http://schemas.microsoft.com/office/drawing/2014/main" id="{EC484645-E9CD-4544-85E4-4EC5C544540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040938" y="6575425"/>
                  <a:ext cx="346075" cy="1530350"/>
                </a:xfrm>
                <a:custGeom>
                  <a:avLst/>
                  <a:gdLst>
                    <a:gd name="T0" fmla="*/ 218 w 218"/>
                    <a:gd name="T1" fmla="*/ 0 h 964"/>
                    <a:gd name="T2" fmla="*/ 218 w 218"/>
                    <a:gd name="T3" fmla="*/ 897 h 964"/>
                    <a:gd name="T4" fmla="*/ 111 w 218"/>
                    <a:gd name="T5" fmla="*/ 931 h 964"/>
                    <a:gd name="T6" fmla="*/ 0 w 218"/>
                    <a:gd name="T7" fmla="*/ 964 h 964"/>
                    <a:gd name="T8" fmla="*/ 0 w 218"/>
                    <a:gd name="T9" fmla="*/ 71 h 964"/>
                    <a:gd name="T10" fmla="*/ 111 w 218"/>
                    <a:gd name="T11" fmla="*/ 37 h 964"/>
                    <a:gd name="T12" fmla="*/ 218 w 218"/>
                    <a:gd name="T13" fmla="*/ 0 h 9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18" h="964">
                      <a:moveTo>
                        <a:pt x="218" y="0"/>
                      </a:moveTo>
                      <a:lnTo>
                        <a:pt x="218" y="897"/>
                      </a:lnTo>
                      <a:lnTo>
                        <a:pt x="111" y="931"/>
                      </a:lnTo>
                      <a:lnTo>
                        <a:pt x="0" y="964"/>
                      </a:lnTo>
                      <a:lnTo>
                        <a:pt x="0" y="71"/>
                      </a:lnTo>
                      <a:lnTo>
                        <a:pt x="111" y="37"/>
                      </a:lnTo>
                      <a:lnTo>
                        <a:pt x="218" y="0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  <a:alpha val="3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57" name="Freeform 22">
                  <a:extLst>
                    <a:ext uri="{FF2B5EF4-FFF2-40B4-BE49-F238E27FC236}">
                      <a16:creationId xmlns:a16="http://schemas.microsoft.com/office/drawing/2014/main" id="{C8050DEE-098B-4633-A83F-95563AC9B55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027738" y="6823075"/>
                  <a:ext cx="347663" cy="1470025"/>
                </a:xfrm>
                <a:custGeom>
                  <a:avLst/>
                  <a:gdLst>
                    <a:gd name="T0" fmla="*/ 0 w 219"/>
                    <a:gd name="T1" fmla="*/ 0 h 926"/>
                    <a:gd name="T2" fmla="*/ 108 w 219"/>
                    <a:gd name="T3" fmla="*/ 23 h 926"/>
                    <a:gd name="T4" fmla="*/ 219 w 219"/>
                    <a:gd name="T5" fmla="*/ 42 h 926"/>
                    <a:gd name="T6" fmla="*/ 219 w 219"/>
                    <a:gd name="T7" fmla="*/ 926 h 926"/>
                    <a:gd name="T8" fmla="*/ 108 w 219"/>
                    <a:gd name="T9" fmla="*/ 909 h 926"/>
                    <a:gd name="T10" fmla="*/ 0 w 219"/>
                    <a:gd name="T11" fmla="*/ 888 h 926"/>
                    <a:gd name="T12" fmla="*/ 0 w 219"/>
                    <a:gd name="T13" fmla="*/ 0 h 9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19" h="926">
                      <a:moveTo>
                        <a:pt x="0" y="0"/>
                      </a:moveTo>
                      <a:lnTo>
                        <a:pt x="108" y="23"/>
                      </a:lnTo>
                      <a:lnTo>
                        <a:pt x="219" y="42"/>
                      </a:lnTo>
                      <a:lnTo>
                        <a:pt x="219" y="926"/>
                      </a:lnTo>
                      <a:lnTo>
                        <a:pt x="108" y="909"/>
                      </a:lnTo>
                      <a:lnTo>
                        <a:pt x="0" y="8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  <a:alpha val="3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58" name="Freeform 23">
                  <a:extLst>
                    <a:ext uri="{FF2B5EF4-FFF2-40B4-BE49-F238E27FC236}">
                      <a16:creationId xmlns:a16="http://schemas.microsoft.com/office/drawing/2014/main" id="{7FFBAE1A-593B-46F8-A675-79C76BF781C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167813" y="6823075"/>
                  <a:ext cx="349250" cy="1470025"/>
                </a:xfrm>
                <a:custGeom>
                  <a:avLst/>
                  <a:gdLst>
                    <a:gd name="T0" fmla="*/ 220 w 220"/>
                    <a:gd name="T1" fmla="*/ 0 h 926"/>
                    <a:gd name="T2" fmla="*/ 220 w 220"/>
                    <a:gd name="T3" fmla="*/ 888 h 926"/>
                    <a:gd name="T4" fmla="*/ 111 w 220"/>
                    <a:gd name="T5" fmla="*/ 909 h 926"/>
                    <a:gd name="T6" fmla="*/ 0 w 220"/>
                    <a:gd name="T7" fmla="*/ 926 h 926"/>
                    <a:gd name="T8" fmla="*/ 0 w 220"/>
                    <a:gd name="T9" fmla="*/ 42 h 926"/>
                    <a:gd name="T10" fmla="*/ 111 w 220"/>
                    <a:gd name="T11" fmla="*/ 23 h 926"/>
                    <a:gd name="T12" fmla="*/ 220 w 220"/>
                    <a:gd name="T13" fmla="*/ 0 h 9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20" h="926">
                      <a:moveTo>
                        <a:pt x="220" y="0"/>
                      </a:moveTo>
                      <a:lnTo>
                        <a:pt x="220" y="888"/>
                      </a:lnTo>
                      <a:lnTo>
                        <a:pt x="111" y="909"/>
                      </a:lnTo>
                      <a:lnTo>
                        <a:pt x="0" y="926"/>
                      </a:lnTo>
                      <a:lnTo>
                        <a:pt x="0" y="42"/>
                      </a:lnTo>
                      <a:lnTo>
                        <a:pt x="111" y="23"/>
                      </a:lnTo>
                      <a:lnTo>
                        <a:pt x="220" y="0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  <a:alpha val="3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59" name="Freeform 24">
                  <a:extLst>
                    <a:ext uri="{FF2B5EF4-FFF2-40B4-BE49-F238E27FC236}">
                      <a16:creationId xmlns:a16="http://schemas.microsoft.com/office/drawing/2014/main" id="{6B63054F-FEB8-4D13-8A9E-0183EB416BB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73900" y="6975475"/>
                  <a:ext cx="347663" cy="1417638"/>
                </a:xfrm>
                <a:custGeom>
                  <a:avLst/>
                  <a:gdLst>
                    <a:gd name="T0" fmla="*/ 0 w 219"/>
                    <a:gd name="T1" fmla="*/ 0 h 893"/>
                    <a:gd name="T2" fmla="*/ 110 w 219"/>
                    <a:gd name="T3" fmla="*/ 7 h 893"/>
                    <a:gd name="T4" fmla="*/ 219 w 219"/>
                    <a:gd name="T5" fmla="*/ 12 h 893"/>
                    <a:gd name="T6" fmla="*/ 219 w 219"/>
                    <a:gd name="T7" fmla="*/ 893 h 893"/>
                    <a:gd name="T8" fmla="*/ 110 w 219"/>
                    <a:gd name="T9" fmla="*/ 890 h 893"/>
                    <a:gd name="T10" fmla="*/ 0 w 219"/>
                    <a:gd name="T11" fmla="*/ 881 h 893"/>
                    <a:gd name="T12" fmla="*/ 0 w 219"/>
                    <a:gd name="T13" fmla="*/ 0 h 8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19" h="893">
                      <a:moveTo>
                        <a:pt x="0" y="0"/>
                      </a:moveTo>
                      <a:lnTo>
                        <a:pt x="110" y="7"/>
                      </a:lnTo>
                      <a:lnTo>
                        <a:pt x="219" y="12"/>
                      </a:lnTo>
                      <a:lnTo>
                        <a:pt x="219" y="893"/>
                      </a:lnTo>
                      <a:lnTo>
                        <a:pt x="110" y="890"/>
                      </a:lnTo>
                      <a:lnTo>
                        <a:pt x="0" y="88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  <a:alpha val="3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60" name="Freeform 25">
                  <a:extLst>
                    <a:ext uri="{FF2B5EF4-FFF2-40B4-BE49-F238E27FC236}">
                      <a16:creationId xmlns:a16="http://schemas.microsoft.com/office/drawing/2014/main" id="{D868AC71-92ED-459F-B0AF-E975574E073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20063" y="6975475"/>
                  <a:ext cx="350838" cy="1417638"/>
                </a:xfrm>
                <a:custGeom>
                  <a:avLst/>
                  <a:gdLst>
                    <a:gd name="T0" fmla="*/ 221 w 221"/>
                    <a:gd name="T1" fmla="*/ 0 h 893"/>
                    <a:gd name="T2" fmla="*/ 221 w 221"/>
                    <a:gd name="T3" fmla="*/ 881 h 893"/>
                    <a:gd name="T4" fmla="*/ 110 w 221"/>
                    <a:gd name="T5" fmla="*/ 890 h 893"/>
                    <a:gd name="T6" fmla="*/ 0 w 221"/>
                    <a:gd name="T7" fmla="*/ 893 h 893"/>
                    <a:gd name="T8" fmla="*/ 0 w 221"/>
                    <a:gd name="T9" fmla="*/ 12 h 893"/>
                    <a:gd name="T10" fmla="*/ 110 w 221"/>
                    <a:gd name="T11" fmla="*/ 7 h 893"/>
                    <a:gd name="T12" fmla="*/ 221 w 221"/>
                    <a:gd name="T13" fmla="*/ 0 h 8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21" h="893">
                      <a:moveTo>
                        <a:pt x="221" y="0"/>
                      </a:moveTo>
                      <a:lnTo>
                        <a:pt x="221" y="881"/>
                      </a:lnTo>
                      <a:lnTo>
                        <a:pt x="110" y="890"/>
                      </a:lnTo>
                      <a:lnTo>
                        <a:pt x="0" y="893"/>
                      </a:lnTo>
                      <a:lnTo>
                        <a:pt x="0" y="12"/>
                      </a:lnTo>
                      <a:lnTo>
                        <a:pt x="110" y="7"/>
                      </a:lnTo>
                      <a:lnTo>
                        <a:pt x="221" y="0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  <a:alpha val="3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BFB720FF-6CDA-479F-8635-75253357125F}"/>
                  </a:ext>
                </a:extLst>
              </p:cNvPr>
              <p:cNvGrpSpPr/>
              <p:nvPr/>
            </p:nvGrpSpPr>
            <p:grpSpPr>
              <a:xfrm>
                <a:off x="6338645" y="2741246"/>
                <a:ext cx="9070975" cy="4368800"/>
                <a:chOff x="3235325" y="2628900"/>
                <a:chExt cx="9070975" cy="4368800"/>
              </a:xfrm>
            </p:grpSpPr>
            <p:sp>
              <p:nvSpPr>
                <p:cNvPr id="47" name="Freeform 26">
                  <a:extLst>
                    <a:ext uri="{FF2B5EF4-FFF2-40B4-BE49-F238E27FC236}">
                      <a16:creationId xmlns:a16="http://schemas.microsoft.com/office/drawing/2014/main" id="{66F01C2C-7B7B-496C-8419-25CAB160287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35325" y="2628900"/>
                  <a:ext cx="9070975" cy="4368800"/>
                </a:xfrm>
                <a:custGeom>
                  <a:avLst/>
                  <a:gdLst>
                    <a:gd name="T0" fmla="*/ 3038 w 5714"/>
                    <a:gd name="T1" fmla="*/ 2 h 2752"/>
                    <a:gd name="T2" fmla="*/ 3390 w 5714"/>
                    <a:gd name="T3" fmla="*/ 21 h 2752"/>
                    <a:gd name="T4" fmla="*/ 3728 w 5714"/>
                    <a:gd name="T5" fmla="*/ 59 h 2752"/>
                    <a:gd name="T6" fmla="*/ 4047 w 5714"/>
                    <a:gd name="T7" fmla="*/ 115 h 2752"/>
                    <a:gd name="T8" fmla="*/ 4349 w 5714"/>
                    <a:gd name="T9" fmla="*/ 186 h 2752"/>
                    <a:gd name="T10" fmla="*/ 4627 w 5714"/>
                    <a:gd name="T11" fmla="*/ 273 h 2752"/>
                    <a:gd name="T12" fmla="*/ 4878 w 5714"/>
                    <a:gd name="T13" fmla="*/ 374 h 2752"/>
                    <a:gd name="T14" fmla="*/ 5102 w 5714"/>
                    <a:gd name="T15" fmla="*/ 488 h 2752"/>
                    <a:gd name="T16" fmla="*/ 5296 w 5714"/>
                    <a:gd name="T17" fmla="*/ 617 h 2752"/>
                    <a:gd name="T18" fmla="*/ 5456 w 5714"/>
                    <a:gd name="T19" fmla="*/ 756 h 2752"/>
                    <a:gd name="T20" fmla="*/ 5581 w 5714"/>
                    <a:gd name="T21" fmla="*/ 905 h 2752"/>
                    <a:gd name="T22" fmla="*/ 5666 w 5714"/>
                    <a:gd name="T23" fmla="*/ 1065 h 2752"/>
                    <a:gd name="T24" fmla="*/ 5709 w 5714"/>
                    <a:gd name="T25" fmla="*/ 1233 h 2752"/>
                    <a:gd name="T26" fmla="*/ 5709 w 5714"/>
                    <a:gd name="T27" fmla="*/ 1412 h 2752"/>
                    <a:gd name="T28" fmla="*/ 5662 w 5714"/>
                    <a:gd name="T29" fmla="*/ 1590 h 2752"/>
                    <a:gd name="T30" fmla="*/ 5569 w 5714"/>
                    <a:gd name="T31" fmla="*/ 1762 h 2752"/>
                    <a:gd name="T32" fmla="*/ 5435 w 5714"/>
                    <a:gd name="T33" fmla="*/ 1927 h 2752"/>
                    <a:gd name="T34" fmla="*/ 5263 w 5714"/>
                    <a:gd name="T35" fmla="*/ 2081 h 2752"/>
                    <a:gd name="T36" fmla="*/ 5055 w 5714"/>
                    <a:gd name="T37" fmla="*/ 2224 h 2752"/>
                    <a:gd name="T38" fmla="*/ 4816 w 5714"/>
                    <a:gd name="T39" fmla="*/ 2352 h 2752"/>
                    <a:gd name="T40" fmla="*/ 4545 w 5714"/>
                    <a:gd name="T41" fmla="*/ 2467 h 2752"/>
                    <a:gd name="T42" fmla="*/ 4248 w 5714"/>
                    <a:gd name="T43" fmla="*/ 2564 h 2752"/>
                    <a:gd name="T44" fmla="*/ 3929 w 5714"/>
                    <a:gd name="T45" fmla="*/ 2644 h 2752"/>
                    <a:gd name="T46" fmla="*/ 3588 w 5714"/>
                    <a:gd name="T47" fmla="*/ 2702 h 2752"/>
                    <a:gd name="T48" fmla="*/ 3230 w 5714"/>
                    <a:gd name="T49" fmla="*/ 2738 h 2752"/>
                    <a:gd name="T50" fmla="*/ 2857 w 5714"/>
                    <a:gd name="T51" fmla="*/ 2752 h 2752"/>
                    <a:gd name="T52" fmla="*/ 2484 w 5714"/>
                    <a:gd name="T53" fmla="*/ 2738 h 2752"/>
                    <a:gd name="T54" fmla="*/ 2127 w 5714"/>
                    <a:gd name="T55" fmla="*/ 2702 h 2752"/>
                    <a:gd name="T56" fmla="*/ 1787 w 5714"/>
                    <a:gd name="T57" fmla="*/ 2644 h 2752"/>
                    <a:gd name="T58" fmla="*/ 1466 w 5714"/>
                    <a:gd name="T59" fmla="*/ 2564 h 2752"/>
                    <a:gd name="T60" fmla="*/ 1169 w 5714"/>
                    <a:gd name="T61" fmla="*/ 2467 h 2752"/>
                    <a:gd name="T62" fmla="*/ 900 w 5714"/>
                    <a:gd name="T63" fmla="*/ 2352 h 2752"/>
                    <a:gd name="T64" fmla="*/ 659 w 5714"/>
                    <a:gd name="T65" fmla="*/ 2224 h 2752"/>
                    <a:gd name="T66" fmla="*/ 451 w 5714"/>
                    <a:gd name="T67" fmla="*/ 2081 h 2752"/>
                    <a:gd name="T68" fmla="*/ 279 w 5714"/>
                    <a:gd name="T69" fmla="*/ 1927 h 2752"/>
                    <a:gd name="T70" fmla="*/ 146 w 5714"/>
                    <a:gd name="T71" fmla="*/ 1762 h 2752"/>
                    <a:gd name="T72" fmla="*/ 54 w 5714"/>
                    <a:gd name="T73" fmla="*/ 1590 h 2752"/>
                    <a:gd name="T74" fmla="*/ 7 w 5714"/>
                    <a:gd name="T75" fmla="*/ 1412 h 2752"/>
                    <a:gd name="T76" fmla="*/ 5 w 5714"/>
                    <a:gd name="T77" fmla="*/ 1233 h 2752"/>
                    <a:gd name="T78" fmla="*/ 50 w 5714"/>
                    <a:gd name="T79" fmla="*/ 1065 h 2752"/>
                    <a:gd name="T80" fmla="*/ 135 w 5714"/>
                    <a:gd name="T81" fmla="*/ 905 h 2752"/>
                    <a:gd name="T82" fmla="*/ 258 w 5714"/>
                    <a:gd name="T83" fmla="*/ 756 h 2752"/>
                    <a:gd name="T84" fmla="*/ 420 w 5714"/>
                    <a:gd name="T85" fmla="*/ 617 h 2752"/>
                    <a:gd name="T86" fmla="*/ 612 w 5714"/>
                    <a:gd name="T87" fmla="*/ 488 h 2752"/>
                    <a:gd name="T88" fmla="*/ 836 w 5714"/>
                    <a:gd name="T89" fmla="*/ 374 h 2752"/>
                    <a:gd name="T90" fmla="*/ 1089 w 5714"/>
                    <a:gd name="T91" fmla="*/ 273 h 2752"/>
                    <a:gd name="T92" fmla="*/ 1367 w 5714"/>
                    <a:gd name="T93" fmla="*/ 186 h 2752"/>
                    <a:gd name="T94" fmla="*/ 1667 w 5714"/>
                    <a:gd name="T95" fmla="*/ 115 h 2752"/>
                    <a:gd name="T96" fmla="*/ 1986 w 5714"/>
                    <a:gd name="T97" fmla="*/ 59 h 2752"/>
                    <a:gd name="T98" fmla="*/ 2325 w 5714"/>
                    <a:gd name="T99" fmla="*/ 21 h 2752"/>
                    <a:gd name="T100" fmla="*/ 2677 w 5714"/>
                    <a:gd name="T101" fmla="*/ 2 h 27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5714" h="2752">
                      <a:moveTo>
                        <a:pt x="2857" y="0"/>
                      </a:moveTo>
                      <a:lnTo>
                        <a:pt x="3038" y="2"/>
                      </a:lnTo>
                      <a:lnTo>
                        <a:pt x="3216" y="9"/>
                      </a:lnTo>
                      <a:lnTo>
                        <a:pt x="3390" y="21"/>
                      </a:lnTo>
                      <a:lnTo>
                        <a:pt x="3561" y="38"/>
                      </a:lnTo>
                      <a:lnTo>
                        <a:pt x="3728" y="59"/>
                      </a:lnTo>
                      <a:lnTo>
                        <a:pt x="3891" y="85"/>
                      </a:lnTo>
                      <a:lnTo>
                        <a:pt x="4047" y="115"/>
                      </a:lnTo>
                      <a:lnTo>
                        <a:pt x="4202" y="148"/>
                      </a:lnTo>
                      <a:lnTo>
                        <a:pt x="4349" y="186"/>
                      </a:lnTo>
                      <a:lnTo>
                        <a:pt x="4490" y="228"/>
                      </a:lnTo>
                      <a:lnTo>
                        <a:pt x="4627" y="273"/>
                      </a:lnTo>
                      <a:lnTo>
                        <a:pt x="4755" y="321"/>
                      </a:lnTo>
                      <a:lnTo>
                        <a:pt x="4878" y="374"/>
                      </a:lnTo>
                      <a:lnTo>
                        <a:pt x="4994" y="429"/>
                      </a:lnTo>
                      <a:lnTo>
                        <a:pt x="5102" y="488"/>
                      </a:lnTo>
                      <a:lnTo>
                        <a:pt x="5203" y="551"/>
                      </a:lnTo>
                      <a:lnTo>
                        <a:pt x="5296" y="617"/>
                      </a:lnTo>
                      <a:lnTo>
                        <a:pt x="5380" y="685"/>
                      </a:lnTo>
                      <a:lnTo>
                        <a:pt x="5456" y="756"/>
                      </a:lnTo>
                      <a:lnTo>
                        <a:pt x="5524" y="829"/>
                      </a:lnTo>
                      <a:lnTo>
                        <a:pt x="5581" y="905"/>
                      </a:lnTo>
                      <a:lnTo>
                        <a:pt x="5628" y="985"/>
                      </a:lnTo>
                      <a:lnTo>
                        <a:pt x="5666" y="1065"/>
                      </a:lnTo>
                      <a:lnTo>
                        <a:pt x="5694" y="1148"/>
                      </a:lnTo>
                      <a:lnTo>
                        <a:pt x="5709" y="1233"/>
                      </a:lnTo>
                      <a:lnTo>
                        <a:pt x="5714" y="1320"/>
                      </a:lnTo>
                      <a:lnTo>
                        <a:pt x="5709" y="1412"/>
                      </a:lnTo>
                      <a:lnTo>
                        <a:pt x="5692" y="1501"/>
                      </a:lnTo>
                      <a:lnTo>
                        <a:pt x="5662" y="1590"/>
                      </a:lnTo>
                      <a:lnTo>
                        <a:pt x="5621" y="1677"/>
                      </a:lnTo>
                      <a:lnTo>
                        <a:pt x="5569" y="1762"/>
                      </a:lnTo>
                      <a:lnTo>
                        <a:pt x="5508" y="1845"/>
                      </a:lnTo>
                      <a:lnTo>
                        <a:pt x="5435" y="1927"/>
                      </a:lnTo>
                      <a:lnTo>
                        <a:pt x="5353" y="2005"/>
                      </a:lnTo>
                      <a:lnTo>
                        <a:pt x="5263" y="2081"/>
                      </a:lnTo>
                      <a:lnTo>
                        <a:pt x="5164" y="2154"/>
                      </a:lnTo>
                      <a:lnTo>
                        <a:pt x="5055" y="2224"/>
                      </a:lnTo>
                      <a:lnTo>
                        <a:pt x="4939" y="2290"/>
                      </a:lnTo>
                      <a:lnTo>
                        <a:pt x="4816" y="2352"/>
                      </a:lnTo>
                      <a:lnTo>
                        <a:pt x="4684" y="2411"/>
                      </a:lnTo>
                      <a:lnTo>
                        <a:pt x="4545" y="2467"/>
                      </a:lnTo>
                      <a:lnTo>
                        <a:pt x="4399" y="2517"/>
                      </a:lnTo>
                      <a:lnTo>
                        <a:pt x="4248" y="2564"/>
                      </a:lnTo>
                      <a:lnTo>
                        <a:pt x="4091" y="2606"/>
                      </a:lnTo>
                      <a:lnTo>
                        <a:pt x="3929" y="2644"/>
                      </a:lnTo>
                      <a:lnTo>
                        <a:pt x="3761" y="2675"/>
                      </a:lnTo>
                      <a:lnTo>
                        <a:pt x="3588" y="2702"/>
                      </a:lnTo>
                      <a:lnTo>
                        <a:pt x="3411" y="2724"/>
                      </a:lnTo>
                      <a:lnTo>
                        <a:pt x="3230" y="2738"/>
                      </a:lnTo>
                      <a:lnTo>
                        <a:pt x="3046" y="2748"/>
                      </a:lnTo>
                      <a:lnTo>
                        <a:pt x="2857" y="2752"/>
                      </a:lnTo>
                      <a:lnTo>
                        <a:pt x="2670" y="2748"/>
                      </a:lnTo>
                      <a:lnTo>
                        <a:pt x="2484" y="2738"/>
                      </a:lnTo>
                      <a:lnTo>
                        <a:pt x="2304" y="2724"/>
                      </a:lnTo>
                      <a:lnTo>
                        <a:pt x="2127" y="2702"/>
                      </a:lnTo>
                      <a:lnTo>
                        <a:pt x="1955" y="2675"/>
                      </a:lnTo>
                      <a:lnTo>
                        <a:pt x="1787" y="2644"/>
                      </a:lnTo>
                      <a:lnTo>
                        <a:pt x="1624" y="2606"/>
                      </a:lnTo>
                      <a:lnTo>
                        <a:pt x="1466" y="2564"/>
                      </a:lnTo>
                      <a:lnTo>
                        <a:pt x="1315" y="2517"/>
                      </a:lnTo>
                      <a:lnTo>
                        <a:pt x="1169" y="2467"/>
                      </a:lnTo>
                      <a:lnTo>
                        <a:pt x="1032" y="2411"/>
                      </a:lnTo>
                      <a:lnTo>
                        <a:pt x="900" y="2352"/>
                      </a:lnTo>
                      <a:lnTo>
                        <a:pt x="775" y="2290"/>
                      </a:lnTo>
                      <a:lnTo>
                        <a:pt x="659" y="2224"/>
                      </a:lnTo>
                      <a:lnTo>
                        <a:pt x="552" y="2154"/>
                      </a:lnTo>
                      <a:lnTo>
                        <a:pt x="451" y="2081"/>
                      </a:lnTo>
                      <a:lnTo>
                        <a:pt x="361" y="2005"/>
                      </a:lnTo>
                      <a:lnTo>
                        <a:pt x="279" y="1927"/>
                      </a:lnTo>
                      <a:lnTo>
                        <a:pt x="208" y="1845"/>
                      </a:lnTo>
                      <a:lnTo>
                        <a:pt x="146" y="1762"/>
                      </a:lnTo>
                      <a:lnTo>
                        <a:pt x="94" y="1677"/>
                      </a:lnTo>
                      <a:lnTo>
                        <a:pt x="54" y="1590"/>
                      </a:lnTo>
                      <a:lnTo>
                        <a:pt x="24" y="1501"/>
                      </a:lnTo>
                      <a:lnTo>
                        <a:pt x="7" y="1412"/>
                      </a:lnTo>
                      <a:lnTo>
                        <a:pt x="0" y="1320"/>
                      </a:lnTo>
                      <a:lnTo>
                        <a:pt x="5" y="1233"/>
                      </a:lnTo>
                      <a:lnTo>
                        <a:pt x="23" y="1148"/>
                      </a:lnTo>
                      <a:lnTo>
                        <a:pt x="50" y="1065"/>
                      </a:lnTo>
                      <a:lnTo>
                        <a:pt x="87" y="985"/>
                      </a:lnTo>
                      <a:lnTo>
                        <a:pt x="135" y="905"/>
                      </a:lnTo>
                      <a:lnTo>
                        <a:pt x="193" y="829"/>
                      </a:lnTo>
                      <a:lnTo>
                        <a:pt x="258" y="756"/>
                      </a:lnTo>
                      <a:lnTo>
                        <a:pt x="335" y="685"/>
                      </a:lnTo>
                      <a:lnTo>
                        <a:pt x="420" y="617"/>
                      </a:lnTo>
                      <a:lnTo>
                        <a:pt x="512" y="551"/>
                      </a:lnTo>
                      <a:lnTo>
                        <a:pt x="612" y="488"/>
                      </a:lnTo>
                      <a:lnTo>
                        <a:pt x="722" y="429"/>
                      </a:lnTo>
                      <a:lnTo>
                        <a:pt x="836" y="374"/>
                      </a:lnTo>
                      <a:lnTo>
                        <a:pt x="959" y="321"/>
                      </a:lnTo>
                      <a:lnTo>
                        <a:pt x="1089" y="273"/>
                      </a:lnTo>
                      <a:lnTo>
                        <a:pt x="1225" y="228"/>
                      </a:lnTo>
                      <a:lnTo>
                        <a:pt x="1367" y="186"/>
                      </a:lnTo>
                      <a:lnTo>
                        <a:pt x="1514" y="148"/>
                      </a:lnTo>
                      <a:lnTo>
                        <a:pt x="1667" y="115"/>
                      </a:lnTo>
                      <a:lnTo>
                        <a:pt x="1825" y="85"/>
                      </a:lnTo>
                      <a:lnTo>
                        <a:pt x="1986" y="59"/>
                      </a:lnTo>
                      <a:lnTo>
                        <a:pt x="2155" y="38"/>
                      </a:lnTo>
                      <a:lnTo>
                        <a:pt x="2325" y="21"/>
                      </a:lnTo>
                      <a:lnTo>
                        <a:pt x="2500" y="9"/>
                      </a:lnTo>
                      <a:lnTo>
                        <a:pt x="2677" y="2"/>
                      </a:lnTo>
                      <a:lnTo>
                        <a:pt x="2857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48" name="Freeform 27">
                  <a:extLst>
                    <a:ext uri="{FF2B5EF4-FFF2-40B4-BE49-F238E27FC236}">
                      <a16:creationId xmlns:a16="http://schemas.microsoft.com/office/drawing/2014/main" id="{B7660313-56A2-4A24-9AAB-68A5DBB1F69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32238" y="3152775"/>
                  <a:ext cx="7677150" cy="3138488"/>
                </a:xfrm>
                <a:custGeom>
                  <a:avLst/>
                  <a:gdLst>
                    <a:gd name="T0" fmla="*/ 2611 w 4836"/>
                    <a:gd name="T1" fmla="*/ 4 h 1977"/>
                    <a:gd name="T2" fmla="*/ 2977 w 4836"/>
                    <a:gd name="T3" fmla="*/ 28 h 1977"/>
                    <a:gd name="T4" fmla="*/ 3312 w 4836"/>
                    <a:gd name="T5" fmla="*/ 75 h 1977"/>
                    <a:gd name="T6" fmla="*/ 3619 w 4836"/>
                    <a:gd name="T7" fmla="*/ 141 h 1977"/>
                    <a:gd name="T8" fmla="*/ 3893 w 4836"/>
                    <a:gd name="T9" fmla="*/ 224 h 1977"/>
                    <a:gd name="T10" fmla="*/ 4136 w 4836"/>
                    <a:gd name="T11" fmla="*/ 318 h 1977"/>
                    <a:gd name="T12" fmla="*/ 4344 w 4836"/>
                    <a:gd name="T13" fmla="*/ 424 h 1977"/>
                    <a:gd name="T14" fmla="*/ 4517 w 4836"/>
                    <a:gd name="T15" fmla="*/ 535 h 1977"/>
                    <a:gd name="T16" fmla="*/ 4654 w 4836"/>
                    <a:gd name="T17" fmla="*/ 652 h 1977"/>
                    <a:gd name="T18" fmla="*/ 4755 w 4836"/>
                    <a:gd name="T19" fmla="*/ 768 h 1977"/>
                    <a:gd name="T20" fmla="*/ 4816 w 4836"/>
                    <a:gd name="T21" fmla="*/ 883 h 1977"/>
                    <a:gd name="T22" fmla="*/ 4836 w 4836"/>
                    <a:gd name="T23" fmla="*/ 990 h 1977"/>
                    <a:gd name="T24" fmla="*/ 4816 w 4836"/>
                    <a:gd name="T25" fmla="*/ 1100 h 1977"/>
                    <a:gd name="T26" fmla="*/ 4755 w 4836"/>
                    <a:gd name="T27" fmla="*/ 1213 h 1977"/>
                    <a:gd name="T28" fmla="*/ 4654 w 4836"/>
                    <a:gd name="T29" fmla="*/ 1329 h 1977"/>
                    <a:gd name="T30" fmla="*/ 4517 w 4836"/>
                    <a:gd name="T31" fmla="*/ 1444 h 1977"/>
                    <a:gd name="T32" fmla="*/ 4344 w 4836"/>
                    <a:gd name="T33" fmla="*/ 1555 h 1977"/>
                    <a:gd name="T34" fmla="*/ 4136 w 4836"/>
                    <a:gd name="T35" fmla="*/ 1659 h 1977"/>
                    <a:gd name="T36" fmla="*/ 3893 w 4836"/>
                    <a:gd name="T37" fmla="*/ 1755 h 1977"/>
                    <a:gd name="T38" fmla="*/ 3619 w 4836"/>
                    <a:gd name="T39" fmla="*/ 1836 h 1977"/>
                    <a:gd name="T40" fmla="*/ 3312 w 4836"/>
                    <a:gd name="T41" fmla="*/ 1902 h 1977"/>
                    <a:gd name="T42" fmla="*/ 2977 w 4836"/>
                    <a:gd name="T43" fmla="*/ 1949 h 1977"/>
                    <a:gd name="T44" fmla="*/ 2611 w 4836"/>
                    <a:gd name="T45" fmla="*/ 1974 h 1977"/>
                    <a:gd name="T46" fmla="*/ 2226 w 4836"/>
                    <a:gd name="T47" fmla="*/ 1974 h 1977"/>
                    <a:gd name="T48" fmla="*/ 1861 w 4836"/>
                    <a:gd name="T49" fmla="*/ 1949 h 1977"/>
                    <a:gd name="T50" fmla="*/ 1525 w 4836"/>
                    <a:gd name="T51" fmla="*/ 1902 h 1977"/>
                    <a:gd name="T52" fmla="*/ 1218 w 4836"/>
                    <a:gd name="T53" fmla="*/ 1836 h 1977"/>
                    <a:gd name="T54" fmla="*/ 944 w 4836"/>
                    <a:gd name="T55" fmla="*/ 1755 h 1977"/>
                    <a:gd name="T56" fmla="*/ 701 w 4836"/>
                    <a:gd name="T57" fmla="*/ 1659 h 1977"/>
                    <a:gd name="T58" fmla="*/ 493 w 4836"/>
                    <a:gd name="T59" fmla="*/ 1555 h 1977"/>
                    <a:gd name="T60" fmla="*/ 319 w 4836"/>
                    <a:gd name="T61" fmla="*/ 1444 h 1977"/>
                    <a:gd name="T62" fmla="*/ 182 w 4836"/>
                    <a:gd name="T63" fmla="*/ 1329 h 1977"/>
                    <a:gd name="T64" fmla="*/ 81 w 4836"/>
                    <a:gd name="T65" fmla="*/ 1213 h 1977"/>
                    <a:gd name="T66" fmla="*/ 21 w 4836"/>
                    <a:gd name="T67" fmla="*/ 1100 h 1977"/>
                    <a:gd name="T68" fmla="*/ 0 w 4836"/>
                    <a:gd name="T69" fmla="*/ 990 h 1977"/>
                    <a:gd name="T70" fmla="*/ 21 w 4836"/>
                    <a:gd name="T71" fmla="*/ 883 h 1977"/>
                    <a:gd name="T72" fmla="*/ 81 w 4836"/>
                    <a:gd name="T73" fmla="*/ 768 h 1977"/>
                    <a:gd name="T74" fmla="*/ 182 w 4836"/>
                    <a:gd name="T75" fmla="*/ 652 h 1977"/>
                    <a:gd name="T76" fmla="*/ 319 w 4836"/>
                    <a:gd name="T77" fmla="*/ 535 h 1977"/>
                    <a:gd name="T78" fmla="*/ 493 w 4836"/>
                    <a:gd name="T79" fmla="*/ 424 h 1977"/>
                    <a:gd name="T80" fmla="*/ 701 w 4836"/>
                    <a:gd name="T81" fmla="*/ 318 h 1977"/>
                    <a:gd name="T82" fmla="*/ 944 w 4836"/>
                    <a:gd name="T83" fmla="*/ 224 h 1977"/>
                    <a:gd name="T84" fmla="*/ 1218 w 4836"/>
                    <a:gd name="T85" fmla="*/ 141 h 1977"/>
                    <a:gd name="T86" fmla="*/ 1525 w 4836"/>
                    <a:gd name="T87" fmla="*/ 75 h 1977"/>
                    <a:gd name="T88" fmla="*/ 1861 w 4836"/>
                    <a:gd name="T89" fmla="*/ 28 h 1977"/>
                    <a:gd name="T90" fmla="*/ 2226 w 4836"/>
                    <a:gd name="T91" fmla="*/ 4 h 19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4836" h="1977">
                      <a:moveTo>
                        <a:pt x="2418" y="0"/>
                      </a:moveTo>
                      <a:lnTo>
                        <a:pt x="2611" y="4"/>
                      </a:lnTo>
                      <a:lnTo>
                        <a:pt x="2796" y="12"/>
                      </a:lnTo>
                      <a:lnTo>
                        <a:pt x="2977" y="28"/>
                      </a:lnTo>
                      <a:lnTo>
                        <a:pt x="3149" y="49"/>
                      </a:lnTo>
                      <a:lnTo>
                        <a:pt x="3312" y="75"/>
                      </a:lnTo>
                      <a:lnTo>
                        <a:pt x="3469" y="106"/>
                      </a:lnTo>
                      <a:lnTo>
                        <a:pt x="3619" y="141"/>
                      </a:lnTo>
                      <a:lnTo>
                        <a:pt x="3759" y="181"/>
                      </a:lnTo>
                      <a:lnTo>
                        <a:pt x="3893" y="224"/>
                      </a:lnTo>
                      <a:lnTo>
                        <a:pt x="4019" y="269"/>
                      </a:lnTo>
                      <a:lnTo>
                        <a:pt x="4136" y="318"/>
                      </a:lnTo>
                      <a:lnTo>
                        <a:pt x="4245" y="370"/>
                      </a:lnTo>
                      <a:lnTo>
                        <a:pt x="4344" y="424"/>
                      </a:lnTo>
                      <a:lnTo>
                        <a:pt x="4436" y="480"/>
                      </a:lnTo>
                      <a:lnTo>
                        <a:pt x="4517" y="535"/>
                      </a:lnTo>
                      <a:lnTo>
                        <a:pt x="4592" y="593"/>
                      </a:lnTo>
                      <a:lnTo>
                        <a:pt x="4654" y="652"/>
                      </a:lnTo>
                      <a:lnTo>
                        <a:pt x="4710" y="709"/>
                      </a:lnTo>
                      <a:lnTo>
                        <a:pt x="4755" y="768"/>
                      </a:lnTo>
                      <a:lnTo>
                        <a:pt x="4790" y="825"/>
                      </a:lnTo>
                      <a:lnTo>
                        <a:pt x="4816" y="883"/>
                      </a:lnTo>
                      <a:lnTo>
                        <a:pt x="4831" y="937"/>
                      </a:lnTo>
                      <a:lnTo>
                        <a:pt x="4836" y="990"/>
                      </a:lnTo>
                      <a:lnTo>
                        <a:pt x="4831" y="1044"/>
                      </a:lnTo>
                      <a:lnTo>
                        <a:pt x="4816" y="1100"/>
                      </a:lnTo>
                      <a:lnTo>
                        <a:pt x="4790" y="1155"/>
                      </a:lnTo>
                      <a:lnTo>
                        <a:pt x="4755" y="1213"/>
                      </a:lnTo>
                      <a:lnTo>
                        <a:pt x="4710" y="1270"/>
                      </a:lnTo>
                      <a:lnTo>
                        <a:pt x="4654" y="1329"/>
                      </a:lnTo>
                      <a:lnTo>
                        <a:pt x="4592" y="1386"/>
                      </a:lnTo>
                      <a:lnTo>
                        <a:pt x="4517" y="1444"/>
                      </a:lnTo>
                      <a:lnTo>
                        <a:pt x="4436" y="1501"/>
                      </a:lnTo>
                      <a:lnTo>
                        <a:pt x="4344" y="1555"/>
                      </a:lnTo>
                      <a:lnTo>
                        <a:pt x="4245" y="1609"/>
                      </a:lnTo>
                      <a:lnTo>
                        <a:pt x="4136" y="1659"/>
                      </a:lnTo>
                      <a:lnTo>
                        <a:pt x="4019" y="1710"/>
                      </a:lnTo>
                      <a:lnTo>
                        <a:pt x="3893" y="1755"/>
                      </a:lnTo>
                      <a:lnTo>
                        <a:pt x="3759" y="1798"/>
                      </a:lnTo>
                      <a:lnTo>
                        <a:pt x="3619" y="1836"/>
                      </a:lnTo>
                      <a:lnTo>
                        <a:pt x="3469" y="1871"/>
                      </a:lnTo>
                      <a:lnTo>
                        <a:pt x="3312" y="1902"/>
                      </a:lnTo>
                      <a:lnTo>
                        <a:pt x="3149" y="1929"/>
                      </a:lnTo>
                      <a:lnTo>
                        <a:pt x="2977" y="1949"/>
                      </a:lnTo>
                      <a:lnTo>
                        <a:pt x="2796" y="1965"/>
                      </a:lnTo>
                      <a:lnTo>
                        <a:pt x="2611" y="1974"/>
                      </a:lnTo>
                      <a:lnTo>
                        <a:pt x="2418" y="1977"/>
                      </a:lnTo>
                      <a:lnTo>
                        <a:pt x="2226" y="1974"/>
                      </a:lnTo>
                      <a:lnTo>
                        <a:pt x="2040" y="1965"/>
                      </a:lnTo>
                      <a:lnTo>
                        <a:pt x="1861" y="1949"/>
                      </a:lnTo>
                      <a:lnTo>
                        <a:pt x="1690" y="1929"/>
                      </a:lnTo>
                      <a:lnTo>
                        <a:pt x="1525" y="1902"/>
                      </a:lnTo>
                      <a:lnTo>
                        <a:pt x="1369" y="1871"/>
                      </a:lnTo>
                      <a:lnTo>
                        <a:pt x="1218" y="1836"/>
                      </a:lnTo>
                      <a:lnTo>
                        <a:pt x="1077" y="1798"/>
                      </a:lnTo>
                      <a:lnTo>
                        <a:pt x="944" y="1755"/>
                      </a:lnTo>
                      <a:lnTo>
                        <a:pt x="819" y="1710"/>
                      </a:lnTo>
                      <a:lnTo>
                        <a:pt x="701" y="1659"/>
                      </a:lnTo>
                      <a:lnTo>
                        <a:pt x="593" y="1609"/>
                      </a:lnTo>
                      <a:lnTo>
                        <a:pt x="493" y="1555"/>
                      </a:lnTo>
                      <a:lnTo>
                        <a:pt x="401" y="1501"/>
                      </a:lnTo>
                      <a:lnTo>
                        <a:pt x="319" y="1444"/>
                      </a:lnTo>
                      <a:lnTo>
                        <a:pt x="246" y="1386"/>
                      </a:lnTo>
                      <a:lnTo>
                        <a:pt x="182" y="1329"/>
                      </a:lnTo>
                      <a:lnTo>
                        <a:pt x="127" y="1270"/>
                      </a:lnTo>
                      <a:lnTo>
                        <a:pt x="81" y="1213"/>
                      </a:lnTo>
                      <a:lnTo>
                        <a:pt x="47" y="1155"/>
                      </a:lnTo>
                      <a:lnTo>
                        <a:pt x="21" y="1100"/>
                      </a:lnTo>
                      <a:lnTo>
                        <a:pt x="5" y="1044"/>
                      </a:lnTo>
                      <a:lnTo>
                        <a:pt x="0" y="990"/>
                      </a:lnTo>
                      <a:lnTo>
                        <a:pt x="5" y="937"/>
                      </a:lnTo>
                      <a:lnTo>
                        <a:pt x="21" y="883"/>
                      </a:lnTo>
                      <a:lnTo>
                        <a:pt x="47" y="825"/>
                      </a:lnTo>
                      <a:lnTo>
                        <a:pt x="81" y="768"/>
                      </a:lnTo>
                      <a:lnTo>
                        <a:pt x="127" y="709"/>
                      </a:lnTo>
                      <a:lnTo>
                        <a:pt x="182" y="652"/>
                      </a:lnTo>
                      <a:lnTo>
                        <a:pt x="246" y="593"/>
                      </a:lnTo>
                      <a:lnTo>
                        <a:pt x="319" y="535"/>
                      </a:lnTo>
                      <a:lnTo>
                        <a:pt x="401" y="480"/>
                      </a:lnTo>
                      <a:lnTo>
                        <a:pt x="493" y="424"/>
                      </a:lnTo>
                      <a:lnTo>
                        <a:pt x="593" y="370"/>
                      </a:lnTo>
                      <a:lnTo>
                        <a:pt x="701" y="318"/>
                      </a:lnTo>
                      <a:lnTo>
                        <a:pt x="819" y="269"/>
                      </a:lnTo>
                      <a:lnTo>
                        <a:pt x="944" y="224"/>
                      </a:lnTo>
                      <a:lnTo>
                        <a:pt x="1077" y="181"/>
                      </a:lnTo>
                      <a:lnTo>
                        <a:pt x="1218" y="141"/>
                      </a:lnTo>
                      <a:lnTo>
                        <a:pt x="1369" y="106"/>
                      </a:lnTo>
                      <a:lnTo>
                        <a:pt x="1525" y="75"/>
                      </a:lnTo>
                      <a:lnTo>
                        <a:pt x="1690" y="49"/>
                      </a:lnTo>
                      <a:lnTo>
                        <a:pt x="1861" y="28"/>
                      </a:lnTo>
                      <a:lnTo>
                        <a:pt x="2040" y="12"/>
                      </a:lnTo>
                      <a:lnTo>
                        <a:pt x="2226" y="4"/>
                      </a:lnTo>
                      <a:lnTo>
                        <a:pt x="2418" y="0"/>
                      </a:ln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49" name="Freeform 28">
                  <a:extLst>
                    <a:ext uri="{FF2B5EF4-FFF2-40B4-BE49-F238E27FC236}">
                      <a16:creationId xmlns:a16="http://schemas.microsoft.com/office/drawing/2014/main" id="{A2D1CAB7-DE60-42DC-8FA5-983A5C8CB36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200775" y="3851275"/>
                  <a:ext cx="3035300" cy="2446338"/>
                </a:xfrm>
                <a:custGeom>
                  <a:avLst/>
                  <a:gdLst>
                    <a:gd name="T0" fmla="*/ 458 w 1912"/>
                    <a:gd name="T1" fmla="*/ 3 h 1541"/>
                    <a:gd name="T2" fmla="*/ 516 w 1912"/>
                    <a:gd name="T3" fmla="*/ 34 h 1541"/>
                    <a:gd name="T4" fmla="*/ 618 w 1912"/>
                    <a:gd name="T5" fmla="*/ 69 h 1541"/>
                    <a:gd name="T6" fmla="*/ 758 w 1912"/>
                    <a:gd name="T7" fmla="*/ 92 h 1541"/>
                    <a:gd name="T8" fmla="*/ 909 w 1912"/>
                    <a:gd name="T9" fmla="*/ 93 h 1541"/>
                    <a:gd name="T10" fmla="*/ 1053 w 1912"/>
                    <a:gd name="T11" fmla="*/ 95 h 1541"/>
                    <a:gd name="T12" fmla="*/ 1220 w 1912"/>
                    <a:gd name="T13" fmla="*/ 107 h 1541"/>
                    <a:gd name="T14" fmla="*/ 1366 w 1912"/>
                    <a:gd name="T15" fmla="*/ 137 h 1541"/>
                    <a:gd name="T16" fmla="*/ 1489 w 1912"/>
                    <a:gd name="T17" fmla="*/ 182 h 1541"/>
                    <a:gd name="T18" fmla="*/ 1588 w 1912"/>
                    <a:gd name="T19" fmla="*/ 246 h 1541"/>
                    <a:gd name="T20" fmla="*/ 1662 w 1912"/>
                    <a:gd name="T21" fmla="*/ 331 h 1541"/>
                    <a:gd name="T22" fmla="*/ 1732 w 1912"/>
                    <a:gd name="T23" fmla="*/ 396 h 1541"/>
                    <a:gd name="T24" fmla="*/ 1799 w 1912"/>
                    <a:gd name="T25" fmla="*/ 439 h 1541"/>
                    <a:gd name="T26" fmla="*/ 1837 w 1912"/>
                    <a:gd name="T27" fmla="*/ 493 h 1541"/>
                    <a:gd name="T28" fmla="*/ 1862 w 1912"/>
                    <a:gd name="T29" fmla="*/ 592 h 1541"/>
                    <a:gd name="T30" fmla="*/ 1837 w 1912"/>
                    <a:gd name="T31" fmla="*/ 648 h 1541"/>
                    <a:gd name="T32" fmla="*/ 1777 w 1912"/>
                    <a:gd name="T33" fmla="*/ 688 h 1541"/>
                    <a:gd name="T34" fmla="*/ 1725 w 1912"/>
                    <a:gd name="T35" fmla="*/ 748 h 1541"/>
                    <a:gd name="T36" fmla="*/ 1688 w 1912"/>
                    <a:gd name="T37" fmla="*/ 840 h 1541"/>
                    <a:gd name="T38" fmla="*/ 1628 w 1912"/>
                    <a:gd name="T39" fmla="*/ 924 h 1541"/>
                    <a:gd name="T40" fmla="*/ 1541 w 1912"/>
                    <a:gd name="T41" fmla="*/ 997 h 1541"/>
                    <a:gd name="T42" fmla="*/ 1426 w 1912"/>
                    <a:gd name="T43" fmla="*/ 1058 h 1541"/>
                    <a:gd name="T44" fmla="*/ 1371 w 1912"/>
                    <a:gd name="T45" fmla="*/ 1198 h 1541"/>
                    <a:gd name="T46" fmla="*/ 1392 w 1912"/>
                    <a:gd name="T47" fmla="*/ 1240 h 1541"/>
                    <a:gd name="T48" fmla="*/ 1438 w 1912"/>
                    <a:gd name="T49" fmla="*/ 1271 h 1541"/>
                    <a:gd name="T50" fmla="*/ 1770 w 1912"/>
                    <a:gd name="T51" fmla="*/ 1475 h 1541"/>
                    <a:gd name="T52" fmla="*/ 1464 w 1912"/>
                    <a:gd name="T53" fmla="*/ 1516 h 1541"/>
                    <a:gd name="T54" fmla="*/ 1135 w 1912"/>
                    <a:gd name="T55" fmla="*/ 1539 h 1541"/>
                    <a:gd name="T56" fmla="*/ 786 w 1912"/>
                    <a:gd name="T57" fmla="*/ 1539 h 1541"/>
                    <a:gd name="T58" fmla="*/ 453 w 1912"/>
                    <a:gd name="T59" fmla="*/ 1516 h 1541"/>
                    <a:gd name="T60" fmla="*/ 146 w 1912"/>
                    <a:gd name="T61" fmla="*/ 1473 h 1541"/>
                    <a:gd name="T62" fmla="*/ 484 w 1912"/>
                    <a:gd name="T63" fmla="*/ 1270 h 1541"/>
                    <a:gd name="T64" fmla="*/ 531 w 1912"/>
                    <a:gd name="T65" fmla="*/ 1240 h 1541"/>
                    <a:gd name="T66" fmla="*/ 554 w 1912"/>
                    <a:gd name="T67" fmla="*/ 1198 h 1541"/>
                    <a:gd name="T68" fmla="*/ 498 w 1912"/>
                    <a:gd name="T69" fmla="*/ 1058 h 1541"/>
                    <a:gd name="T70" fmla="*/ 384 w 1912"/>
                    <a:gd name="T71" fmla="*/ 997 h 1541"/>
                    <a:gd name="T72" fmla="*/ 297 w 1912"/>
                    <a:gd name="T73" fmla="*/ 924 h 1541"/>
                    <a:gd name="T74" fmla="*/ 238 w 1912"/>
                    <a:gd name="T75" fmla="*/ 840 h 1541"/>
                    <a:gd name="T76" fmla="*/ 200 w 1912"/>
                    <a:gd name="T77" fmla="*/ 748 h 1541"/>
                    <a:gd name="T78" fmla="*/ 148 w 1912"/>
                    <a:gd name="T79" fmla="*/ 688 h 1541"/>
                    <a:gd name="T80" fmla="*/ 87 w 1912"/>
                    <a:gd name="T81" fmla="*/ 648 h 1541"/>
                    <a:gd name="T82" fmla="*/ 63 w 1912"/>
                    <a:gd name="T83" fmla="*/ 592 h 1541"/>
                    <a:gd name="T84" fmla="*/ 87 w 1912"/>
                    <a:gd name="T85" fmla="*/ 495 h 1541"/>
                    <a:gd name="T86" fmla="*/ 125 w 1912"/>
                    <a:gd name="T87" fmla="*/ 439 h 1541"/>
                    <a:gd name="T88" fmla="*/ 193 w 1912"/>
                    <a:gd name="T89" fmla="*/ 397 h 1541"/>
                    <a:gd name="T90" fmla="*/ 264 w 1912"/>
                    <a:gd name="T91" fmla="*/ 323 h 1541"/>
                    <a:gd name="T92" fmla="*/ 346 w 1912"/>
                    <a:gd name="T93" fmla="*/ 219 h 1541"/>
                    <a:gd name="T94" fmla="*/ 391 w 1912"/>
                    <a:gd name="T95" fmla="*/ 175 h 1541"/>
                    <a:gd name="T96" fmla="*/ 418 w 1912"/>
                    <a:gd name="T97" fmla="*/ 149 h 1541"/>
                    <a:gd name="T98" fmla="*/ 432 w 1912"/>
                    <a:gd name="T99" fmla="*/ 125 h 1541"/>
                    <a:gd name="T100" fmla="*/ 432 w 1912"/>
                    <a:gd name="T101" fmla="*/ 90 h 1541"/>
                    <a:gd name="T102" fmla="*/ 425 w 1912"/>
                    <a:gd name="T103" fmla="*/ 36 h 1541"/>
                    <a:gd name="T104" fmla="*/ 429 w 1912"/>
                    <a:gd name="T105" fmla="*/ 5 h 1541"/>
                    <a:gd name="T106" fmla="*/ 450 w 1912"/>
                    <a:gd name="T107" fmla="*/ 0 h 15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1912" h="1541">
                      <a:moveTo>
                        <a:pt x="450" y="0"/>
                      </a:moveTo>
                      <a:lnTo>
                        <a:pt x="458" y="3"/>
                      </a:lnTo>
                      <a:lnTo>
                        <a:pt x="484" y="19"/>
                      </a:lnTo>
                      <a:lnTo>
                        <a:pt x="516" y="34"/>
                      </a:lnTo>
                      <a:lnTo>
                        <a:pt x="554" y="50"/>
                      </a:lnTo>
                      <a:lnTo>
                        <a:pt x="618" y="69"/>
                      </a:lnTo>
                      <a:lnTo>
                        <a:pt x="686" y="83"/>
                      </a:lnTo>
                      <a:lnTo>
                        <a:pt x="758" y="92"/>
                      </a:lnTo>
                      <a:lnTo>
                        <a:pt x="833" y="95"/>
                      </a:lnTo>
                      <a:lnTo>
                        <a:pt x="909" y="93"/>
                      </a:lnTo>
                      <a:lnTo>
                        <a:pt x="961" y="93"/>
                      </a:lnTo>
                      <a:lnTo>
                        <a:pt x="1053" y="95"/>
                      </a:lnTo>
                      <a:lnTo>
                        <a:pt x="1140" y="99"/>
                      </a:lnTo>
                      <a:lnTo>
                        <a:pt x="1220" y="107"/>
                      </a:lnTo>
                      <a:lnTo>
                        <a:pt x="1296" y="121"/>
                      </a:lnTo>
                      <a:lnTo>
                        <a:pt x="1366" y="137"/>
                      </a:lnTo>
                      <a:lnTo>
                        <a:pt x="1430" y="158"/>
                      </a:lnTo>
                      <a:lnTo>
                        <a:pt x="1489" y="182"/>
                      </a:lnTo>
                      <a:lnTo>
                        <a:pt x="1541" y="213"/>
                      </a:lnTo>
                      <a:lnTo>
                        <a:pt x="1588" y="246"/>
                      </a:lnTo>
                      <a:lnTo>
                        <a:pt x="1628" y="286"/>
                      </a:lnTo>
                      <a:lnTo>
                        <a:pt x="1662" y="331"/>
                      </a:lnTo>
                      <a:lnTo>
                        <a:pt x="1690" y="382"/>
                      </a:lnTo>
                      <a:lnTo>
                        <a:pt x="1732" y="396"/>
                      </a:lnTo>
                      <a:lnTo>
                        <a:pt x="1768" y="417"/>
                      </a:lnTo>
                      <a:lnTo>
                        <a:pt x="1799" y="439"/>
                      </a:lnTo>
                      <a:lnTo>
                        <a:pt x="1824" y="465"/>
                      </a:lnTo>
                      <a:lnTo>
                        <a:pt x="1837" y="493"/>
                      </a:lnTo>
                      <a:lnTo>
                        <a:pt x="1858" y="561"/>
                      </a:lnTo>
                      <a:lnTo>
                        <a:pt x="1862" y="592"/>
                      </a:lnTo>
                      <a:lnTo>
                        <a:pt x="1855" y="622"/>
                      </a:lnTo>
                      <a:lnTo>
                        <a:pt x="1837" y="648"/>
                      </a:lnTo>
                      <a:lnTo>
                        <a:pt x="1811" y="670"/>
                      </a:lnTo>
                      <a:lnTo>
                        <a:pt x="1777" y="688"/>
                      </a:lnTo>
                      <a:lnTo>
                        <a:pt x="1735" y="700"/>
                      </a:lnTo>
                      <a:lnTo>
                        <a:pt x="1725" y="748"/>
                      </a:lnTo>
                      <a:lnTo>
                        <a:pt x="1709" y="795"/>
                      </a:lnTo>
                      <a:lnTo>
                        <a:pt x="1688" y="840"/>
                      </a:lnTo>
                      <a:lnTo>
                        <a:pt x="1661" y="882"/>
                      </a:lnTo>
                      <a:lnTo>
                        <a:pt x="1628" y="924"/>
                      </a:lnTo>
                      <a:lnTo>
                        <a:pt x="1588" y="962"/>
                      </a:lnTo>
                      <a:lnTo>
                        <a:pt x="1541" y="997"/>
                      </a:lnTo>
                      <a:lnTo>
                        <a:pt x="1487" y="1030"/>
                      </a:lnTo>
                      <a:lnTo>
                        <a:pt x="1426" y="1058"/>
                      </a:lnTo>
                      <a:lnTo>
                        <a:pt x="1359" y="1084"/>
                      </a:lnTo>
                      <a:lnTo>
                        <a:pt x="1371" y="1198"/>
                      </a:lnTo>
                      <a:lnTo>
                        <a:pt x="1378" y="1221"/>
                      </a:lnTo>
                      <a:lnTo>
                        <a:pt x="1392" y="1240"/>
                      </a:lnTo>
                      <a:lnTo>
                        <a:pt x="1412" y="1257"/>
                      </a:lnTo>
                      <a:lnTo>
                        <a:pt x="1438" y="1271"/>
                      </a:lnTo>
                      <a:lnTo>
                        <a:pt x="1912" y="1449"/>
                      </a:lnTo>
                      <a:lnTo>
                        <a:pt x="1770" y="1475"/>
                      </a:lnTo>
                      <a:lnTo>
                        <a:pt x="1619" y="1497"/>
                      </a:lnTo>
                      <a:lnTo>
                        <a:pt x="1464" y="1516"/>
                      </a:lnTo>
                      <a:lnTo>
                        <a:pt x="1303" y="1530"/>
                      </a:lnTo>
                      <a:lnTo>
                        <a:pt x="1135" y="1539"/>
                      </a:lnTo>
                      <a:lnTo>
                        <a:pt x="961" y="1541"/>
                      </a:lnTo>
                      <a:lnTo>
                        <a:pt x="786" y="1539"/>
                      </a:lnTo>
                      <a:lnTo>
                        <a:pt x="618" y="1530"/>
                      </a:lnTo>
                      <a:lnTo>
                        <a:pt x="453" y="1516"/>
                      </a:lnTo>
                      <a:lnTo>
                        <a:pt x="297" y="1497"/>
                      </a:lnTo>
                      <a:lnTo>
                        <a:pt x="146" y="1473"/>
                      </a:lnTo>
                      <a:lnTo>
                        <a:pt x="0" y="1445"/>
                      </a:lnTo>
                      <a:lnTo>
                        <a:pt x="484" y="1270"/>
                      </a:lnTo>
                      <a:lnTo>
                        <a:pt x="512" y="1257"/>
                      </a:lnTo>
                      <a:lnTo>
                        <a:pt x="531" y="1240"/>
                      </a:lnTo>
                      <a:lnTo>
                        <a:pt x="547" y="1219"/>
                      </a:lnTo>
                      <a:lnTo>
                        <a:pt x="554" y="1198"/>
                      </a:lnTo>
                      <a:lnTo>
                        <a:pt x="566" y="1084"/>
                      </a:lnTo>
                      <a:lnTo>
                        <a:pt x="498" y="1058"/>
                      </a:lnTo>
                      <a:lnTo>
                        <a:pt x="438" y="1030"/>
                      </a:lnTo>
                      <a:lnTo>
                        <a:pt x="384" y="997"/>
                      </a:lnTo>
                      <a:lnTo>
                        <a:pt x="337" y="962"/>
                      </a:lnTo>
                      <a:lnTo>
                        <a:pt x="297" y="924"/>
                      </a:lnTo>
                      <a:lnTo>
                        <a:pt x="264" y="882"/>
                      </a:lnTo>
                      <a:lnTo>
                        <a:pt x="238" y="840"/>
                      </a:lnTo>
                      <a:lnTo>
                        <a:pt x="215" y="795"/>
                      </a:lnTo>
                      <a:lnTo>
                        <a:pt x="200" y="748"/>
                      </a:lnTo>
                      <a:lnTo>
                        <a:pt x="189" y="700"/>
                      </a:lnTo>
                      <a:lnTo>
                        <a:pt x="148" y="688"/>
                      </a:lnTo>
                      <a:lnTo>
                        <a:pt x="113" y="670"/>
                      </a:lnTo>
                      <a:lnTo>
                        <a:pt x="87" y="648"/>
                      </a:lnTo>
                      <a:lnTo>
                        <a:pt x="70" y="622"/>
                      </a:lnTo>
                      <a:lnTo>
                        <a:pt x="63" y="592"/>
                      </a:lnTo>
                      <a:lnTo>
                        <a:pt x="66" y="563"/>
                      </a:lnTo>
                      <a:lnTo>
                        <a:pt x="87" y="495"/>
                      </a:lnTo>
                      <a:lnTo>
                        <a:pt x="101" y="465"/>
                      </a:lnTo>
                      <a:lnTo>
                        <a:pt x="125" y="439"/>
                      </a:lnTo>
                      <a:lnTo>
                        <a:pt x="156" y="417"/>
                      </a:lnTo>
                      <a:lnTo>
                        <a:pt x="193" y="397"/>
                      </a:lnTo>
                      <a:lnTo>
                        <a:pt x="235" y="382"/>
                      </a:lnTo>
                      <a:lnTo>
                        <a:pt x="264" y="323"/>
                      </a:lnTo>
                      <a:lnTo>
                        <a:pt x="302" y="269"/>
                      </a:lnTo>
                      <a:lnTo>
                        <a:pt x="346" y="219"/>
                      </a:lnTo>
                      <a:lnTo>
                        <a:pt x="370" y="194"/>
                      </a:lnTo>
                      <a:lnTo>
                        <a:pt x="391" y="175"/>
                      </a:lnTo>
                      <a:lnTo>
                        <a:pt x="406" y="161"/>
                      </a:lnTo>
                      <a:lnTo>
                        <a:pt x="418" y="149"/>
                      </a:lnTo>
                      <a:lnTo>
                        <a:pt x="427" y="137"/>
                      </a:lnTo>
                      <a:lnTo>
                        <a:pt x="432" y="125"/>
                      </a:lnTo>
                      <a:lnTo>
                        <a:pt x="434" y="109"/>
                      </a:lnTo>
                      <a:lnTo>
                        <a:pt x="432" y="90"/>
                      </a:lnTo>
                      <a:lnTo>
                        <a:pt x="431" y="66"/>
                      </a:lnTo>
                      <a:lnTo>
                        <a:pt x="425" y="36"/>
                      </a:lnTo>
                      <a:lnTo>
                        <a:pt x="425" y="10"/>
                      </a:lnTo>
                      <a:lnTo>
                        <a:pt x="429" y="5"/>
                      </a:lnTo>
                      <a:lnTo>
                        <a:pt x="438" y="1"/>
                      </a:lnTo>
                      <a:lnTo>
                        <a:pt x="450" y="0"/>
                      </a:ln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5852914-E0DE-4B19-A232-680FE4823FB8}"/>
                </a:ext>
              </a:extLst>
            </p:cNvPr>
            <p:cNvGrpSpPr/>
            <p:nvPr/>
          </p:nvGrpSpPr>
          <p:grpSpPr>
            <a:xfrm>
              <a:off x="1455808" y="4838657"/>
              <a:ext cx="1577601" cy="998420"/>
              <a:chOff x="6338645" y="2741246"/>
              <a:chExt cx="9070975" cy="5740767"/>
            </a:xfrm>
          </p:grpSpPr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A574043B-B746-4763-9B55-2D54CDA23FF4}"/>
                  </a:ext>
                </a:extLst>
              </p:cNvPr>
              <p:cNvGrpSpPr/>
              <p:nvPr/>
            </p:nvGrpSpPr>
            <p:grpSpPr>
              <a:xfrm>
                <a:off x="6338645" y="4813300"/>
                <a:ext cx="9070975" cy="3668713"/>
                <a:chOff x="3235325" y="4724400"/>
                <a:chExt cx="9070975" cy="3668713"/>
              </a:xfrm>
            </p:grpSpPr>
            <p:sp>
              <p:nvSpPr>
                <p:cNvPr id="34" name="Freeform 15">
                  <a:extLst>
                    <a:ext uri="{FF2B5EF4-FFF2-40B4-BE49-F238E27FC236}">
                      <a16:creationId xmlns:a16="http://schemas.microsoft.com/office/drawing/2014/main" id="{869AA9B7-36A0-4131-AF0A-1AF19EC07D8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35325" y="4724400"/>
                  <a:ext cx="9070975" cy="3668713"/>
                </a:xfrm>
                <a:custGeom>
                  <a:avLst/>
                  <a:gdLst>
                    <a:gd name="T0" fmla="*/ 7 w 5714"/>
                    <a:gd name="T1" fmla="*/ 91 h 2311"/>
                    <a:gd name="T2" fmla="*/ 54 w 5714"/>
                    <a:gd name="T3" fmla="*/ 270 h 2311"/>
                    <a:gd name="T4" fmla="*/ 146 w 5714"/>
                    <a:gd name="T5" fmla="*/ 442 h 2311"/>
                    <a:gd name="T6" fmla="*/ 279 w 5714"/>
                    <a:gd name="T7" fmla="*/ 605 h 2311"/>
                    <a:gd name="T8" fmla="*/ 451 w 5714"/>
                    <a:gd name="T9" fmla="*/ 760 h 2311"/>
                    <a:gd name="T10" fmla="*/ 659 w 5714"/>
                    <a:gd name="T11" fmla="*/ 902 h 2311"/>
                    <a:gd name="T12" fmla="*/ 900 w 5714"/>
                    <a:gd name="T13" fmla="*/ 1032 h 2311"/>
                    <a:gd name="T14" fmla="*/ 1169 w 5714"/>
                    <a:gd name="T15" fmla="*/ 1147 h 2311"/>
                    <a:gd name="T16" fmla="*/ 1466 w 5714"/>
                    <a:gd name="T17" fmla="*/ 1244 h 2311"/>
                    <a:gd name="T18" fmla="*/ 1787 w 5714"/>
                    <a:gd name="T19" fmla="*/ 1322 h 2311"/>
                    <a:gd name="T20" fmla="*/ 2127 w 5714"/>
                    <a:gd name="T21" fmla="*/ 1382 h 2311"/>
                    <a:gd name="T22" fmla="*/ 2484 w 5714"/>
                    <a:gd name="T23" fmla="*/ 1418 h 2311"/>
                    <a:gd name="T24" fmla="*/ 2857 w 5714"/>
                    <a:gd name="T25" fmla="*/ 1430 h 2311"/>
                    <a:gd name="T26" fmla="*/ 3230 w 5714"/>
                    <a:gd name="T27" fmla="*/ 1418 h 2311"/>
                    <a:gd name="T28" fmla="*/ 3588 w 5714"/>
                    <a:gd name="T29" fmla="*/ 1382 h 2311"/>
                    <a:gd name="T30" fmla="*/ 3929 w 5714"/>
                    <a:gd name="T31" fmla="*/ 1322 h 2311"/>
                    <a:gd name="T32" fmla="*/ 4248 w 5714"/>
                    <a:gd name="T33" fmla="*/ 1244 h 2311"/>
                    <a:gd name="T34" fmla="*/ 4545 w 5714"/>
                    <a:gd name="T35" fmla="*/ 1147 h 2311"/>
                    <a:gd name="T36" fmla="*/ 4816 w 5714"/>
                    <a:gd name="T37" fmla="*/ 1032 h 2311"/>
                    <a:gd name="T38" fmla="*/ 5055 w 5714"/>
                    <a:gd name="T39" fmla="*/ 902 h 2311"/>
                    <a:gd name="T40" fmla="*/ 5263 w 5714"/>
                    <a:gd name="T41" fmla="*/ 760 h 2311"/>
                    <a:gd name="T42" fmla="*/ 5435 w 5714"/>
                    <a:gd name="T43" fmla="*/ 605 h 2311"/>
                    <a:gd name="T44" fmla="*/ 5569 w 5714"/>
                    <a:gd name="T45" fmla="*/ 442 h 2311"/>
                    <a:gd name="T46" fmla="*/ 5662 w 5714"/>
                    <a:gd name="T47" fmla="*/ 270 h 2311"/>
                    <a:gd name="T48" fmla="*/ 5709 w 5714"/>
                    <a:gd name="T49" fmla="*/ 91 h 2311"/>
                    <a:gd name="T50" fmla="*/ 5714 w 5714"/>
                    <a:gd name="T51" fmla="*/ 930 h 2311"/>
                    <a:gd name="T52" fmla="*/ 5692 w 5714"/>
                    <a:gd name="T53" fmla="*/ 1109 h 2311"/>
                    <a:gd name="T54" fmla="*/ 5621 w 5714"/>
                    <a:gd name="T55" fmla="*/ 1283 h 2311"/>
                    <a:gd name="T56" fmla="*/ 5508 w 5714"/>
                    <a:gd name="T57" fmla="*/ 1448 h 2311"/>
                    <a:gd name="T58" fmla="*/ 5353 w 5714"/>
                    <a:gd name="T59" fmla="*/ 1602 h 2311"/>
                    <a:gd name="T60" fmla="*/ 5164 w 5714"/>
                    <a:gd name="T61" fmla="*/ 1745 h 2311"/>
                    <a:gd name="T62" fmla="*/ 4939 w 5714"/>
                    <a:gd name="T63" fmla="*/ 1877 h 2311"/>
                    <a:gd name="T64" fmla="*/ 4684 w 5714"/>
                    <a:gd name="T65" fmla="*/ 1991 h 2311"/>
                    <a:gd name="T66" fmla="*/ 4399 w 5714"/>
                    <a:gd name="T67" fmla="*/ 2092 h 2311"/>
                    <a:gd name="T68" fmla="*/ 4091 w 5714"/>
                    <a:gd name="T69" fmla="*/ 2175 h 2311"/>
                    <a:gd name="T70" fmla="*/ 3761 w 5714"/>
                    <a:gd name="T71" fmla="*/ 2240 h 2311"/>
                    <a:gd name="T72" fmla="*/ 3411 w 5714"/>
                    <a:gd name="T73" fmla="*/ 2285 h 2311"/>
                    <a:gd name="T74" fmla="*/ 3046 w 5714"/>
                    <a:gd name="T75" fmla="*/ 2308 h 2311"/>
                    <a:gd name="T76" fmla="*/ 2670 w 5714"/>
                    <a:gd name="T77" fmla="*/ 2308 h 2311"/>
                    <a:gd name="T78" fmla="*/ 2304 w 5714"/>
                    <a:gd name="T79" fmla="*/ 2285 h 2311"/>
                    <a:gd name="T80" fmla="*/ 1955 w 5714"/>
                    <a:gd name="T81" fmla="*/ 2240 h 2311"/>
                    <a:gd name="T82" fmla="*/ 1624 w 5714"/>
                    <a:gd name="T83" fmla="*/ 2175 h 2311"/>
                    <a:gd name="T84" fmla="*/ 1315 w 5714"/>
                    <a:gd name="T85" fmla="*/ 2092 h 2311"/>
                    <a:gd name="T86" fmla="*/ 1032 w 5714"/>
                    <a:gd name="T87" fmla="*/ 1991 h 2311"/>
                    <a:gd name="T88" fmla="*/ 775 w 5714"/>
                    <a:gd name="T89" fmla="*/ 1877 h 2311"/>
                    <a:gd name="T90" fmla="*/ 552 w 5714"/>
                    <a:gd name="T91" fmla="*/ 1745 h 2311"/>
                    <a:gd name="T92" fmla="*/ 361 w 5714"/>
                    <a:gd name="T93" fmla="*/ 1602 h 2311"/>
                    <a:gd name="T94" fmla="*/ 208 w 5714"/>
                    <a:gd name="T95" fmla="*/ 1448 h 2311"/>
                    <a:gd name="T96" fmla="*/ 94 w 5714"/>
                    <a:gd name="T97" fmla="*/ 1283 h 2311"/>
                    <a:gd name="T98" fmla="*/ 24 w 5714"/>
                    <a:gd name="T99" fmla="*/ 1109 h 2311"/>
                    <a:gd name="T100" fmla="*/ 0 w 5714"/>
                    <a:gd name="T101" fmla="*/ 930 h 23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5714" h="2311">
                      <a:moveTo>
                        <a:pt x="0" y="0"/>
                      </a:moveTo>
                      <a:lnTo>
                        <a:pt x="7" y="91"/>
                      </a:lnTo>
                      <a:lnTo>
                        <a:pt x="24" y="181"/>
                      </a:lnTo>
                      <a:lnTo>
                        <a:pt x="54" y="270"/>
                      </a:lnTo>
                      <a:lnTo>
                        <a:pt x="94" y="357"/>
                      </a:lnTo>
                      <a:lnTo>
                        <a:pt x="146" y="442"/>
                      </a:lnTo>
                      <a:lnTo>
                        <a:pt x="208" y="525"/>
                      </a:lnTo>
                      <a:lnTo>
                        <a:pt x="279" y="605"/>
                      </a:lnTo>
                      <a:lnTo>
                        <a:pt x="361" y="685"/>
                      </a:lnTo>
                      <a:lnTo>
                        <a:pt x="451" y="760"/>
                      </a:lnTo>
                      <a:lnTo>
                        <a:pt x="552" y="833"/>
                      </a:lnTo>
                      <a:lnTo>
                        <a:pt x="659" y="902"/>
                      </a:lnTo>
                      <a:lnTo>
                        <a:pt x="775" y="970"/>
                      </a:lnTo>
                      <a:lnTo>
                        <a:pt x="900" y="1032"/>
                      </a:lnTo>
                      <a:lnTo>
                        <a:pt x="1032" y="1091"/>
                      </a:lnTo>
                      <a:lnTo>
                        <a:pt x="1169" y="1147"/>
                      </a:lnTo>
                      <a:lnTo>
                        <a:pt x="1315" y="1197"/>
                      </a:lnTo>
                      <a:lnTo>
                        <a:pt x="1466" y="1244"/>
                      </a:lnTo>
                      <a:lnTo>
                        <a:pt x="1624" y="1286"/>
                      </a:lnTo>
                      <a:lnTo>
                        <a:pt x="1787" y="1322"/>
                      </a:lnTo>
                      <a:lnTo>
                        <a:pt x="1955" y="1355"/>
                      </a:lnTo>
                      <a:lnTo>
                        <a:pt x="2127" y="1382"/>
                      </a:lnTo>
                      <a:lnTo>
                        <a:pt x="2304" y="1402"/>
                      </a:lnTo>
                      <a:lnTo>
                        <a:pt x="2484" y="1418"/>
                      </a:lnTo>
                      <a:lnTo>
                        <a:pt x="2670" y="1427"/>
                      </a:lnTo>
                      <a:lnTo>
                        <a:pt x="2857" y="1430"/>
                      </a:lnTo>
                      <a:lnTo>
                        <a:pt x="3046" y="1427"/>
                      </a:lnTo>
                      <a:lnTo>
                        <a:pt x="3230" y="1418"/>
                      </a:lnTo>
                      <a:lnTo>
                        <a:pt x="3411" y="1402"/>
                      </a:lnTo>
                      <a:lnTo>
                        <a:pt x="3588" y="1382"/>
                      </a:lnTo>
                      <a:lnTo>
                        <a:pt x="3761" y="1355"/>
                      </a:lnTo>
                      <a:lnTo>
                        <a:pt x="3929" y="1322"/>
                      </a:lnTo>
                      <a:lnTo>
                        <a:pt x="4091" y="1286"/>
                      </a:lnTo>
                      <a:lnTo>
                        <a:pt x="4248" y="1244"/>
                      </a:lnTo>
                      <a:lnTo>
                        <a:pt x="4399" y="1197"/>
                      </a:lnTo>
                      <a:lnTo>
                        <a:pt x="4545" y="1147"/>
                      </a:lnTo>
                      <a:lnTo>
                        <a:pt x="4684" y="1091"/>
                      </a:lnTo>
                      <a:lnTo>
                        <a:pt x="4816" y="1032"/>
                      </a:lnTo>
                      <a:lnTo>
                        <a:pt x="4939" y="970"/>
                      </a:lnTo>
                      <a:lnTo>
                        <a:pt x="5055" y="902"/>
                      </a:lnTo>
                      <a:lnTo>
                        <a:pt x="5164" y="833"/>
                      </a:lnTo>
                      <a:lnTo>
                        <a:pt x="5263" y="760"/>
                      </a:lnTo>
                      <a:lnTo>
                        <a:pt x="5353" y="685"/>
                      </a:lnTo>
                      <a:lnTo>
                        <a:pt x="5435" y="605"/>
                      </a:lnTo>
                      <a:lnTo>
                        <a:pt x="5508" y="525"/>
                      </a:lnTo>
                      <a:lnTo>
                        <a:pt x="5569" y="442"/>
                      </a:lnTo>
                      <a:lnTo>
                        <a:pt x="5621" y="357"/>
                      </a:lnTo>
                      <a:lnTo>
                        <a:pt x="5662" y="270"/>
                      </a:lnTo>
                      <a:lnTo>
                        <a:pt x="5692" y="181"/>
                      </a:lnTo>
                      <a:lnTo>
                        <a:pt x="5709" y="91"/>
                      </a:lnTo>
                      <a:lnTo>
                        <a:pt x="5714" y="0"/>
                      </a:lnTo>
                      <a:lnTo>
                        <a:pt x="5714" y="930"/>
                      </a:lnTo>
                      <a:lnTo>
                        <a:pt x="5709" y="1020"/>
                      </a:lnTo>
                      <a:lnTo>
                        <a:pt x="5692" y="1109"/>
                      </a:lnTo>
                      <a:lnTo>
                        <a:pt x="5662" y="1197"/>
                      </a:lnTo>
                      <a:lnTo>
                        <a:pt x="5621" y="1283"/>
                      </a:lnTo>
                      <a:lnTo>
                        <a:pt x="5569" y="1366"/>
                      </a:lnTo>
                      <a:lnTo>
                        <a:pt x="5508" y="1448"/>
                      </a:lnTo>
                      <a:lnTo>
                        <a:pt x="5435" y="1526"/>
                      </a:lnTo>
                      <a:lnTo>
                        <a:pt x="5353" y="1602"/>
                      </a:lnTo>
                      <a:lnTo>
                        <a:pt x="5263" y="1675"/>
                      </a:lnTo>
                      <a:lnTo>
                        <a:pt x="5164" y="1745"/>
                      </a:lnTo>
                      <a:lnTo>
                        <a:pt x="5055" y="1812"/>
                      </a:lnTo>
                      <a:lnTo>
                        <a:pt x="4939" y="1877"/>
                      </a:lnTo>
                      <a:lnTo>
                        <a:pt x="4816" y="1936"/>
                      </a:lnTo>
                      <a:lnTo>
                        <a:pt x="4684" y="1991"/>
                      </a:lnTo>
                      <a:lnTo>
                        <a:pt x="4545" y="2045"/>
                      </a:lnTo>
                      <a:lnTo>
                        <a:pt x="4399" y="2092"/>
                      </a:lnTo>
                      <a:lnTo>
                        <a:pt x="4248" y="2137"/>
                      </a:lnTo>
                      <a:lnTo>
                        <a:pt x="4091" y="2175"/>
                      </a:lnTo>
                      <a:lnTo>
                        <a:pt x="3929" y="2210"/>
                      </a:lnTo>
                      <a:lnTo>
                        <a:pt x="3761" y="2240"/>
                      </a:lnTo>
                      <a:lnTo>
                        <a:pt x="3588" y="2266"/>
                      </a:lnTo>
                      <a:lnTo>
                        <a:pt x="3411" y="2285"/>
                      </a:lnTo>
                      <a:lnTo>
                        <a:pt x="3230" y="2299"/>
                      </a:lnTo>
                      <a:lnTo>
                        <a:pt x="3046" y="2308"/>
                      </a:lnTo>
                      <a:lnTo>
                        <a:pt x="2857" y="2311"/>
                      </a:lnTo>
                      <a:lnTo>
                        <a:pt x="2670" y="2308"/>
                      </a:lnTo>
                      <a:lnTo>
                        <a:pt x="2484" y="2299"/>
                      </a:lnTo>
                      <a:lnTo>
                        <a:pt x="2304" y="2285"/>
                      </a:lnTo>
                      <a:lnTo>
                        <a:pt x="2127" y="2266"/>
                      </a:lnTo>
                      <a:lnTo>
                        <a:pt x="1955" y="2240"/>
                      </a:lnTo>
                      <a:lnTo>
                        <a:pt x="1787" y="2210"/>
                      </a:lnTo>
                      <a:lnTo>
                        <a:pt x="1624" y="2175"/>
                      </a:lnTo>
                      <a:lnTo>
                        <a:pt x="1466" y="2137"/>
                      </a:lnTo>
                      <a:lnTo>
                        <a:pt x="1315" y="2092"/>
                      </a:lnTo>
                      <a:lnTo>
                        <a:pt x="1169" y="2045"/>
                      </a:lnTo>
                      <a:lnTo>
                        <a:pt x="1032" y="1991"/>
                      </a:lnTo>
                      <a:lnTo>
                        <a:pt x="900" y="1936"/>
                      </a:lnTo>
                      <a:lnTo>
                        <a:pt x="775" y="1877"/>
                      </a:lnTo>
                      <a:lnTo>
                        <a:pt x="659" y="1812"/>
                      </a:lnTo>
                      <a:lnTo>
                        <a:pt x="552" y="1745"/>
                      </a:lnTo>
                      <a:lnTo>
                        <a:pt x="451" y="1675"/>
                      </a:lnTo>
                      <a:lnTo>
                        <a:pt x="361" y="1602"/>
                      </a:lnTo>
                      <a:lnTo>
                        <a:pt x="279" y="1526"/>
                      </a:lnTo>
                      <a:lnTo>
                        <a:pt x="208" y="1448"/>
                      </a:lnTo>
                      <a:lnTo>
                        <a:pt x="146" y="1366"/>
                      </a:lnTo>
                      <a:lnTo>
                        <a:pt x="94" y="1283"/>
                      </a:lnTo>
                      <a:lnTo>
                        <a:pt x="54" y="1197"/>
                      </a:lnTo>
                      <a:lnTo>
                        <a:pt x="24" y="1109"/>
                      </a:lnTo>
                      <a:lnTo>
                        <a:pt x="7" y="1020"/>
                      </a:lnTo>
                      <a:lnTo>
                        <a:pt x="0" y="9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0">
                  <a:solidFill>
                    <a:schemeClr val="accent1">
                      <a:lumMod val="75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35" name="Freeform 16">
                  <a:extLst>
                    <a:ext uri="{FF2B5EF4-FFF2-40B4-BE49-F238E27FC236}">
                      <a16:creationId xmlns:a16="http://schemas.microsoft.com/office/drawing/2014/main" id="{47B7D4DA-C7E7-4AD7-8B7E-F016087F45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59200" y="5773738"/>
                  <a:ext cx="349250" cy="1725613"/>
                </a:xfrm>
                <a:custGeom>
                  <a:avLst/>
                  <a:gdLst>
                    <a:gd name="T0" fmla="*/ 0 w 220"/>
                    <a:gd name="T1" fmla="*/ 0 h 1087"/>
                    <a:gd name="T2" fmla="*/ 67 w 220"/>
                    <a:gd name="T3" fmla="*/ 60 h 1087"/>
                    <a:gd name="T4" fmla="*/ 140 w 220"/>
                    <a:gd name="T5" fmla="*/ 118 h 1087"/>
                    <a:gd name="T6" fmla="*/ 220 w 220"/>
                    <a:gd name="T7" fmla="*/ 175 h 1087"/>
                    <a:gd name="T8" fmla="*/ 220 w 220"/>
                    <a:gd name="T9" fmla="*/ 1087 h 1087"/>
                    <a:gd name="T10" fmla="*/ 140 w 220"/>
                    <a:gd name="T11" fmla="*/ 1033 h 1087"/>
                    <a:gd name="T12" fmla="*/ 67 w 220"/>
                    <a:gd name="T13" fmla="*/ 976 h 1087"/>
                    <a:gd name="T14" fmla="*/ 0 w 220"/>
                    <a:gd name="T15" fmla="*/ 919 h 1087"/>
                    <a:gd name="T16" fmla="*/ 0 w 220"/>
                    <a:gd name="T17" fmla="*/ 0 h 10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20" h="1087">
                      <a:moveTo>
                        <a:pt x="0" y="0"/>
                      </a:moveTo>
                      <a:lnTo>
                        <a:pt x="67" y="60"/>
                      </a:lnTo>
                      <a:lnTo>
                        <a:pt x="140" y="118"/>
                      </a:lnTo>
                      <a:lnTo>
                        <a:pt x="220" y="175"/>
                      </a:lnTo>
                      <a:lnTo>
                        <a:pt x="220" y="1087"/>
                      </a:lnTo>
                      <a:lnTo>
                        <a:pt x="140" y="1033"/>
                      </a:lnTo>
                      <a:lnTo>
                        <a:pt x="67" y="976"/>
                      </a:lnTo>
                      <a:lnTo>
                        <a:pt x="0" y="91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  <a:alpha val="3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36" name="Freeform 17">
                  <a:extLst>
                    <a:ext uri="{FF2B5EF4-FFF2-40B4-BE49-F238E27FC236}">
                      <a16:creationId xmlns:a16="http://schemas.microsoft.com/office/drawing/2014/main" id="{A9B02EEA-F18C-4AC9-BF68-6B9412F23E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436350" y="5773738"/>
                  <a:ext cx="347663" cy="1725613"/>
                </a:xfrm>
                <a:custGeom>
                  <a:avLst/>
                  <a:gdLst>
                    <a:gd name="T0" fmla="*/ 219 w 219"/>
                    <a:gd name="T1" fmla="*/ 0 h 1087"/>
                    <a:gd name="T2" fmla="*/ 219 w 219"/>
                    <a:gd name="T3" fmla="*/ 919 h 1087"/>
                    <a:gd name="T4" fmla="*/ 151 w 219"/>
                    <a:gd name="T5" fmla="*/ 976 h 1087"/>
                    <a:gd name="T6" fmla="*/ 78 w 219"/>
                    <a:gd name="T7" fmla="*/ 1033 h 1087"/>
                    <a:gd name="T8" fmla="*/ 0 w 219"/>
                    <a:gd name="T9" fmla="*/ 1087 h 1087"/>
                    <a:gd name="T10" fmla="*/ 0 w 219"/>
                    <a:gd name="T11" fmla="*/ 175 h 1087"/>
                    <a:gd name="T12" fmla="*/ 78 w 219"/>
                    <a:gd name="T13" fmla="*/ 118 h 1087"/>
                    <a:gd name="T14" fmla="*/ 151 w 219"/>
                    <a:gd name="T15" fmla="*/ 60 h 1087"/>
                    <a:gd name="T16" fmla="*/ 219 w 219"/>
                    <a:gd name="T17" fmla="*/ 0 h 10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19" h="1087">
                      <a:moveTo>
                        <a:pt x="219" y="0"/>
                      </a:moveTo>
                      <a:lnTo>
                        <a:pt x="219" y="919"/>
                      </a:lnTo>
                      <a:lnTo>
                        <a:pt x="151" y="976"/>
                      </a:lnTo>
                      <a:lnTo>
                        <a:pt x="78" y="1033"/>
                      </a:lnTo>
                      <a:lnTo>
                        <a:pt x="0" y="1087"/>
                      </a:lnTo>
                      <a:lnTo>
                        <a:pt x="0" y="175"/>
                      </a:lnTo>
                      <a:lnTo>
                        <a:pt x="78" y="118"/>
                      </a:lnTo>
                      <a:lnTo>
                        <a:pt x="151" y="60"/>
                      </a:lnTo>
                      <a:lnTo>
                        <a:pt x="219" y="0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  <a:alpha val="3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37" name="Freeform 18">
                  <a:extLst>
                    <a:ext uri="{FF2B5EF4-FFF2-40B4-BE49-F238E27FC236}">
                      <a16:creationId xmlns:a16="http://schemas.microsoft.com/office/drawing/2014/main" id="{94339AFB-0239-43B3-AA43-378284A77F2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57700" y="6267450"/>
                  <a:ext cx="347663" cy="1598613"/>
                </a:xfrm>
                <a:custGeom>
                  <a:avLst/>
                  <a:gdLst>
                    <a:gd name="T0" fmla="*/ 0 w 219"/>
                    <a:gd name="T1" fmla="*/ 0 h 1007"/>
                    <a:gd name="T2" fmla="*/ 106 w 219"/>
                    <a:gd name="T3" fmla="*/ 53 h 1007"/>
                    <a:gd name="T4" fmla="*/ 219 w 219"/>
                    <a:gd name="T5" fmla="*/ 106 h 1007"/>
                    <a:gd name="T6" fmla="*/ 219 w 219"/>
                    <a:gd name="T7" fmla="*/ 1007 h 1007"/>
                    <a:gd name="T8" fmla="*/ 106 w 219"/>
                    <a:gd name="T9" fmla="*/ 959 h 1007"/>
                    <a:gd name="T10" fmla="*/ 0 w 219"/>
                    <a:gd name="T11" fmla="*/ 905 h 1007"/>
                    <a:gd name="T12" fmla="*/ 0 w 219"/>
                    <a:gd name="T13" fmla="*/ 0 h 10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19" h="1007">
                      <a:moveTo>
                        <a:pt x="0" y="0"/>
                      </a:moveTo>
                      <a:lnTo>
                        <a:pt x="106" y="53"/>
                      </a:lnTo>
                      <a:lnTo>
                        <a:pt x="219" y="106"/>
                      </a:lnTo>
                      <a:lnTo>
                        <a:pt x="219" y="1007"/>
                      </a:lnTo>
                      <a:lnTo>
                        <a:pt x="106" y="959"/>
                      </a:lnTo>
                      <a:lnTo>
                        <a:pt x="0" y="9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  <a:alpha val="3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38" name="Freeform 19">
                  <a:extLst>
                    <a:ext uri="{FF2B5EF4-FFF2-40B4-BE49-F238E27FC236}">
                      <a16:creationId xmlns:a16="http://schemas.microsoft.com/office/drawing/2014/main" id="{EA261244-B8DC-4394-BE7B-261B41A1227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737850" y="6267450"/>
                  <a:ext cx="349250" cy="1598613"/>
                </a:xfrm>
                <a:custGeom>
                  <a:avLst/>
                  <a:gdLst>
                    <a:gd name="T0" fmla="*/ 220 w 220"/>
                    <a:gd name="T1" fmla="*/ 0 h 1007"/>
                    <a:gd name="T2" fmla="*/ 220 w 220"/>
                    <a:gd name="T3" fmla="*/ 905 h 1007"/>
                    <a:gd name="T4" fmla="*/ 112 w 220"/>
                    <a:gd name="T5" fmla="*/ 959 h 1007"/>
                    <a:gd name="T6" fmla="*/ 0 w 220"/>
                    <a:gd name="T7" fmla="*/ 1007 h 1007"/>
                    <a:gd name="T8" fmla="*/ 0 w 220"/>
                    <a:gd name="T9" fmla="*/ 106 h 1007"/>
                    <a:gd name="T10" fmla="*/ 112 w 220"/>
                    <a:gd name="T11" fmla="*/ 53 h 1007"/>
                    <a:gd name="T12" fmla="*/ 220 w 220"/>
                    <a:gd name="T13" fmla="*/ 0 h 10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20" h="1007">
                      <a:moveTo>
                        <a:pt x="220" y="0"/>
                      </a:moveTo>
                      <a:lnTo>
                        <a:pt x="220" y="905"/>
                      </a:lnTo>
                      <a:lnTo>
                        <a:pt x="112" y="959"/>
                      </a:lnTo>
                      <a:lnTo>
                        <a:pt x="0" y="1007"/>
                      </a:lnTo>
                      <a:lnTo>
                        <a:pt x="0" y="106"/>
                      </a:lnTo>
                      <a:lnTo>
                        <a:pt x="112" y="53"/>
                      </a:lnTo>
                      <a:lnTo>
                        <a:pt x="220" y="0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  <a:alpha val="3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39" name="Freeform 20">
                  <a:extLst>
                    <a:ext uri="{FF2B5EF4-FFF2-40B4-BE49-F238E27FC236}">
                      <a16:creationId xmlns:a16="http://schemas.microsoft.com/office/drawing/2014/main" id="{C21032D5-72B2-4FCA-8A61-0AFBA500485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54613" y="6575425"/>
                  <a:ext cx="347663" cy="1530350"/>
                </a:xfrm>
                <a:custGeom>
                  <a:avLst/>
                  <a:gdLst>
                    <a:gd name="T0" fmla="*/ 0 w 219"/>
                    <a:gd name="T1" fmla="*/ 0 h 964"/>
                    <a:gd name="T2" fmla="*/ 108 w 219"/>
                    <a:gd name="T3" fmla="*/ 37 h 964"/>
                    <a:gd name="T4" fmla="*/ 219 w 219"/>
                    <a:gd name="T5" fmla="*/ 71 h 964"/>
                    <a:gd name="T6" fmla="*/ 219 w 219"/>
                    <a:gd name="T7" fmla="*/ 964 h 964"/>
                    <a:gd name="T8" fmla="*/ 108 w 219"/>
                    <a:gd name="T9" fmla="*/ 931 h 964"/>
                    <a:gd name="T10" fmla="*/ 0 w 219"/>
                    <a:gd name="T11" fmla="*/ 897 h 964"/>
                    <a:gd name="T12" fmla="*/ 0 w 219"/>
                    <a:gd name="T13" fmla="*/ 0 h 9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19" h="964">
                      <a:moveTo>
                        <a:pt x="0" y="0"/>
                      </a:moveTo>
                      <a:lnTo>
                        <a:pt x="108" y="37"/>
                      </a:lnTo>
                      <a:lnTo>
                        <a:pt x="219" y="71"/>
                      </a:lnTo>
                      <a:lnTo>
                        <a:pt x="219" y="964"/>
                      </a:lnTo>
                      <a:lnTo>
                        <a:pt x="108" y="931"/>
                      </a:lnTo>
                      <a:lnTo>
                        <a:pt x="0" y="89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  <a:alpha val="3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40" name="Freeform 21">
                  <a:extLst>
                    <a:ext uri="{FF2B5EF4-FFF2-40B4-BE49-F238E27FC236}">
                      <a16:creationId xmlns:a16="http://schemas.microsoft.com/office/drawing/2014/main" id="{19EF319B-C835-40A9-9904-94B862F41D5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040938" y="6575425"/>
                  <a:ext cx="346075" cy="1530350"/>
                </a:xfrm>
                <a:custGeom>
                  <a:avLst/>
                  <a:gdLst>
                    <a:gd name="T0" fmla="*/ 218 w 218"/>
                    <a:gd name="T1" fmla="*/ 0 h 964"/>
                    <a:gd name="T2" fmla="*/ 218 w 218"/>
                    <a:gd name="T3" fmla="*/ 897 h 964"/>
                    <a:gd name="T4" fmla="*/ 111 w 218"/>
                    <a:gd name="T5" fmla="*/ 931 h 964"/>
                    <a:gd name="T6" fmla="*/ 0 w 218"/>
                    <a:gd name="T7" fmla="*/ 964 h 964"/>
                    <a:gd name="T8" fmla="*/ 0 w 218"/>
                    <a:gd name="T9" fmla="*/ 71 h 964"/>
                    <a:gd name="T10" fmla="*/ 111 w 218"/>
                    <a:gd name="T11" fmla="*/ 37 h 964"/>
                    <a:gd name="T12" fmla="*/ 218 w 218"/>
                    <a:gd name="T13" fmla="*/ 0 h 9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18" h="964">
                      <a:moveTo>
                        <a:pt x="218" y="0"/>
                      </a:moveTo>
                      <a:lnTo>
                        <a:pt x="218" y="897"/>
                      </a:lnTo>
                      <a:lnTo>
                        <a:pt x="111" y="931"/>
                      </a:lnTo>
                      <a:lnTo>
                        <a:pt x="0" y="964"/>
                      </a:lnTo>
                      <a:lnTo>
                        <a:pt x="0" y="71"/>
                      </a:lnTo>
                      <a:lnTo>
                        <a:pt x="111" y="37"/>
                      </a:lnTo>
                      <a:lnTo>
                        <a:pt x="218" y="0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  <a:alpha val="3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41" name="Freeform 22">
                  <a:extLst>
                    <a:ext uri="{FF2B5EF4-FFF2-40B4-BE49-F238E27FC236}">
                      <a16:creationId xmlns:a16="http://schemas.microsoft.com/office/drawing/2014/main" id="{47D24238-68C6-4544-A912-DE15475CE2F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027738" y="6823075"/>
                  <a:ext cx="347663" cy="1470025"/>
                </a:xfrm>
                <a:custGeom>
                  <a:avLst/>
                  <a:gdLst>
                    <a:gd name="T0" fmla="*/ 0 w 219"/>
                    <a:gd name="T1" fmla="*/ 0 h 926"/>
                    <a:gd name="T2" fmla="*/ 108 w 219"/>
                    <a:gd name="T3" fmla="*/ 23 h 926"/>
                    <a:gd name="T4" fmla="*/ 219 w 219"/>
                    <a:gd name="T5" fmla="*/ 42 h 926"/>
                    <a:gd name="T6" fmla="*/ 219 w 219"/>
                    <a:gd name="T7" fmla="*/ 926 h 926"/>
                    <a:gd name="T8" fmla="*/ 108 w 219"/>
                    <a:gd name="T9" fmla="*/ 909 h 926"/>
                    <a:gd name="T10" fmla="*/ 0 w 219"/>
                    <a:gd name="T11" fmla="*/ 888 h 926"/>
                    <a:gd name="T12" fmla="*/ 0 w 219"/>
                    <a:gd name="T13" fmla="*/ 0 h 9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19" h="926">
                      <a:moveTo>
                        <a:pt x="0" y="0"/>
                      </a:moveTo>
                      <a:lnTo>
                        <a:pt x="108" y="23"/>
                      </a:lnTo>
                      <a:lnTo>
                        <a:pt x="219" y="42"/>
                      </a:lnTo>
                      <a:lnTo>
                        <a:pt x="219" y="926"/>
                      </a:lnTo>
                      <a:lnTo>
                        <a:pt x="108" y="909"/>
                      </a:lnTo>
                      <a:lnTo>
                        <a:pt x="0" y="8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  <a:alpha val="3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42" name="Freeform 23">
                  <a:extLst>
                    <a:ext uri="{FF2B5EF4-FFF2-40B4-BE49-F238E27FC236}">
                      <a16:creationId xmlns:a16="http://schemas.microsoft.com/office/drawing/2014/main" id="{55C4DC4C-3802-49FA-BC20-2247E84F9B4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167813" y="6823075"/>
                  <a:ext cx="349250" cy="1470025"/>
                </a:xfrm>
                <a:custGeom>
                  <a:avLst/>
                  <a:gdLst>
                    <a:gd name="T0" fmla="*/ 220 w 220"/>
                    <a:gd name="T1" fmla="*/ 0 h 926"/>
                    <a:gd name="T2" fmla="*/ 220 w 220"/>
                    <a:gd name="T3" fmla="*/ 888 h 926"/>
                    <a:gd name="T4" fmla="*/ 111 w 220"/>
                    <a:gd name="T5" fmla="*/ 909 h 926"/>
                    <a:gd name="T6" fmla="*/ 0 w 220"/>
                    <a:gd name="T7" fmla="*/ 926 h 926"/>
                    <a:gd name="T8" fmla="*/ 0 w 220"/>
                    <a:gd name="T9" fmla="*/ 42 h 926"/>
                    <a:gd name="T10" fmla="*/ 111 w 220"/>
                    <a:gd name="T11" fmla="*/ 23 h 926"/>
                    <a:gd name="T12" fmla="*/ 220 w 220"/>
                    <a:gd name="T13" fmla="*/ 0 h 9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20" h="926">
                      <a:moveTo>
                        <a:pt x="220" y="0"/>
                      </a:moveTo>
                      <a:lnTo>
                        <a:pt x="220" y="888"/>
                      </a:lnTo>
                      <a:lnTo>
                        <a:pt x="111" y="909"/>
                      </a:lnTo>
                      <a:lnTo>
                        <a:pt x="0" y="926"/>
                      </a:lnTo>
                      <a:lnTo>
                        <a:pt x="0" y="42"/>
                      </a:lnTo>
                      <a:lnTo>
                        <a:pt x="111" y="23"/>
                      </a:lnTo>
                      <a:lnTo>
                        <a:pt x="220" y="0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  <a:alpha val="3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43" name="Freeform 24">
                  <a:extLst>
                    <a:ext uri="{FF2B5EF4-FFF2-40B4-BE49-F238E27FC236}">
                      <a16:creationId xmlns:a16="http://schemas.microsoft.com/office/drawing/2014/main" id="{29139EB5-4DE1-4D65-845A-1CAE50A9DE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73900" y="6975475"/>
                  <a:ext cx="347663" cy="1417638"/>
                </a:xfrm>
                <a:custGeom>
                  <a:avLst/>
                  <a:gdLst>
                    <a:gd name="T0" fmla="*/ 0 w 219"/>
                    <a:gd name="T1" fmla="*/ 0 h 893"/>
                    <a:gd name="T2" fmla="*/ 110 w 219"/>
                    <a:gd name="T3" fmla="*/ 7 h 893"/>
                    <a:gd name="T4" fmla="*/ 219 w 219"/>
                    <a:gd name="T5" fmla="*/ 12 h 893"/>
                    <a:gd name="T6" fmla="*/ 219 w 219"/>
                    <a:gd name="T7" fmla="*/ 893 h 893"/>
                    <a:gd name="T8" fmla="*/ 110 w 219"/>
                    <a:gd name="T9" fmla="*/ 890 h 893"/>
                    <a:gd name="T10" fmla="*/ 0 w 219"/>
                    <a:gd name="T11" fmla="*/ 881 h 893"/>
                    <a:gd name="T12" fmla="*/ 0 w 219"/>
                    <a:gd name="T13" fmla="*/ 0 h 8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19" h="893">
                      <a:moveTo>
                        <a:pt x="0" y="0"/>
                      </a:moveTo>
                      <a:lnTo>
                        <a:pt x="110" y="7"/>
                      </a:lnTo>
                      <a:lnTo>
                        <a:pt x="219" y="12"/>
                      </a:lnTo>
                      <a:lnTo>
                        <a:pt x="219" y="893"/>
                      </a:lnTo>
                      <a:lnTo>
                        <a:pt x="110" y="890"/>
                      </a:lnTo>
                      <a:lnTo>
                        <a:pt x="0" y="88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  <a:alpha val="3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44" name="Freeform 25">
                  <a:extLst>
                    <a:ext uri="{FF2B5EF4-FFF2-40B4-BE49-F238E27FC236}">
                      <a16:creationId xmlns:a16="http://schemas.microsoft.com/office/drawing/2014/main" id="{2F932E96-AD5C-4608-A508-A0FBC5232EE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20063" y="6975475"/>
                  <a:ext cx="350838" cy="1417638"/>
                </a:xfrm>
                <a:custGeom>
                  <a:avLst/>
                  <a:gdLst>
                    <a:gd name="T0" fmla="*/ 221 w 221"/>
                    <a:gd name="T1" fmla="*/ 0 h 893"/>
                    <a:gd name="T2" fmla="*/ 221 w 221"/>
                    <a:gd name="T3" fmla="*/ 881 h 893"/>
                    <a:gd name="T4" fmla="*/ 110 w 221"/>
                    <a:gd name="T5" fmla="*/ 890 h 893"/>
                    <a:gd name="T6" fmla="*/ 0 w 221"/>
                    <a:gd name="T7" fmla="*/ 893 h 893"/>
                    <a:gd name="T8" fmla="*/ 0 w 221"/>
                    <a:gd name="T9" fmla="*/ 12 h 893"/>
                    <a:gd name="T10" fmla="*/ 110 w 221"/>
                    <a:gd name="T11" fmla="*/ 7 h 893"/>
                    <a:gd name="T12" fmla="*/ 221 w 221"/>
                    <a:gd name="T13" fmla="*/ 0 h 8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21" h="893">
                      <a:moveTo>
                        <a:pt x="221" y="0"/>
                      </a:moveTo>
                      <a:lnTo>
                        <a:pt x="221" y="881"/>
                      </a:lnTo>
                      <a:lnTo>
                        <a:pt x="110" y="890"/>
                      </a:lnTo>
                      <a:lnTo>
                        <a:pt x="0" y="893"/>
                      </a:lnTo>
                      <a:lnTo>
                        <a:pt x="0" y="12"/>
                      </a:lnTo>
                      <a:lnTo>
                        <a:pt x="110" y="7"/>
                      </a:lnTo>
                      <a:lnTo>
                        <a:pt x="221" y="0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  <a:alpha val="3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1F020174-1167-4796-A040-E029A070E79A}"/>
                  </a:ext>
                </a:extLst>
              </p:cNvPr>
              <p:cNvGrpSpPr/>
              <p:nvPr/>
            </p:nvGrpSpPr>
            <p:grpSpPr>
              <a:xfrm>
                <a:off x="6338645" y="2741246"/>
                <a:ext cx="9070975" cy="4368800"/>
                <a:chOff x="3235325" y="2628900"/>
                <a:chExt cx="9070975" cy="4368800"/>
              </a:xfrm>
            </p:grpSpPr>
            <p:sp>
              <p:nvSpPr>
                <p:cNvPr id="31" name="Freeform 26">
                  <a:extLst>
                    <a:ext uri="{FF2B5EF4-FFF2-40B4-BE49-F238E27FC236}">
                      <a16:creationId xmlns:a16="http://schemas.microsoft.com/office/drawing/2014/main" id="{3140AE4C-B62A-4E3C-8CAA-4842067A7EA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35325" y="2628900"/>
                  <a:ext cx="9070975" cy="4368800"/>
                </a:xfrm>
                <a:custGeom>
                  <a:avLst/>
                  <a:gdLst>
                    <a:gd name="T0" fmla="*/ 3038 w 5714"/>
                    <a:gd name="T1" fmla="*/ 2 h 2752"/>
                    <a:gd name="T2" fmla="*/ 3390 w 5714"/>
                    <a:gd name="T3" fmla="*/ 21 h 2752"/>
                    <a:gd name="T4" fmla="*/ 3728 w 5714"/>
                    <a:gd name="T5" fmla="*/ 59 h 2752"/>
                    <a:gd name="T6" fmla="*/ 4047 w 5714"/>
                    <a:gd name="T7" fmla="*/ 115 h 2752"/>
                    <a:gd name="T8" fmla="*/ 4349 w 5714"/>
                    <a:gd name="T9" fmla="*/ 186 h 2752"/>
                    <a:gd name="T10" fmla="*/ 4627 w 5714"/>
                    <a:gd name="T11" fmla="*/ 273 h 2752"/>
                    <a:gd name="T12" fmla="*/ 4878 w 5714"/>
                    <a:gd name="T13" fmla="*/ 374 h 2752"/>
                    <a:gd name="T14" fmla="*/ 5102 w 5714"/>
                    <a:gd name="T15" fmla="*/ 488 h 2752"/>
                    <a:gd name="T16" fmla="*/ 5296 w 5714"/>
                    <a:gd name="T17" fmla="*/ 617 h 2752"/>
                    <a:gd name="T18" fmla="*/ 5456 w 5714"/>
                    <a:gd name="T19" fmla="*/ 756 h 2752"/>
                    <a:gd name="T20" fmla="*/ 5581 w 5714"/>
                    <a:gd name="T21" fmla="*/ 905 h 2752"/>
                    <a:gd name="T22" fmla="*/ 5666 w 5714"/>
                    <a:gd name="T23" fmla="*/ 1065 h 2752"/>
                    <a:gd name="T24" fmla="*/ 5709 w 5714"/>
                    <a:gd name="T25" fmla="*/ 1233 h 2752"/>
                    <a:gd name="T26" fmla="*/ 5709 w 5714"/>
                    <a:gd name="T27" fmla="*/ 1412 h 2752"/>
                    <a:gd name="T28" fmla="*/ 5662 w 5714"/>
                    <a:gd name="T29" fmla="*/ 1590 h 2752"/>
                    <a:gd name="T30" fmla="*/ 5569 w 5714"/>
                    <a:gd name="T31" fmla="*/ 1762 h 2752"/>
                    <a:gd name="T32" fmla="*/ 5435 w 5714"/>
                    <a:gd name="T33" fmla="*/ 1927 h 2752"/>
                    <a:gd name="T34" fmla="*/ 5263 w 5714"/>
                    <a:gd name="T35" fmla="*/ 2081 h 2752"/>
                    <a:gd name="T36" fmla="*/ 5055 w 5714"/>
                    <a:gd name="T37" fmla="*/ 2224 h 2752"/>
                    <a:gd name="T38" fmla="*/ 4816 w 5714"/>
                    <a:gd name="T39" fmla="*/ 2352 h 2752"/>
                    <a:gd name="T40" fmla="*/ 4545 w 5714"/>
                    <a:gd name="T41" fmla="*/ 2467 h 2752"/>
                    <a:gd name="T42" fmla="*/ 4248 w 5714"/>
                    <a:gd name="T43" fmla="*/ 2564 h 2752"/>
                    <a:gd name="T44" fmla="*/ 3929 w 5714"/>
                    <a:gd name="T45" fmla="*/ 2644 h 2752"/>
                    <a:gd name="T46" fmla="*/ 3588 w 5714"/>
                    <a:gd name="T47" fmla="*/ 2702 h 2752"/>
                    <a:gd name="T48" fmla="*/ 3230 w 5714"/>
                    <a:gd name="T49" fmla="*/ 2738 h 2752"/>
                    <a:gd name="T50" fmla="*/ 2857 w 5714"/>
                    <a:gd name="T51" fmla="*/ 2752 h 2752"/>
                    <a:gd name="T52" fmla="*/ 2484 w 5714"/>
                    <a:gd name="T53" fmla="*/ 2738 h 2752"/>
                    <a:gd name="T54" fmla="*/ 2127 w 5714"/>
                    <a:gd name="T55" fmla="*/ 2702 h 2752"/>
                    <a:gd name="T56" fmla="*/ 1787 w 5714"/>
                    <a:gd name="T57" fmla="*/ 2644 h 2752"/>
                    <a:gd name="T58" fmla="*/ 1466 w 5714"/>
                    <a:gd name="T59" fmla="*/ 2564 h 2752"/>
                    <a:gd name="T60" fmla="*/ 1169 w 5714"/>
                    <a:gd name="T61" fmla="*/ 2467 h 2752"/>
                    <a:gd name="T62" fmla="*/ 900 w 5714"/>
                    <a:gd name="T63" fmla="*/ 2352 h 2752"/>
                    <a:gd name="T64" fmla="*/ 659 w 5714"/>
                    <a:gd name="T65" fmla="*/ 2224 h 2752"/>
                    <a:gd name="T66" fmla="*/ 451 w 5714"/>
                    <a:gd name="T67" fmla="*/ 2081 h 2752"/>
                    <a:gd name="T68" fmla="*/ 279 w 5714"/>
                    <a:gd name="T69" fmla="*/ 1927 h 2752"/>
                    <a:gd name="T70" fmla="*/ 146 w 5714"/>
                    <a:gd name="T71" fmla="*/ 1762 h 2752"/>
                    <a:gd name="T72" fmla="*/ 54 w 5714"/>
                    <a:gd name="T73" fmla="*/ 1590 h 2752"/>
                    <a:gd name="T74" fmla="*/ 7 w 5714"/>
                    <a:gd name="T75" fmla="*/ 1412 h 2752"/>
                    <a:gd name="T76" fmla="*/ 5 w 5714"/>
                    <a:gd name="T77" fmla="*/ 1233 h 2752"/>
                    <a:gd name="T78" fmla="*/ 50 w 5714"/>
                    <a:gd name="T79" fmla="*/ 1065 h 2752"/>
                    <a:gd name="T80" fmla="*/ 135 w 5714"/>
                    <a:gd name="T81" fmla="*/ 905 h 2752"/>
                    <a:gd name="T82" fmla="*/ 258 w 5714"/>
                    <a:gd name="T83" fmla="*/ 756 h 2752"/>
                    <a:gd name="T84" fmla="*/ 420 w 5714"/>
                    <a:gd name="T85" fmla="*/ 617 h 2752"/>
                    <a:gd name="T86" fmla="*/ 612 w 5714"/>
                    <a:gd name="T87" fmla="*/ 488 h 2752"/>
                    <a:gd name="T88" fmla="*/ 836 w 5714"/>
                    <a:gd name="T89" fmla="*/ 374 h 2752"/>
                    <a:gd name="T90" fmla="*/ 1089 w 5714"/>
                    <a:gd name="T91" fmla="*/ 273 h 2752"/>
                    <a:gd name="T92" fmla="*/ 1367 w 5714"/>
                    <a:gd name="T93" fmla="*/ 186 h 2752"/>
                    <a:gd name="T94" fmla="*/ 1667 w 5714"/>
                    <a:gd name="T95" fmla="*/ 115 h 2752"/>
                    <a:gd name="T96" fmla="*/ 1986 w 5714"/>
                    <a:gd name="T97" fmla="*/ 59 h 2752"/>
                    <a:gd name="T98" fmla="*/ 2325 w 5714"/>
                    <a:gd name="T99" fmla="*/ 21 h 2752"/>
                    <a:gd name="T100" fmla="*/ 2677 w 5714"/>
                    <a:gd name="T101" fmla="*/ 2 h 27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5714" h="2752">
                      <a:moveTo>
                        <a:pt x="2857" y="0"/>
                      </a:moveTo>
                      <a:lnTo>
                        <a:pt x="3038" y="2"/>
                      </a:lnTo>
                      <a:lnTo>
                        <a:pt x="3216" y="9"/>
                      </a:lnTo>
                      <a:lnTo>
                        <a:pt x="3390" y="21"/>
                      </a:lnTo>
                      <a:lnTo>
                        <a:pt x="3561" y="38"/>
                      </a:lnTo>
                      <a:lnTo>
                        <a:pt x="3728" y="59"/>
                      </a:lnTo>
                      <a:lnTo>
                        <a:pt x="3891" y="85"/>
                      </a:lnTo>
                      <a:lnTo>
                        <a:pt x="4047" y="115"/>
                      </a:lnTo>
                      <a:lnTo>
                        <a:pt x="4202" y="148"/>
                      </a:lnTo>
                      <a:lnTo>
                        <a:pt x="4349" y="186"/>
                      </a:lnTo>
                      <a:lnTo>
                        <a:pt x="4490" y="228"/>
                      </a:lnTo>
                      <a:lnTo>
                        <a:pt x="4627" y="273"/>
                      </a:lnTo>
                      <a:lnTo>
                        <a:pt x="4755" y="321"/>
                      </a:lnTo>
                      <a:lnTo>
                        <a:pt x="4878" y="374"/>
                      </a:lnTo>
                      <a:lnTo>
                        <a:pt x="4994" y="429"/>
                      </a:lnTo>
                      <a:lnTo>
                        <a:pt x="5102" y="488"/>
                      </a:lnTo>
                      <a:lnTo>
                        <a:pt x="5203" y="551"/>
                      </a:lnTo>
                      <a:lnTo>
                        <a:pt x="5296" y="617"/>
                      </a:lnTo>
                      <a:lnTo>
                        <a:pt x="5380" y="685"/>
                      </a:lnTo>
                      <a:lnTo>
                        <a:pt x="5456" y="756"/>
                      </a:lnTo>
                      <a:lnTo>
                        <a:pt x="5524" y="829"/>
                      </a:lnTo>
                      <a:lnTo>
                        <a:pt x="5581" y="905"/>
                      </a:lnTo>
                      <a:lnTo>
                        <a:pt x="5628" y="985"/>
                      </a:lnTo>
                      <a:lnTo>
                        <a:pt x="5666" y="1065"/>
                      </a:lnTo>
                      <a:lnTo>
                        <a:pt x="5694" y="1148"/>
                      </a:lnTo>
                      <a:lnTo>
                        <a:pt x="5709" y="1233"/>
                      </a:lnTo>
                      <a:lnTo>
                        <a:pt x="5714" y="1320"/>
                      </a:lnTo>
                      <a:lnTo>
                        <a:pt x="5709" y="1412"/>
                      </a:lnTo>
                      <a:lnTo>
                        <a:pt x="5692" y="1501"/>
                      </a:lnTo>
                      <a:lnTo>
                        <a:pt x="5662" y="1590"/>
                      </a:lnTo>
                      <a:lnTo>
                        <a:pt x="5621" y="1677"/>
                      </a:lnTo>
                      <a:lnTo>
                        <a:pt x="5569" y="1762"/>
                      </a:lnTo>
                      <a:lnTo>
                        <a:pt x="5508" y="1845"/>
                      </a:lnTo>
                      <a:lnTo>
                        <a:pt x="5435" y="1927"/>
                      </a:lnTo>
                      <a:lnTo>
                        <a:pt x="5353" y="2005"/>
                      </a:lnTo>
                      <a:lnTo>
                        <a:pt x="5263" y="2081"/>
                      </a:lnTo>
                      <a:lnTo>
                        <a:pt x="5164" y="2154"/>
                      </a:lnTo>
                      <a:lnTo>
                        <a:pt x="5055" y="2224"/>
                      </a:lnTo>
                      <a:lnTo>
                        <a:pt x="4939" y="2290"/>
                      </a:lnTo>
                      <a:lnTo>
                        <a:pt x="4816" y="2352"/>
                      </a:lnTo>
                      <a:lnTo>
                        <a:pt x="4684" y="2411"/>
                      </a:lnTo>
                      <a:lnTo>
                        <a:pt x="4545" y="2467"/>
                      </a:lnTo>
                      <a:lnTo>
                        <a:pt x="4399" y="2517"/>
                      </a:lnTo>
                      <a:lnTo>
                        <a:pt x="4248" y="2564"/>
                      </a:lnTo>
                      <a:lnTo>
                        <a:pt x="4091" y="2606"/>
                      </a:lnTo>
                      <a:lnTo>
                        <a:pt x="3929" y="2644"/>
                      </a:lnTo>
                      <a:lnTo>
                        <a:pt x="3761" y="2675"/>
                      </a:lnTo>
                      <a:lnTo>
                        <a:pt x="3588" y="2702"/>
                      </a:lnTo>
                      <a:lnTo>
                        <a:pt x="3411" y="2724"/>
                      </a:lnTo>
                      <a:lnTo>
                        <a:pt x="3230" y="2738"/>
                      </a:lnTo>
                      <a:lnTo>
                        <a:pt x="3046" y="2748"/>
                      </a:lnTo>
                      <a:lnTo>
                        <a:pt x="2857" y="2752"/>
                      </a:lnTo>
                      <a:lnTo>
                        <a:pt x="2670" y="2748"/>
                      </a:lnTo>
                      <a:lnTo>
                        <a:pt x="2484" y="2738"/>
                      </a:lnTo>
                      <a:lnTo>
                        <a:pt x="2304" y="2724"/>
                      </a:lnTo>
                      <a:lnTo>
                        <a:pt x="2127" y="2702"/>
                      </a:lnTo>
                      <a:lnTo>
                        <a:pt x="1955" y="2675"/>
                      </a:lnTo>
                      <a:lnTo>
                        <a:pt x="1787" y="2644"/>
                      </a:lnTo>
                      <a:lnTo>
                        <a:pt x="1624" y="2606"/>
                      </a:lnTo>
                      <a:lnTo>
                        <a:pt x="1466" y="2564"/>
                      </a:lnTo>
                      <a:lnTo>
                        <a:pt x="1315" y="2517"/>
                      </a:lnTo>
                      <a:lnTo>
                        <a:pt x="1169" y="2467"/>
                      </a:lnTo>
                      <a:lnTo>
                        <a:pt x="1032" y="2411"/>
                      </a:lnTo>
                      <a:lnTo>
                        <a:pt x="900" y="2352"/>
                      </a:lnTo>
                      <a:lnTo>
                        <a:pt x="775" y="2290"/>
                      </a:lnTo>
                      <a:lnTo>
                        <a:pt x="659" y="2224"/>
                      </a:lnTo>
                      <a:lnTo>
                        <a:pt x="552" y="2154"/>
                      </a:lnTo>
                      <a:lnTo>
                        <a:pt x="451" y="2081"/>
                      </a:lnTo>
                      <a:lnTo>
                        <a:pt x="361" y="2005"/>
                      </a:lnTo>
                      <a:lnTo>
                        <a:pt x="279" y="1927"/>
                      </a:lnTo>
                      <a:lnTo>
                        <a:pt x="208" y="1845"/>
                      </a:lnTo>
                      <a:lnTo>
                        <a:pt x="146" y="1762"/>
                      </a:lnTo>
                      <a:lnTo>
                        <a:pt x="94" y="1677"/>
                      </a:lnTo>
                      <a:lnTo>
                        <a:pt x="54" y="1590"/>
                      </a:lnTo>
                      <a:lnTo>
                        <a:pt x="24" y="1501"/>
                      </a:lnTo>
                      <a:lnTo>
                        <a:pt x="7" y="1412"/>
                      </a:lnTo>
                      <a:lnTo>
                        <a:pt x="0" y="1320"/>
                      </a:lnTo>
                      <a:lnTo>
                        <a:pt x="5" y="1233"/>
                      </a:lnTo>
                      <a:lnTo>
                        <a:pt x="23" y="1148"/>
                      </a:lnTo>
                      <a:lnTo>
                        <a:pt x="50" y="1065"/>
                      </a:lnTo>
                      <a:lnTo>
                        <a:pt x="87" y="985"/>
                      </a:lnTo>
                      <a:lnTo>
                        <a:pt x="135" y="905"/>
                      </a:lnTo>
                      <a:lnTo>
                        <a:pt x="193" y="829"/>
                      </a:lnTo>
                      <a:lnTo>
                        <a:pt x="258" y="756"/>
                      </a:lnTo>
                      <a:lnTo>
                        <a:pt x="335" y="685"/>
                      </a:lnTo>
                      <a:lnTo>
                        <a:pt x="420" y="617"/>
                      </a:lnTo>
                      <a:lnTo>
                        <a:pt x="512" y="551"/>
                      </a:lnTo>
                      <a:lnTo>
                        <a:pt x="612" y="488"/>
                      </a:lnTo>
                      <a:lnTo>
                        <a:pt x="722" y="429"/>
                      </a:lnTo>
                      <a:lnTo>
                        <a:pt x="836" y="374"/>
                      </a:lnTo>
                      <a:lnTo>
                        <a:pt x="959" y="321"/>
                      </a:lnTo>
                      <a:lnTo>
                        <a:pt x="1089" y="273"/>
                      </a:lnTo>
                      <a:lnTo>
                        <a:pt x="1225" y="228"/>
                      </a:lnTo>
                      <a:lnTo>
                        <a:pt x="1367" y="186"/>
                      </a:lnTo>
                      <a:lnTo>
                        <a:pt x="1514" y="148"/>
                      </a:lnTo>
                      <a:lnTo>
                        <a:pt x="1667" y="115"/>
                      </a:lnTo>
                      <a:lnTo>
                        <a:pt x="1825" y="85"/>
                      </a:lnTo>
                      <a:lnTo>
                        <a:pt x="1986" y="59"/>
                      </a:lnTo>
                      <a:lnTo>
                        <a:pt x="2155" y="38"/>
                      </a:lnTo>
                      <a:lnTo>
                        <a:pt x="2325" y="21"/>
                      </a:lnTo>
                      <a:lnTo>
                        <a:pt x="2500" y="9"/>
                      </a:lnTo>
                      <a:lnTo>
                        <a:pt x="2677" y="2"/>
                      </a:lnTo>
                      <a:lnTo>
                        <a:pt x="2857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32" name="Freeform 27">
                  <a:extLst>
                    <a:ext uri="{FF2B5EF4-FFF2-40B4-BE49-F238E27FC236}">
                      <a16:creationId xmlns:a16="http://schemas.microsoft.com/office/drawing/2014/main" id="{F93705E0-C7F7-44F3-9190-76BD6F40462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32238" y="3152775"/>
                  <a:ext cx="7677150" cy="3138488"/>
                </a:xfrm>
                <a:custGeom>
                  <a:avLst/>
                  <a:gdLst>
                    <a:gd name="T0" fmla="*/ 2611 w 4836"/>
                    <a:gd name="T1" fmla="*/ 4 h 1977"/>
                    <a:gd name="T2" fmla="*/ 2977 w 4836"/>
                    <a:gd name="T3" fmla="*/ 28 h 1977"/>
                    <a:gd name="T4" fmla="*/ 3312 w 4836"/>
                    <a:gd name="T5" fmla="*/ 75 h 1977"/>
                    <a:gd name="T6" fmla="*/ 3619 w 4836"/>
                    <a:gd name="T7" fmla="*/ 141 h 1977"/>
                    <a:gd name="T8" fmla="*/ 3893 w 4836"/>
                    <a:gd name="T9" fmla="*/ 224 h 1977"/>
                    <a:gd name="T10" fmla="*/ 4136 w 4836"/>
                    <a:gd name="T11" fmla="*/ 318 h 1977"/>
                    <a:gd name="T12" fmla="*/ 4344 w 4836"/>
                    <a:gd name="T13" fmla="*/ 424 h 1977"/>
                    <a:gd name="T14" fmla="*/ 4517 w 4836"/>
                    <a:gd name="T15" fmla="*/ 535 h 1977"/>
                    <a:gd name="T16" fmla="*/ 4654 w 4836"/>
                    <a:gd name="T17" fmla="*/ 652 h 1977"/>
                    <a:gd name="T18" fmla="*/ 4755 w 4836"/>
                    <a:gd name="T19" fmla="*/ 768 h 1977"/>
                    <a:gd name="T20" fmla="*/ 4816 w 4836"/>
                    <a:gd name="T21" fmla="*/ 883 h 1977"/>
                    <a:gd name="T22" fmla="*/ 4836 w 4836"/>
                    <a:gd name="T23" fmla="*/ 990 h 1977"/>
                    <a:gd name="T24" fmla="*/ 4816 w 4836"/>
                    <a:gd name="T25" fmla="*/ 1100 h 1977"/>
                    <a:gd name="T26" fmla="*/ 4755 w 4836"/>
                    <a:gd name="T27" fmla="*/ 1213 h 1977"/>
                    <a:gd name="T28" fmla="*/ 4654 w 4836"/>
                    <a:gd name="T29" fmla="*/ 1329 h 1977"/>
                    <a:gd name="T30" fmla="*/ 4517 w 4836"/>
                    <a:gd name="T31" fmla="*/ 1444 h 1977"/>
                    <a:gd name="T32" fmla="*/ 4344 w 4836"/>
                    <a:gd name="T33" fmla="*/ 1555 h 1977"/>
                    <a:gd name="T34" fmla="*/ 4136 w 4836"/>
                    <a:gd name="T35" fmla="*/ 1659 h 1977"/>
                    <a:gd name="T36" fmla="*/ 3893 w 4836"/>
                    <a:gd name="T37" fmla="*/ 1755 h 1977"/>
                    <a:gd name="T38" fmla="*/ 3619 w 4836"/>
                    <a:gd name="T39" fmla="*/ 1836 h 1977"/>
                    <a:gd name="T40" fmla="*/ 3312 w 4836"/>
                    <a:gd name="T41" fmla="*/ 1902 h 1977"/>
                    <a:gd name="T42" fmla="*/ 2977 w 4836"/>
                    <a:gd name="T43" fmla="*/ 1949 h 1977"/>
                    <a:gd name="T44" fmla="*/ 2611 w 4836"/>
                    <a:gd name="T45" fmla="*/ 1974 h 1977"/>
                    <a:gd name="T46" fmla="*/ 2226 w 4836"/>
                    <a:gd name="T47" fmla="*/ 1974 h 1977"/>
                    <a:gd name="T48" fmla="*/ 1861 w 4836"/>
                    <a:gd name="T49" fmla="*/ 1949 h 1977"/>
                    <a:gd name="T50" fmla="*/ 1525 w 4836"/>
                    <a:gd name="T51" fmla="*/ 1902 h 1977"/>
                    <a:gd name="T52" fmla="*/ 1218 w 4836"/>
                    <a:gd name="T53" fmla="*/ 1836 h 1977"/>
                    <a:gd name="T54" fmla="*/ 944 w 4836"/>
                    <a:gd name="T55" fmla="*/ 1755 h 1977"/>
                    <a:gd name="T56" fmla="*/ 701 w 4836"/>
                    <a:gd name="T57" fmla="*/ 1659 h 1977"/>
                    <a:gd name="T58" fmla="*/ 493 w 4836"/>
                    <a:gd name="T59" fmla="*/ 1555 h 1977"/>
                    <a:gd name="T60" fmla="*/ 319 w 4836"/>
                    <a:gd name="T61" fmla="*/ 1444 h 1977"/>
                    <a:gd name="T62" fmla="*/ 182 w 4836"/>
                    <a:gd name="T63" fmla="*/ 1329 h 1977"/>
                    <a:gd name="T64" fmla="*/ 81 w 4836"/>
                    <a:gd name="T65" fmla="*/ 1213 h 1977"/>
                    <a:gd name="T66" fmla="*/ 21 w 4836"/>
                    <a:gd name="T67" fmla="*/ 1100 h 1977"/>
                    <a:gd name="T68" fmla="*/ 0 w 4836"/>
                    <a:gd name="T69" fmla="*/ 990 h 1977"/>
                    <a:gd name="T70" fmla="*/ 21 w 4836"/>
                    <a:gd name="T71" fmla="*/ 883 h 1977"/>
                    <a:gd name="T72" fmla="*/ 81 w 4836"/>
                    <a:gd name="T73" fmla="*/ 768 h 1977"/>
                    <a:gd name="T74" fmla="*/ 182 w 4836"/>
                    <a:gd name="T75" fmla="*/ 652 h 1977"/>
                    <a:gd name="T76" fmla="*/ 319 w 4836"/>
                    <a:gd name="T77" fmla="*/ 535 h 1977"/>
                    <a:gd name="T78" fmla="*/ 493 w 4836"/>
                    <a:gd name="T79" fmla="*/ 424 h 1977"/>
                    <a:gd name="T80" fmla="*/ 701 w 4836"/>
                    <a:gd name="T81" fmla="*/ 318 h 1977"/>
                    <a:gd name="T82" fmla="*/ 944 w 4836"/>
                    <a:gd name="T83" fmla="*/ 224 h 1977"/>
                    <a:gd name="T84" fmla="*/ 1218 w 4836"/>
                    <a:gd name="T85" fmla="*/ 141 h 1977"/>
                    <a:gd name="T86" fmla="*/ 1525 w 4836"/>
                    <a:gd name="T87" fmla="*/ 75 h 1977"/>
                    <a:gd name="T88" fmla="*/ 1861 w 4836"/>
                    <a:gd name="T89" fmla="*/ 28 h 1977"/>
                    <a:gd name="T90" fmla="*/ 2226 w 4836"/>
                    <a:gd name="T91" fmla="*/ 4 h 19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4836" h="1977">
                      <a:moveTo>
                        <a:pt x="2418" y="0"/>
                      </a:moveTo>
                      <a:lnTo>
                        <a:pt x="2611" y="4"/>
                      </a:lnTo>
                      <a:lnTo>
                        <a:pt x="2796" y="12"/>
                      </a:lnTo>
                      <a:lnTo>
                        <a:pt x="2977" y="28"/>
                      </a:lnTo>
                      <a:lnTo>
                        <a:pt x="3149" y="49"/>
                      </a:lnTo>
                      <a:lnTo>
                        <a:pt x="3312" y="75"/>
                      </a:lnTo>
                      <a:lnTo>
                        <a:pt x="3469" y="106"/>
                      </a:lnTo>
                      <a:lnTo>
                        <a:pt x="3619" y="141"/>
                      </a:lnTo>
                      <a:lnTo>
                        <a:pt x="3759" y="181"/>
                      </a:lnTo>
                      <a:lnTo>
                        <a:pt x="3893" y="224"/>
                      </a:lnTo>
                      <a:lnTo>
                        <a:pt x="4019" y="269"/>
                      </a:lnTo>
                      <a:lnTo>
                        <a:pt x="4136" y="318"/>
                      </a:lnTo>
                      <a:lnTo>
                        <a:pt x="4245" y="370"/>
                      </a:lnTo>
                      <a:lnTo>
                        <a:pt x="4344" y="424"/>
                      </a:lnTo>
                      <a:lnTo>
                        <a:pt x="4436" y="480"/>
                      </a:lnTo>
                      <a:lnTo>
                        <a:pt x="4517" y="535"/>
                      </a:lnTo>
                      <a:lnTo>
                        <a:pt x="4592" y="593"/>
                      </a:lnTo>
                      <a:lnTo>
                        <a:pt x="4654" y="652"/>
                      </a:lnTo>
                      <a:lnTo>
                        <a:pt x="4710" y="709"/>
                      </a:lnTo>
                      <a:lnTo>
                        <a:pt x="4755" y="768"/>
                      </a:lnTo>
                      <a:lnTo>
                        <a:pt x="4790" y="825"/>
                      </a:lnTo>
                      <a:lnTo>
                        <a:pt x="4816" y="883"/>
                      </a:lnTo>
                      <a:lnTo>
                        <a:pt x="4831" y="937"/>
                      </a:lnTo>
                      <a:lnTo>
                        <a:pt x="4836" y="990"/>
                      </a:lnTo>
                      <a:lnTo>
                        <a:pt x="4831" y="1044"/>
                      </a:lnTo>
                      <a:lnTo>
                        <a:pt x="4816" y="1100"/>
                      </a:lnTo>
                      <a:lnTo>
                        <a:pt x="4790" y="1155"/>
                      </a:lnTo>
                      <a:lnTo>
                        <a:pt x="4755" y="1213"/>
                      </a:lnTo>
                      <a:lnTo>
                        <a:pt x="4710" y="1270"/>
                      </a:lnTo>
                      <a:lnTo>
                        <a:pt x="4654" y="1329"/>
                      </a:lnTo>
                      <a:lnTo>
                        <a:pt x="4592" y="1386"/>
                      </a:lnTo>
                      <a:lnTo>
                        <a:pt x="4517" y="1444"/>
                      </a:lnTo>
                      <a:lnTo>
                        <a:pt x="4436" y="1501"/>
                      </a:lnTo>
                      <a:lnTo>
                        <a:pt x="4344" y="1555"/>
                      </a:lnTo>
                      <a:lnTo>
                        <a:pt x="4245" y="1609"/>
                      </a:lnTo>
                      <a:lnTo>
                        <a:pt x="4136" y="1659"/>
                      </a:lnTo>
                      <a:lnTo>
                        <a:pt x="4019" y="1710"/>
                      </a:lnTo>
                      <a:lnTo>
                        <a:pt x="3893" y="1755"/>
                      </a:lnTo>
                      <a:lnTo>
                        <a:pt x="3759" y="1798"/>
                      </a:lnTo>
                      <a:lnTo>
                        <a:pt x="3619" y="1836"/>
                      </a:lnTo>
                      <a:lnTo>
                        <a:pt x="3469" y="1871"/>
                      </a:lnTo>
                      <a:lnTo>
                        <a:pt x="3312" y="1902"/>
                      </a:lnTo>
                      <a:lnTo>
                        <a:pt x="3149" y="1929"/>
                      </a:lnTo>
                      <a:lnTo>
                        <a:pt x="2977" y="1949"/>
                      </a:lnTo>
                      <a:lnTo>
                        <a:pt x="2796" y="1965"/>
                      </a:lnTo>
                      <a:lnTo>
                        <a:pt x="2611" y="1974"/>
                      </a:lnTo>
                      <a:lnTo>
                        <a:pt x="2418" y="1977"/>
                      </a:lnTo>
                      <a:lnTo>
                        <a:pt x="2226" y="1974"/>
                      </a:lnTo>
                      <a:lnTo>
                        <a:pt x="2040" y="1965"/>
                      </a:lnTo>
                      <a:lnTo>
                        <a:pt x="1861" y="1949"/>
                      </a:lnTo>
                      <a:lnTo>
                        <a:pt x="1690" y="1929"/>
                      </a:lnTo>
                      <a:lnTo>
                        <a:pt x="1525" y="1902"/>
                      </a:lnTo>
                      <a:lnTo>
                        <a:pt x="1369" y="1871"/>
                      </a:lnTo>
                      <a:lnTo>
                        <a:pt x="1218" y="1836"/>
                      </a:lnTo>
                      <a:lnTo>
                        <a:pt x="1077" y="1798"/>
                      </a:lnTo>
                      <a:lnTo>
                        <a:pt x="944" y="1755"/>
                      </a:lnTo>
                      <a:lnTo>
                        <a:pt x="819" y="1710"/>
                      </a:lnTo>
                      <a:lnTo>
                        <a:pt x="701" y="1659"/>
                      </a:lnTo>
                      <a:lnTo>
                        <a:pt x="593" y="1609"/>
                      </a:lnTo>
                      <a:lnTo>
                        <a:pt x="493" y="1555"/>
                      </a:lnTo>
                      <a:lnTo>
                        <a:pt x="401" y="1501"/>
                      </a:lnTo>
                      <a:lnTo>
                        <a:pt x="319" y="1444"/>
                      </a:lnTo>
                      <a:lnTo>
                        <a:pt x="246" y="1386"/>
                      </a:lnTo>
                      <a:lnTo>
                        <a:pt x="182" y="1329"/>
                      </a:lnTo>
                      <a:lnTo>
                        <a:pt x="127" y="1270"/>
                      </a:lnTo>
                      <a:lnTo>
                        <a:pt x="81" y="1213"/>
                      </a:lnTo>
                      <a:lnTo>
                        <a:pt x="47" y="1155"/>
                      </a:lnTo>
                      <a:lnTo>
                        <a:pt x="21" y="1100"/>
                      </a:lnTo>
                      <a:lnTo>
                        <a:pt x="5" y="1044"/>
                      </a:lnTo>
                      <a:lnTo>
                        <a:pt x="0" y="990"/>
                      </a:lnTo>
                      <a:lnTo>
                        <a:pt x="5" y="937"/>
                      </a:lnTo>
                      <a:lnTo>
                        <a:pt x="21" y="883"/>
                      </a:lnTo>
                      <a:lnTo>
                        <a:pt x="47" y="825"/>
                      </a:lnTo>
                      <a:lnTo>
                        <a:pt x="81" y="768"/>
                      </a:lnTo>
                      <a:lnTo>
                        <a:pt x="127" y="709"/>
                      </a:lnTo>
                      <a:lnTo>
                        <a:pt x="182" y="652"/>
                      </a:lnTo>
                      <a:lnTo>
                        <a:pt x="246" y="593"/>
                      </a:lnTo>
                      <a:lnTo>
                        <a:pt x="319" y="535"/>
                      </a:lnTo>
                      <a:lnTo>
                        <a:pt x="401" y="480"/>
                      </a:lnTo>
                      <a:lnTo>
                        <a:pt x="493" y="424"/>
                      </a:lnTo>
                      <a:lnTo>
                        <a:pt x="593" y="370"/>
                      </a:lnTo>
                      <a:lnTo>
                        <a:pt x="701" y="318"/>
                      </a:lnTo>
                      <a:lnTo>
                        <a:pt x="819" y="269"/>
                      </a:lnTo>
                      <a:lnTo>
                        <a:pt x="944" y="224"/>
                      </a:lnTo>
                      <a:lnTo>
                        <a:pt x="1077" y="181"/>
                      </a:lnTo>
                      <a:lnTo>
                        <a:pt x="1218" y="141"/>
                      </a:lnTo>
                      <a:lnTo>
                        <a:pt x="1369" y="106"/>
                      </a:lnTo>
                      <a:lnTo>
                        <a:pt x="1525" y="75"/>
                      </a:lnTo>
                      <a:lnTo>
                        <a:pt x="1690" y="49"/>
                      </a:lnTo>
                      <a:lnTo>
                        <a:pt x="1861" y="28"/>
                      </a:lnTo>
                      <a:lnTo>
                        <a:pt x="2040" y="12"/>
                      </a:lnTo>
                      <a:lnTo>
                        <a:pt x="2226" y="4"/>
                      </a:lnTo>
                      <a:lnTo>
                        <a:pt x="2418" y="0"/>
                      </a:ln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33" name="Freeform 28">
                  <a:extLst>
                    <a:ext uri="{FF2B5EF4-FFF2-40B4-BE49-F238E27FC236}">
                      <a16:creationId xmlns:a16="http://schemas.microsoft.com/office/drawing/2014/main" id="{563C7FB8-1032-496A-AE4D-F94AD20DD90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200775" y="3851275"/>
                  <a:ext cx="3035300" cy="2446338"/>
                </a:xfrm>
                <a:custGeom>
                  <a:avLst/>
                  <a:gdLst>
                    <a:gd name="T0" fmla="*/ 458 w 1912"/>
                    <a:gd name="T1" fmla="*/ 3 h 1541"/>
                    <a:gd name="T2" fmla="*/ 516 w 1912"/>
                    <a:gd name="T3" fmla="*/ 34 h 1541"/>
                    <a:gd name="T4" fmla="*/ 618 w 1912"/>
                    <a:gd name="T5" fmla="*/ 69 h 1541"/>
                    <a:gd name="T6" fmla="*/ 758 w 1912"/>
                    <a:gd name="T7" fmla="*/ 92 h 1541"/>
                    <a:gd name="T8" fmla="*/ 909 w 1912"/>
                    <a:gd name="T9" fmla="*/ 93 h 1541"/>
                    <a:gd name="T10" fmla="*/ 1053 w 1912"/>
                    <a:gd name="T11" fmla="*/ 95 h 1541"/>
                    <a:gd name="T12" fmla="*/ 1220 w 1912"/>
                    <a:gd name="T13" fmla="*/ 107 h 1541"/>
                    <a:gd name="T14" fmla="*/ 1366 w 1912"/>
                    <a:gd name="T15" fmla="*/ 137 h 1541"/>
                    <a:gd name="T16" fmla="*/ 1489 w 1912"/>
                    <a:gd name="T17" fmla="*/ 182 h 1541"/>
                    <a:gd name="T18" fmla="*/ 1588 w 1912"/>
                    <a:gd name="T19" fmla="*/ 246 h 1541"/>
                    <a:gd name="T20" fmla="*/ 1662 w 1912"/>
                    <a:gd name="T21" fmla="*/ 331 h 1541"/>
                    <a:gd name="T22" fmla="*/ 1732 w 1912"/>
                    <a:gd name="T23" fmla="*/ 396 h 1541"/>
                    <a:gd name="T24" fmla="*/ 1799 w 1912"/>
                    <a:gd name="T25" fmla="*/ 439 h 1541"/>
                    <a:gd name="T26" fmla="*/ 1837 w 1912"/>
                    <a:gd name="T27" fmla="*/ 493 h 1541"/>
                    <a:gd name="T28" fmla="*/ 1862 w 1912"/>
                    <a:gd name="T29" fmla="*/ 592 h 1541"/>
                    <a:gd name="T30" fmla="*/ 1837 w 1912"/>
                    <a:gd name="T31" fmla="*/ 648 h 1541"/>
                    <a:gd name="T32" fmla="*/ 1777 w 1912"/>
                    <a:gd name="T33" fmla="*/ 688 h 1541"/>
                    <a:gd name="T34" fmla="*/ 1725 w 1912"/>
                    <a:gd name="T35" fmla="*/ 748 h 1541"/>
                    <a:gd name="T36" fmla="*/ 1688 w 1912"/>
                    <a:gd name="T37" fmla="*/ 840 h 1541"/>
                    <a:gd name="T38" fmla="*/ 1628 w 1912"/>
                    <a:gd name="T39" fmla="*/ 924 h 1541"/>
                    <a:gd name="T40" fmla="*/ 1541 w 1912"/>
                    <a:gd name="T41" fmla="*/ 997 h 1541"/>
                    <a:gd name="T42" fmla="*/ 1426 w 1912"/>
                    <a:gd name="T43" fmla="*/ 1058 h 1541"/>
                    <a:gd name="T44" fmla="*/ 1371 w 1912"/>
                    <a:gd name="T45" fmla="*/ 1198 h 1541"/>
                    <a:gd name="T46" fmla="*/ 1392 w 1912"/>
                    <a:gd name="T47" fmla="*/ 1240 h 1541"/>
                    <a:gd name="T48" fmla="*/ 1438 w 1912"/>
                    <a:gd name="T49" fmla="*/ 1271 h 1541"/>
                    <a:gd name="T50" fmla="*/ 1770 w 1912"/>
                    <a:gd name="T51" fmla="*/ 1475 h 1541"/>
                    <a:gd name="T52" fmla="*/ 1464 w 1912"/>
                    <a:gd name="T53" fmla="*/ 1516 h 1541"/>
                    <a:gd name="T54" fmla="*/ 1135 w 1912"/>
                    <a:gd name="T55" fmla="*/ 1539 h 1541"/>
                    <a:gd name="T56" fmla="*/ 786 w 1912"/>
                    <a:gd name="T57" fmla="*/ 1539 h 1541"/>
                    <a:gd name="T58" fmla="*/ 453 w 1912"/>
                    <a:gd name="T59" fmla="*/ 1516 h 1541"/>
                    <a:gd name="T60" fmla="*/ 146 w 1912"/>
                    <a:gd name="T61" fmla="*/ 1473 h 1541"/>
                    <a:gd name="T62" fmla="*/ 484 w 1912"/>
                    <a:gd name="T63" fmla="*/ 1270 h 1541"/>
                    <a:gd name="T64" fmla="*/ 531 w 1912"/>
                    <a:gd name="T65" fmla="*/ 1240 h 1541"/>
                    <a:gd name="T66" fmla="*/ 554 w 1912"/>
                    <a:gd name="T67" fmla="*/ 1198 h 1541"/>
                    <a:gd name="T68" fmla="*/ 498 w 1912"/>
                    <a:gd name="T69" fmla="*/ 1058 h 1541"/>
                    <a:gd name="T70" fmla="*/ 384 w 1912"/>
                    <a:gd name="T71" fmla="*/ 997 h 1541"/>
                    <a:gd name="T72" fmla="*/ 297 w 1912"/>
                    <a:gd name="T73" fmla="*/ 924 h 1541"/>
                    <a:gd name="T74" fmla="*/ 238 w 1912"/>
                    <a:gd name="T75" fmla="*/ 840 h 1541"/>
                    <a:gd name="T76" fmla="*/ 200 w 1912"/>
                    <a:gd name="T77" fmla="*/ 748 h 1541"/>
                    <a:gd name="T78" fmla="*/ 148 w 1912"/>
                    <a:gd name="T79" fmla="*/ 688 h 1541"/>
                    <a:gd name="T80" fmla="*/ 87 w 1912"/>
                    <a:gd name="T81" fmla="*/ 648 h 1541"/>
                    <a:gd name="T82" fmla="*/ 63 w 1912"/>
                    <a:gd name="T83" fmla="*/ 592 h 1541"/>
                    <a:gd name="T84" fmla="*/ 87 w 1912"/>
                    <a:gd name="T85" fmla="*/ 495 h 1541"/>
                    <a:gd name="T86" fmla="*/ 125 w 1912"/>
                    <a:gd name="T87" fmla="*/ 439 h 1541"/>
                    <a:gd name="T88" fmla="*/ 193 w 1912"/>
                    <a:gd name="T89" fmla="*/ 397 h 1541"/>
                    <a:gd name="T90" fmla="*/ 264 w 1912"/>
                    <a:gd name="T91" fmla="*/ 323 h 1541"/>
                    <a:gd name="T92" fmla="*/ 346 w 1912"/>
                    <a:gd name="T93" fmla="*/ 219 h 1541"/>
                    <a:gd name="T94" fmla="*/ 391 w 1912"/>
                    <a:gd name="T95" fmla="*/ 175 h 1541"/>
                    <a:gd name="T96" fmla="*/ 418 w 1912"/>
                    <a:gd name="T97" fmla="*/ 149 h 1541"/>
                    <a:gd name="T98" fmla="*/ 432 w 1912"/>
                    <a:gd name="T99" fmla="*/ 125 h 1541"/>
                    <a:gd name="T100" fmla="*/ 432 w 1912"/>
                    <a:gd name="T101" fmla="*/ 90 h 1541"/>
                    <a:gd name="T102" fmla="*/ 425 w 1912"/>
                    <a:gd name="T103" fmla="*/ 36 h 1541"/>
                    <a:gd name="T104" fmla="*/ 429 w 1912"/>
                    <a:gd name="T105" fmla="*/ 5 h 1541"/>
                    <a:gd name="T106" fmla="*/ 450 w 1912"/>
                    <a:gd name="T107" fmla="*/ 0 h 15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1912" h="1541">
                      <a:moveTo>
                        <a:pt x="450" y="0"/>
                      </a:moveTo>
                      <a:lnTo>
                        <a:pt x="458" y="3"/>
                      </a:lnTo>
                      <a:lnTo>
                        <a:pt x="484" y="19"/>
                      </a:lnTo>
                      <a:lnTo>
                        <a:pt x="516" y="34"/>
                      </a:lnTo>
                      <a:lnTo>
                        <a:pt x="554" y="50"/>
                      </a:lnTo>
                      <a:lnTo>
                        <a:pt x="618" y="69"/>
                      </a:lnTo>
                      <a:lnTo>
                        <a:pt x="686" y="83"/>
                      </a:lnTo>
                      <a:lnTo>
                        <a:pt x="758" y="92"/>
                      </a:lnTo>
                      <a:lnTo>
                        <a:pt x="833" y="95"/>
                      </a:lnTo>
                      <a:lnTo>
                        <a:pt x="909" y="93"/>
                      </a:lnTo>
                      <a:lnTo>
                        <a:pt x="961" y="93"/>
                      </a:lnTo>
                      <a:lnTo>
                        <a:pt x="1053" y="95"/>
                      </a:lnTo>
                      <a:lnTo>
                        <a:pt x="1140" y="99"/>
                      </a:lnTo>
                      <a:lnTo>
                        <a:pt x="1220" y="107"/>
                      </a:lnTo>
                      <a:lnTo>
                        <a:pt x="1296" y="121"/>
                      </a:lnTo>
                      <a:lnTo>
                        <a:pt x="1366" y="137"/>
                      </a:lnTo>
                      <a:lnTo>
                        <a:pt x="1430" y="158"/>
                      </a:lnTo>
                      <a:lnTo>
                        <a:pt x="1489" y="182"/>
                      </a:lnTo>
                      <a:lnTo>
                        <a:pt x="1541" y="213"/>
                      </a:lnTo>
                      <a:lnTo>
                        <a:pt x="1588" y="246"/>
                      </a:lnTo>
                      <a:lnTo>
                        <a:pt x="1628" y="286"/>
                      </a:lnTo>
                      <a:lnTo>
                        <a:pt x="1662" y="331"/>
                      </a:lnTo>
                      <a:lnTo>
                        <a:pt x="1690" y="382"/>
                      </a:lnTo>
                      <a:lnTo>
                        <a:pt x="1732" y="396"/>
                      </a:lnTo>
                      <a:lnTo>
                        <a:pt x="1768" y="417"/>
                      </a:lnTo>
                      <a:lnTo>
                        <a:pt x="1799" y="439"/>
                      </a:lnTo>
                      <a:lnTo>
                        <a:pt x="1824" y="465"/>
                      </a:lnTo>
                      <a:lnTo>
                        <a:pt x="1837" y="493"/>
                      </a:lnTo>
                      <a:lnTo>
                        <a:pt x="1858" y="561"/>
                      </a:lnTo>
                      <a:lnTo>
                        <a:pt x="1862" y="592"/>
                      </a:lnTo>
                      <a:lnTo>
                        <a:pt x="1855" y="622"/>
                      </a:lnTo>
                      <a:lnTo>
                        <a:pt x="1837" y="648"/>
                      </a:lnTo>
                      <a:lnTo>
                        <a:pt x="1811" y="670"/>
                      </a:lnTo>
                      <a:lnTo>
                        <a:pt x="1777" y="688"/>
                      </a:lnTo>
                      <a:lnTo>
                        <a:pt x="1735" y="700"/>
                      </a:lnTo>
                      <a:lnTo>
                        <a:pt x="1725" y="748"/>
                      </a:lnTo>
                      <a:lnTo>
                        <a:pt x="1709" y="795"/>
                      </a:lnTo>
                      <a:lnTo>
                        <a:pt x="1688" y="840"/>
                      </a:lnTo>
                      <a:lnTo>
                        <a:pt x="1661" y="882"/>
                      </a:lnTo>
                      <a:lnTo>
                        <a:pt x="1628" y="924"/>
                      </a:lnTo>
                      <a:lnTo>
                        <a:pt x="1588" y="962"/>
                      </a:lnTo>
                      <a:lnTo>
                        <a:pt x="1541" y="997"/>
                      </a:lnTo>
                      <a:lnTo>
                        <a:pt x="1487" y="1030"/>
                      </a:lnTo>
                      <a:lnTo>
                        <a:pt x="1426" y="1058"/>
                      </a:lnTo>
                      <a:lnTo>
                        <a:pt x="1359" y="1084"/>
                      </a:lnTo>
                      <a:lnTo>
                        <a:pt x="1371" y="1198"/>
                      </a:lnTo>
                      <a:lnTo>
                        <a:pt x="1378" y="1221"/>
                      </a:lnTo>
                      <a:lnTo>
                        <a:pt x="1392" y="1240"/>
                      </a:lnTo>
                      <a:lnTo>
                        <a:pt x="1412" y="1257"/>
                      </a:lnTo>
                      <a:lnTo>
                        <a:pt x="1438" y="1271"/>
                      </a:lnTo>
                      <a:lnTo>
                        <a:pt x="1912" y="1449"/>
                      </a:lnTo>
                      <a:lnTo>
                        <a:pt x="1770" y="1475"/>
                      </a:lnTo>
                      <a:lnTo>
                        <a:pt x="1619" y="1497"/>
                      </a:lnTo>
                      <a:lnTo>
                        <a:pt x="1464" y="1516"/>
                      </a:lnTo>
                      <a:lnTo>
                        <a:pt x="1303" y="1530"/>
                      </a:lnTo>
                      <a:lnTo>
                        <a:pt x="1135" y="1539"/>
                      </a:lnTo>
                      <a:lnTo>
                        <a:pt x="961" y="1541"/>
                      </a:lnTo>
                      <a:lnTo>
                        <a:pt x="786" y="1539"/>
                      </a:lnTo>
                      <a:lnTo>
                        <a:pt x="618" y="1530"/>
                      </a:lnTo>
                      <a:lnTo>
                        <a:pt x="453" y="1516"/>
                      </a:lnTo>
                      <a:lnTo>
                        <a:pt x="297" y="1497"/>
                      </a:lnTo>
                      <a:lnTo>
                        <a:pt x="146" y="1473"/>
                      </a:lnTo>
                      <a:lnTo>
                        <a:pt x="0" y="1445"/>
                      </a:lnTo>
                      <a:lnTo>
                        <a:pt x="484" y="1270"/>
                      </a:lnTo>
                      <a:lnTo>
                        <a:pt x="512" y="1257"/>
                      </a:lnTo>
                      <a:lnTo>
                        <a:pt x="531" y="1240"/>
                      </a:lnTo>
                      <a:lnTo>
                        <a:pt x="547" y="1219"/>
                      </a:lnTo>
                      <a:lnTo>
                        <a:pt x="554" y="1198"/>
                      </a:lnTo>
                      <a:lnTo>
                        <a:pt x="566" y="1084"/>
                      </a:lnTo>
                      <a:lnTo>
                        <a:pt x="498" y="1058"/>
                      </a:lnTo>
                      <a:lnTo>
                        <a:pt x="438" y="1030"/>
                      </a:lnTo>
                      <a:lnTo>
                        <a:pt x="384" y="997"/>
                      </a:lnTo>
                      <a:lnTo>
                        <a:pt x="337" y="962"/>
                      </a:lnTo>
                      <a:lnTo>
                        <a:pt x="297" y="924"/>
                      </a:lnTo>
                      <a:lnTo>
                        <a:pt x="264" y="882"/>
                      </a:lnTo>
                      <a:lnTo>
                        <a:pt x="238" y="840"/>
                      </a:lnTo>
                      <a:lnTo>
                        <a:pt x="215" y="795"/>
                      </a:lnTo>
                      <a:lnTo>
                        <a:pt x="200" y="748"/>
                      </a:lnTo>
                      <a:lnTo>
                        <a:pt x="189" y="700"/>
                      </a:lnTo>
                      <a:lnTo>
                        <a:pt x="148" y="688"/>
                      </a:lnTo>
                      <a:lnTo>
                        <a:pt x="113" y="670"/>
                      </a:lnTo>
                      <a:lnTo>
                        <a:pt x="87" y="648"/>
                      </a:lnTo>
                      <a:lnTo>
                        <a:pt x="70" y="622"/>
                      </a:lnTo>
                      <a:lnTo>
                        <a:pt x="63" y="592"/>
                      </a:lnTo>
                      <a:lnTo>
                        <a:pt x="66" y="563"/>
                      </a:lnTo>
                      <a:lnTo>
                        <a:pt x="87" y="495"/>
                      </a:lnTo>
                      <a:lnTo>
                        <a:pt x="101" y="465"/>
                      </a:lnTo>
                      <a:lnTo>
                        <a:pt x="125" y="439"/>
                      </a:lnTo>
                      <a:lnTo>
                        <a:pt x="156" y="417"/>
                      </a:lnTo>
                      <a:lnTo>
                        <a:pt x="193" y="397"/>
                      </a:lnTo>
                      <a:lnTo>
                        <a:pt x="235" y="382"/>
                      </a:lnTo>
                      <a:lnTo>
                        <a:pt x="264" y="323"/>
                      </a:lnTo>
                      <a:lnTo>
                        <a:pt x="302" y="269"/>
                      </a:lnTo>
                      <a:lnTo>
                        <a:pt x="346" y="219"/>
                      </a:lnTo>
                      <a:lnTo>
                        <a:pt x="370" y="194"/>
                      </a:lnTo>
                      <a:lnTo>
                        <a:pt x="391" y="175"/>
                      </a:lnTo>
                      <a:lnTo>
                        <a:pt x="406" y="161"/>
                      </a:lnTo>
                      <a:lnTo>
                        <a:pt x="418" y="149"/>
                      </a:lnTo>
                      <a:lnTo>
                        <a:pt x="427" y="137"/>
                      </a:lnTo>
                      <a:lnTo>
                        <a:pt x="432" y="125"/>
                      </a:lnTo>
                      <a:lnTo>
                        <a:pt x="434" y="109"/>
                      </a:lnTo>
                      <a:lnTo>
                        <a:pt x="432" y="90"/>
                      </a:lnTo>
                      <a:lnTo>
                        <a:pt x="431" y="66"/>
                      </a:lnTo>
                      <a:lnTo>
                        <a:pt x="425" y="36"/>
                      </a:lnTo>
                      <a:lnTo>
                        <a:pt x="425" y="10"/>
                      </a:lnTo>
                      <a:lnTo>
                        <a:pt x="429" y="5"/>
                      </a:lnTo>
                      <a:lnTo>
                        <a:pt x="438" y="1"/>
                      </a:lnTo>
                      <a:lnTo>
                        <a:pt x="450" y="0"/>
                      </a:ln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45563A9-F5A2-4F34-896A-6B8763A826CD}"/>
                </a:ext>
              </a:extLst>
            </p:cNvPr>
            <p:cNvGrpSpPr/>
            <p:nvPr/>
          </p:nvGrpSpPr>
          <p:grpSpPr>
            <a:xfrm>
              <a:off x="1286126" y="4520503"/>
              <a:ext cx="1577601" cy="998420"/>
              <a:chOff x="6338645" y="2741246"/>
              <a:chExt cx="9070975" cy="5740767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56526406-0DAE-4ADB-965C-CD394DED672A}"/>
                  </a:ext>
                </a:extLst>
              </p:cNvPr>
              <p:cNvGrpSpPr/>
              <p:nvPr/>
            </p:nvGrpSpPr>
            <p:grpSpPr>
              <a:xfrm>
                <a:off x="6338645" y="4813300"/>
                <a:ext cx="9070975" cy="3668713"/>
                <a:chOff x="3235325" y="4724400"/>
                <a:chExt cx="9070975" cy="3668713"/>
              </a:xfrm>
            </p:grpSpPr>
            <p:sp>
              <p:nvSpPr>
                <p:cNvPr id="18" name="Freeform 15">
                  <a:extLst>
                    <a:ext uri="{FF2B5EF4-FFF2-40B4-BE49-F238E27FC236}">
                      <a16:creationId xmlns:a16="http://schemas.microsoft.com/office/drawing/2014/main" id="{2DA8CDB3-D331-401A-872D-26C793CC24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35325" y="4724400"/>
                  <a:ext cx="9070975" cy="3668713"/>
                </a:xfrm>
                <a:custGeom>
                  <a:avLst/>
                  <a:gdLst>
                    <a:gd name="T0" fmla="*/ 7 w 5714"/>
                    <a:gd name="T1" fmla="*/ 91 h 2311"/>
                    <a:gd name="T2" fmla="*/ 54 w 5714"/>
                    <a:gd name="T3" fmla="*/ 270 h 2311"/>
                    <a:gd name="T4" fmla="*/ 146 w 5714"/>
                    <a:gd name="T5" fmla="*/ 442 h 2311"/>
                    <a:gd name="T6" fmla="*/ 279 w 5714"/>
                    <a:gd name="T7" fmla="*/ 605 h 2311"/>
                    <a:gd name="T8" fmla="*/ 451 w 5714"/>
                    <a:gd name="T9" fmla="*/ 760 h 2311"/>
                    <a:gd name="T10" fmla="*/ 659 w 5714"/>
                    <a:gd name="T11" fmla="*/ 902 h 2311"/>
                    <a:gd name="T12" fmla="*/ 900 w 5714"/>
                    <a:gd name="T13" fmla="*/ 1032 h 2311"/>
                    <a:gd name="T14" fmla="*/ 1169 w 5714"/>
                    <a:gd name="T15" fmla="*/ 1147 h 2311"/>
                    <a:gd name="T16" fmla="*/ 1466 w 5714"/>
                    <a:gd name="T17" fmla="*/ 1244 h 2311"/>
                    <a:gd name="T18" fmla="*/ 1787 w 5714"/>
                    <a:gd name="T19" fmla="*/ 1322 h 2311"/>
                    <a:gd name="T20" fmla="*/ 2127 w 5714"/>
                    <a:gd name="T21" fmla="*/ 1382 h 2311"/>
                    <a:gd name="T22" fmla="*/ 2484 w 5714"/>
                    <a:gd name="T23" fmla="*/ 1418 h 2311"/>
                    <a:gd name="T24" fmla="*/ 2857 w 5714"/>
                    <a:gd name="T25" fmla="*/ 1430 h 2311"/>
                    <a:gd name="T26" fmla="*/ 3230 w 5714"/>
                    <a:gd name="T27" fmla="*/ 1418 h 2311"/>
                    <a:gd name="T28" fmla="*/ 3588 w 5714"/>
                    <a:gd name="T29" fmla="*/ 1382 h 2311"/>
                    <a:gd name="T30" fmla="*/ 3929 w 5714"/>
                    <a:gd name="T31" fmla="*/ 1322 h 2311"/>
                    <a:gd name="T32" fmla="*/ 4248 w 5714"/>
                    <a:gd name="T33" fmla="*/ 1244 h 2311"/>
                    <a:gd name="T34" fmla="*/ 4545 w 5714"/>
                    <a:gd name="T35" fmla="*/ 1147 h 2311"/>
                    <a:gd name="T36" fmla="*/ 4816 w 5714"/>
                    <a:gd name="T37" fmla="*/ 1032 h 2311"/>
                    <a:gd name="T38" fmla="*/ 5055 w 5714"/>
                    <a:gd name="T39" fmla="*/ 902 h 2311"/>
                    <a:gd name="T40" fmla="*/ 5263 w 5714"/>
                    <a:gd name="T41" fmla="*/ 760 h 2311"/>
                    <a:gd name="T42" fmla="*/ 5435 w 5714"/>
                    <a:gd name="T43" fmla="*/ 605 h 2311"/>
                    <a:gd name="T44" fmla="*/ 5569 w 5714"/>
                    <a:gd name="T45" fmla="*/ 442 h 2311"/>
                    <a:gd name="T46" fmla="*/ 5662 w 5714"/>
                    <a:gd name="T47" fmla="*/ 270 h 2311"/>
                    <a:gd name="T48" fmla="*/ 5709 w 5714"/>
                    <a:gd name="T49" fmla="*/ 91 h 2311"/>
                    <a:gd name="T50" fmla="*/ 5714 w 5714"/>
                    <a:gd name="T51" fmla="*/ 930 h 2311"/>
                    <a:gd name="T52" fmla="*/ 5692 w 5714"/>
                    <a:gd name="T53" fmla="*/ 1109 h 2311"/>
                    <a:gd name="T54" fmla="*/ 5621 w 5714"/>
                    <a:gd name="T55" fmla="*/ 1283 h 2311"/>
                    <a:gd name="T56" fmla="*/ 5508 w 5714"/>
                    <a:gd name="T57" fmla="*/ 1448 h 2311"/>
                    <a:gd name="T58" fmla="*/ 5353 w 5714"/>
                    <a:gd name="T59" fmla="*/ 1602 h 2311"/>
                    <a:gd name="T60" fmla="*/ 5164 w 5714"/>
                    <a:gd name="T61" fmla="*/ 1745 h 2311"/>
                    <a:gd name="T62" fmla="*/ 4939 w 5714"/>
                    <a:gd name="T63" fmla="*/ 1877 h 2311"/>
                    <a:gd name="T64" fmla="*/ 4684 w 5714"/>
                    <a:gd name="T65" fmla="*/ 1991 h 2311"/>
                    <a:gd name="T66" fmla="*/ 4399 w 5714"/>
                    <a:gd name="T67" fmla="*/ 2092 h 2311"/>
                    <a:gd name="T68" fmla="*/ 4091 w 5714"/>
                    <a:gd name="T69" fmla="*/ 2175 h 2311"/>
                    <a:gd name="T70" fmla="*/ 3761 w 5714"/>
                    <a:gd name="T71" fmla="*/ 2240 h 2311"/>
                    <a:gd name="T72" fmla="*/ 3411 w 5714"/>
                    <a:gd name="T73" fmla="*/ 2285 h 2311"/>
                    <a:gd name="T74" fmla="*/ 3046 w 5714"/>
                    <a:gd name="T75" fmla="*/ 2308 h 2311"/>
                    <a:gd name="T76" fmla="*/ 2670 w 5714"/>
                    <a:gd name="T77" fmla="*/ 2308 h 2311"/>
                    <a:gd name="T78" fmla="*/ 2304 w 5714"/>
                    <a:gd name="T79" fmla="*/ 2285 h 2311"/>
                    <a:gd name="T80" fmla="*/ 1955 w 5714"/>
                    <a:gd name="T81" fmla="*/ 2240 h 2311"/>
                    <a:gd name="T82" fmla="*/ 1624 w 5714"/>
                    <a:gd name="T83" fmla="*/ 2175 h 2311"/>
                    <a:gd name="T84" fmla="*/ 1315 w 5714"/>
                    <a:gd name="T85" fmla="*/ 2092 h 2311"/>
                    <a:gd name="T86" fmla="*/ 1032 w 5714"/>
                    <a:gd name="T87" fmla="*/ 1991 h 2311"/>
                    <a:gd name="T88" fmla="*/ 775 w 5714"/>
                    <a:gd name="T89" fmla="*/ 1877 h 2311"/>
                    <a:gd name="T90" fmla="*/ 552 w 5714"/>
                    <a:gd name="T91" fmla="*/ 1745 h 2311"/>
                    <a:gd name="T92" fmla="*/ 361 w 5714"/>
                    <a:gd name="T93" fmla="*/ 1602 h 2311"/>
                    <a:gd name="T94" fmla="*/ 208 w 5714"/>
                    <a:gd name="T95" fmla="*/ 1448 h 2311"/>
                    <a:gd name="T96" fmla="*/ 94 w 5714"/>
                    <a:gd name="T97" fmla="*/ 1283 h 2311"/>
                    <a:gd name="T98" fmla="*/ 24 w 5714"/>
                    <a:gd name="T99" fmla="*/ 1109 h 2311"/>
                    <a:gd name="T100" fmla="*/ 0 w 5714"/>
                    <a:gd name="T101" fmla="*/ 930 h 23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5714" h="2311">
                      <a:moveTo>
                        <a:pt x="0" y="0"/>
                      </a:moveTo>
                      <a:lnTo>
                        <a:pt x="7" y="91"/>
                      </a:lnTo>
                      <a:lnTo>
                        <a:pt x="24" y="181"/>
                      </a:lnTo>
                      <a:lnTo>
                        <a:pt x="54" y="270"/>
                      </a:lnTo>
                      <a:lnTo>
                        <a:pt x="94" y="357"/>
                      </a:lnTo>
                      <a:lnTo>
                        <a:pt x="146" y="442"/>
                      </a:lnTo>
                      <a:lnTo>
                        <a:pt x="208" y="525"/>
                      </a:lnTo>
                      <a:lnTo>
                        <a:pt x="279" y="605"/>
                      </a:lnTo>
                      <a:lnTo>
                        <a:pt x="361" y="685"/>
                      </a:lnTo>
                      <a:lnTo>
                        <a:pt x="451" y="760"/>
                      </a:lnTo>
                      <a:lnTo>
                        <a:pt x="552" y="833"/>
                      </a:lnTo>
                      <a:lnTo>
                        <a:pt x="659" y="902"/>
                      </a:lnTo>
                      <a:lnTo>
                        <a:pt x="775" y="970"/>
                      </a:lnTo>
                      <a:lnTo>
                        <a:pt x="900" y="1032"/>
                      </a:lnTo>
                      <a:lnTo>
                        <a:pt x="1032" y="1091"/>
                      </a:lnTo>
                      <a:lnTo>
                        <a:pt x="1169" y="1147"/>
                      </a:lnTo>
                      <a:lnTo>
                        <a:pt x="1315" y="1197"/>
                      </a:lnTo>
                      <a:lnTo>
                        <a:pt x="1466" y="1244"/>
                      </a:lnTo>
                      <a:lnTo>
                        <a:pt x="1624" y="1286"/>
                      </a:lnTo>
                      <a:lnTo>
                        <a:pt x="1787" y="1322"/>
                      </a:lnTo>
                      <a:lnTo>
                        <a:pt x="1955" y="1355"/>
                      </a:lnTo>
                      <a:lnTo>
                        <a:pt x="2127" y="1382"/>
                      </a:lnTo>
                      <a:lnTo>
                        <a:pt x="2304" y="1402"/>
                      </a:lnTo>
                      <a:lnTo>
                        <a:pt x="2484" y="1418"/>
                      </a:lnTo>
                      <a:lnTo>
                        <a:pt x="2670" y="1427"/>
                      </a:lnTo>
                      <a:lnTo>
                        <a:pt x="2857" y="1430"/>
                      </a:lnTo>
                      <a:lnTo>
                        <a:pt x="3046" y="1427"/>
                      </a:lnTo>
                      <a:lnTo>
                        <a:pt x="3230" y="1418"/>
                      </a:lnTo>
                      <a:lnTo>
                        <a:pt x="3411" y="1402"/>
                      </a:lnTo>
                      <a:lnTo>
                        <a:pt x="3588" y="1382"/>
                      </a:lnTo>
                      <a:lnTo>
                        <a:pt x="3761" y="1355"/>
                      </a:lnTo>
                      <a:lnTo>
                        <a:pt x="3929" y="1322"/>
                      </a:lnTo>
                      <a:lnTo>
                        <a:pt x="4091" y="1286"/>
                      </a:lnTo>
                      <a:lnTo>
                        <a:pt x="4248" y="1244"/>
                      </a:lnTo>
                      <a:lnTo>
                        <a:pt x="4399" y="1197"/>
                      </a:lnTo>
                      <a:lnTo>
                        <a:pt x="4545" y="1147"/>
                      </a:lnTo>
                      <a:lnTo>
                        <a:pt x="4684" y="1091"/>
                      </a:lnTo>
                      <a:lnTo>
                        <a:pt x="4816" y="1032"/>
                      </a:lnTo>
                      <a:lnTo>
                        <a:pt x="4939" y="970"/>
                      </a:lnTo>
                      <a:lnTo>
                        <a:pt x="5055" y="902"/>
                      </a:lnTo>
                      <a:lnTo>
                        <a:pt x="5164" y="833"/>
                      </a:lnTo>
                      <a:lnTo>
                        <a:pt x="5263" y="760"/>
                      </a:lnTo>
                      <a:lnTo>
                        <a:pt x="5353" y="685"/>
                      </a:lnTo>
                      <a:lnTo>
                        <a:pt x="5435" y="605"/>
                      </a:lnTo>
                      <a:lnTo>
                        <a:pt x="5508" y="525"/>
                      </a:lnTo>
                      <a:lnTo>
                        <a:pt x="5569" y="442"/>
                      </a:lnTo>
                      <a:lnTo>
                        <a:pt x="5621" y="357"/>
                      </a:lnTo>
                      <a:lnTo>
                        <a:pt x="5662" y="270"/>
                      </a:lnTo>
                      <a:lnTo>
                        <a:pt x="5692" y="181"/>
                      </a:lnTo>
                      <a:lnTo>
                        <a:pt x="5709" y="91"/>
                      </a:lnTo>
                      <a:lnTo>
                        <a:pt x="5714" y="0"/>
                      </a:lnTo>
                      <a:lnTo>
                        <a:pt x="5714" y="930"/>
                      </a:lnTo>
                      <a:lnTo>
                        <a:pt x="5709" y="1020"/>
                      </a:lnTo>
                      <a:lnTo>
                        <a:pt x="5692" y="1109"/>
                      </a:lnTo>
                      <a:lnTo>
                        <a:pt x="5662" y="1197"/>
                      </a:lnTo>
                      <a:lnTo>
                        <a:pt x="5621" y="1283"/>
                      </a:lnTo>
                      <a:lnTo>
                        <a:pt x="5569" y="1366"/>
                      </a:lnTo>
                      <a:lnTo>
                        <a:pt x="5508" y="1448"/>
                      </a:lnTo>
                      <a:lnTo>
                        <a:pt x="5435" y="1526"/>
                      </a:lnTo>
                      <a:lnTo>
                        <a:pt x="5353" y="1602"/>
                      </a:lnTo>
                      <a:lnTo>
                        <a:pt x="5263" y="1675"/>
                      </a:lnTo>
                      <a:lnTo>
                        <a:pt x="5164" y="1745"/>
                      </a:lnTo>
                      <a:lnTo>
                        <a:pt x="5055" y="1812"/>
                      </a:lnTo>
                      <a:lnTo>
                        <a:pt x="4939" y="1877"/>
                      </a:lnTo>
                      <a:lnTo>
                        <a:pt x="4816" y="1936"/>
                      </a:lnTo>
                      <a:lnTo>
                        <a:pt x="4684" y="1991"/>
                      </a:lnTo>
                      <a:lnTo>
                        <a:pt x="4545" y="2045"/>
                      </a:lnTo>
                      <a:lnTo>
                        <a:pt x="4399" y="2092"/>
                      </a:lnTo>
                      <a:lnTo>
                        <a:pt x="4248" y="2137"/>
                      </a:lnTo>
                      <a:lnTo>
                        <a:pt x="4091" y="2175"/>
                      </a:lnTo>
                      <a:lnTo>
                        <a:pt x="3929" y="2210"/>
                      </a:lnTo>
                      <a:lnTo>
                        <a:pt x="3761" y="2240"/>
                      </a:lnTo>
                      <a:lnTo>
                        <a:pt x="3588" y="2266"/>
                      </a:lnTo>
                      <a:lnTo>
                        <a:pt x="3411" y="2285"/>
                      </a:lnTo>
                      <a:lnTo>
                        <a:pt x="3230" y="2299"/>
                      </a:lnTo>
                      <a:lnTo>
                        <a:pt x="3046" y="2308"/>
                      </a:lnTo>
                      <a:lnTo>
                        <a:pt x="2857" y="2311"/>
                      </a:lnTo>
                      <a:lnTo>
                        <a:pt x="2670" y="2308"/>
                      </a:lnTo>
                      <a:lnTo>
                        <a:pt x="2484" y="2299"/>
                      </a:lnTo>
                      <a:lnTo>
                        <a:pt x="2304" y="2285"/>
                      </a:lnTo>
                      <a:lnTo>
                        <a:pt x="2127" y="2266"/>
                      </a:lnTo>
                      <a:lnTo>
                        <a:pt x="1955" y="2240"/>
                      </a:lnTo>
                      <a:lnTo>
                        <a:pt x="1787" y="2210"/>
                      </a:lnTo>
                      <a:lnTo>
                        <a:pt x="1624" y="2175"/>
                      </a:lnTo>
                      <a:lnTo>
                        <a:pt x="1466" y="2137"/>
                      </a:lnTo>
                      <a:lnTo>
                        <a:pt x="1315" y="2092"/>
                      </a:lnTo>
                      <a:lnTo>
                        <a:pt x="1169" y="2045"/>
                      </a:lnTo>
                      <a:lnTo>
                        <a:pt x="1032" y="1991"/>
                      </a:lnTo>
                      <a:lnTo>
                        <a:pt x="900" y="1936"/>
                      </a:lnTo>
                      <a:lnTo>
                        <a:pt x="775" y="1877"/>
                      </a:lnTo>
                      <a:lnTo>
                        <a:pt x="659" y="1812"/>
                      </a:lnTo>
                      <a:lnTo>
                        <a:pt x="552" y="1745"/>
                      </a:lnTo>
                      <a:lnTo>
                        <a:pt x="451" y="1675"/>
                      </a:lnTo>
                      <a:lnTo>
                        <a:pt x="361" y="1602"/>
                      </a:lnTo>
                      <a:lnTo>
                        <a:pt x="279" y="1526"/>
                      </a:lnTo>
                      <a:lnTo>
                        <a:pt x="208" y="1448"/>
                      </a:lnTo>
                      <a:lnTo>
                        <a:pt x="146" y="1366"/>
                      </a:lnTo>
                      <a:lnTo>
                        <a:pt x="94" y="1283"/>
                      </a:lnTo>
                      <a:lnTo>
                        <a:pt x="54" y="1197"/>
                      </a:lnTo>
                      <a:lnTo>
                        <a:pt x="24" y="1109"/>
                      </a:lnTo>
                      <a:lnTo>
                        <a:pt x="7" y="1020"/>
                      </a:lnTo>
                      <a:lnTo>
                        <a:pt x="0" y="9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0">
                  <a:solidFill>
                    <a:schemeClr val="accent1">
                      <a:lumMod val="75000"/>
                    </a:schemeClr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9" name="Freeform 16">
                  <a:extLst>
                    <a:ext uri="{FF2B5EF4-FFF2-40B4-BE49-F238E27FC236}">
                      <a16:creationId xmlns:a16="http://schemas.microsoft.com/office/drawing/2014/main" id="{4CBD1A8D-A6BA-4733-8DDC-2E8A94071B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59200" y="5773738"/>
                  <a:ext cx="349250" cy="1725613"/>
                </a:xfrm>
                <a:custGeom>
                  <a:avLst/>
                  <a:gdLst>
                    <a:gd name="T0" fmla="*/ 0 w 220"/>
                    <a:gd name="T1" fmla="*/ 0 h 1087"/>
                    <a:gd name="T2" fmla="*/ 67 w 220"/>
                    <a:gd name="T3" fmla="*/ 60 h 1087"/>
                    <a:gd name="T4" fmla="*/ 140 w 220"/>
                    <a:gd name="T5" fmla="*/ 118 h 1087"/>
                    <a:gd name="T6" fmla="*/ 220 w 220"/>
                    <a:gd name="T7" fmla="*/ 175 h 1087"/>
                    <a:gd name="T8" fmla="*/ 220 w 220"/>
                    <a:gd name="T9" fmla="*/ 1087 h 1087"/>
                    <a:gd name="T10" fmla="*/ 140 w 220"/>
                    <a:gd name="T11" fmla="*/ 1033 h 1087"/>
                    <a:gd name="T12" fmla="*/ 67 w 220"/>
                    <a:gd name="T13" fmla="*/ 976 h 1087"/>
                    <a:gd name="T14" fmla="*/ 0 w 220"/>
                    <a:gd name="T15" fmla="*/ 919 h 1087"/>
                    <a:gd name="T16" fmla="*/ 0 w 220"/>
                    <a:gd name="T17" fmla="*/ 0 h 10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20" h="1087">
                      <a:moveTo>
                        <a:pt x="0" y="0"/>
                      </a:moveTo>
                      <a:lnTo>
                        <a:pt x="67" y="60"/>
                      </a:lnTo>
                      <a:lnTo>
                        <a:pt x="140" y="118"/>
                      </a:lnTo>
                      <a:lnTo>
                        <a:pt x="220" y="175"/>
                      </a:lnTo>
                      <a:lnTo>
                        <a:pt x="220" y="1087"/>
                      </a:lnTo>
                      <a:lnTo>
                        <a:pt x="140" y="1033"/>
                      </a:lnTo>
                      <a:lnTo>
                        <a:pt x="67" y="976"/>
                      </a:lnTo>
                      <a:lnTo>
                        <a:pt x="0" y="91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  <a:alpha val="3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0" name="Freeform 17">
                  <a:extLst>
                    <a:ext uri="{FF2B5EF4-FFF2-40B4-BE49-F238E27FC236}">
                      <a16:creationId xmlns:a16="http://schemas.microsoft.com/office/drawing/2014/main" id="{D3031784-AB41-4434-8041-2CA0251DAC1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436350" y="5773738"/>
                  <a:ext cx="347663" cy="1725613"/>
                </a:xfrm>
                <a:custGeom>
                  <a:avLst/>
                  <a:gdLst>
                    <a:gd name="T0" fmla="*/ 219 w 219"/>
                    <a:gd name="T1" fmla="*/ 0 h 1087"/>
                    <a:gd name="T2" fmla="*/ 219 w 219"/>
                    <a:gd name="T3" fmla="*/ 919 h 1087"/>
                    <a:gd name="T4" fmla="*/ 151 w 219"/>
                    <a:gd name="T5" fmla="*/ 976 h 1087"/>
                    <a:gd name="T6" fmla="*/ 78 w 219"/>
                    <a:gd name="T7" fmla="*/ 1033 h 1087"/>
                    <a:gd name="T8" fmla="*/ 0 w 219"/>
                    <a:gd name="T9" fmla="*/ 1087 h 1087"/>
                    <a:gd name="T10" fmla="*/ 0 w 219"/>
                    <a:gd name="T11" fmla="*/ 175 h 1087"/>
                    <a:gd name="T12" fmla="*/ 78 w 219"/>
                    <a:gd name="T13" fmla="*/ 118 h 1087"/>
                    <a:gd name="T14" fmla="*/ 151 w 219"/>
                    <a:gd name="T15" fmla="*/ 60 h 1087"/>
                    <a:gd name="T16" fmla="*/ 219 w 219"/>
                    <a:gd name="T17" fmla="*/ 0 h 10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19" h="1087">
                      <a:moveTo>
                        <a:pt x="219" y="0"/>
                      </a:moveTo>
                      <a:lnTo>
                        <a:pt x="219" y="919"/>
                      </a:lnTo>
                      <a:lnTo>
                        <a:pt x="151" y="976"/>
                      </a:lnTo>
                      <a:lnTo>
                        <a:pt x="78" y="1033"/>
                      </a:lnTo>
                      <a:lnTo>
                        <a:pt x="0" y="1087"/>
                      </a:lnTo>
                      <a:lnTo>
                        <a:pt x="0" y="175"/>
                      </a:lnTo>
                      <a:lnTo>
                        <a:pt x="78" y="118"/>
                      </a:lnTo>
                      <a:lnTo>
                        <a:pt x="151" y="60"/>
                      </a:lnTo>
                      <a:lnTo>
                        <a:pt x="219" y="0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  <a:alpha val="3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1" name="Freeform 18">
                  <a:extLst>
                    <a:ext uri="{FF2B5EF4-FFF2-40B4-BE49-F238E27FC236}">
                      <a16:creationId xmlns:a16="http://schemas.microsoft.com/office/drawing/2014/main" id="{793273E0-9A18-4E0E-8F1B-A28BF749F39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57700" y="6267450"/>
                  <a:ext cx="347663" cy="1598613"/>
                </a:xfrm>
                <a:custGeom>
                  <a:avLst/>
                  <a:gdLst>
                    <a:gd name="T0" fmla="*/ 0 w 219"/>
                    <a:gd name="T1" fmla="*/ 0 h 1007"/>
                    <a:gd name="T2" fmla="*/ 106 w 219"/>
                    <a:gd name="T3" fmla="*/ 53 h 1007"/>
                    <a:gd name="T4" fmla="*/ 219 w 219"/>
                    <a:gd name="T5" fmla="*/ 106 h 1007"/>
                    <a:gd name="T6" fmla="*/ 219 w 219"/>
                    <a:gd name="T7" fmla="*/ 1007 h 1007"/>
                    <a:gd name="T8" fmla="*/ 106 w 219"/>
                    <a:gd name="T9" fmla="*/ 959 h 1007"/>
                    <a:gd name="T10" fmla="*/ 0 w 219"/>
                    <a:gd name="T11" fmla="*/ 905 h 1007"/>
                    <a:gd name="T12" fmla="*/ 0 w 219"/>
                    <a:gd name="T13" fmla="*/ 0 h 10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19" h="1007">
                      <a:moveTo>
                        <a:pt x="0" y="0"/>
                      </a:moveTo>
                      <a:lnTo>
                        <a:pt x="106" y="53"/>
                      </a:lnTo>
                      <a:lnTo>
                        <a:pt x="219" y="106"/>
                      </a:lnTo>
                      <a:lnTo>
                        <a:pt x="219" y="1007"/>
                      </a:lnTo>
                      <a:lnTo>
                        <a:pt x="106" y="959"/>
                      </a:lnTo>
                      <a:lnTo>
                        <a:pt x="0" y="9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  <a:alpha val="3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2" name="Freeform 19">
                  <a:extLst>
                    <a:ext uri="{FF2B5EF4-FFF2-40B4-BE49-F238E27FC236}">
                      <a16:creationId xmlns:a16="http://schemas.microsoft.com/office/drawing/2014/main" id="{5D42E649-F037-4613-A82E-1EFCC4601D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737850" y="6267450"/>
                  <a:ext cx="349250" cy="1598613"/>
                </a:xfrm>
                <a:custGeom>
                  <a:avLst/>
                  <a:gdLst>
                    <a:gd name="T0" fmla="*/ 220 w 220"/>
                    <a:gd name="T1" fmla="*/ 0 h 1007"/>
                    <a:gd name="T2" fmla="*/ 220 w 220"/>
                    <a:gd name="T3" fmla="*/ 905 h 1007"/>
                    <a:gd name="T4" fmla="*/ 112 w 220"/>
                    <a:gd name="T5" fmla="*/ 959 h 1007"/>
                    <a:gd name="T6" fmla="*/ 0 w 220"/>
                    <a:gd name="T7" fmla="*/ 1007 h 1007"/>
                    <a:gd name="T8" fmla="*/ 0 w 220"/>
                    <a:gd name="T9" fmla="*/ 106 h 1007"/>
                    <a:gd name="T10" fmla="*/ 112 w 220"/>
                    <a:gd name="T11" fmla="*/ 53 h 1007"/>
                    <a:gd name="T12" fmla="*/ 220 w 220"/>
                    <a:gd name="T13" fmla="*/ 0 h 10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20" h="1007">
                      <a:moveTo>
                        <a:pt x="220" y="0"/>
                      </a:moveTo>
                      <a:lnTo>
                        <a:pt x="220" y="905"/>
                      </a:lnTo>
                      <a:lnTo>
                        <a:pt x="112" y="959"/>
                      </a:lnTo>
                      <a:lnTo>
                        <a:pt x="0" y="1007"/>
                      </a:lnTo>
                      <a:lnTo>
                        <a:pt x="0" y="106"/>
                      </a:lnTo>
                      <a:lnTo>
                        <a:pt x="112" y="53"/>
                      </a:lnTo>
                      <a:lnTo>
                        <a:pt x="220" y="0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  <a:alpha val="3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3" name="Freeform 20">
                  <a:extLst>
                    <a:ext uri="{FF2B5EF4-FFF2-40B4-BE49-F238E27FC236}">
                      <a16:creationId xmlns:a16="http://schemas.microsoft.com/office/drawing/2014/main" id="{F9133BDB-97A7-4C1B-B677-4726A71A15A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54613" y="6575425"/>
                  <a:ext cx="347663" cy="1530350"/>
                </a:xfrm>
                <a:custGeom>
                  <a:avLst/>
                  <a:gdLst>
                    <a:gd name="T0" fmla="*/ 0 w 219"/>
                    <a:gd name="T1" fmla="*/ 0 h 964"/>
                    <a:gd name="T2" fmla="*/ 108 w 219"/>
                    <a:gd name="T3" fmla="*/ 37 h 964"/>
                    <a:gd name="T4" fmla="*/ 219 w 219"/>
                    <a:gd name="T5" fmla="*/ 71 h 964"/>
                    <a:gd name="T6" fmla="*/ 219 w 219"/>
                    <a:gd name="T7" fmla="*/ 964 h 964"/>
                    <a:gd name="T8" fmla="*/ 108 w 219"/>
                    <a:gd name="T9" fmla="*/ 931 h 964"/>
                    <a:gd name="T10" fmla="*/ 0 w 219"/>
                    <a:gd name="T11" fmla="*/ 897 h 964"/>
                    <a:gd name="T12" fmla="*/ 0 w 219"/>
                    <a:gd name="T13" fmla="*/ 0 h 9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19" h="964">
                      <a:moveTo>
                        <a:pt x="0" y="0"/>
                      </a:moveTo>
                      <a:lnTo>
                        <a:pt x="108" y="37"/>
                      </a:lnTo>
                      <a:lnTo>
                        <a:pt x="219" y="71"/>
                      </a:lnTo>
                      <a:lnTo>
                        <a:pt x="219" y="964"/>
                      </a:lnTo>
                      <a:lnTo>
                        <a:pt x="108" y="931"/>
                      </a:lnTo>
                      <a:lnTo>
                        <a:pt x="0" y="89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  <a:alpha val="3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4" name="Freeform 21">
                  <a:extLst>
                    <a:ext uri="{FF2B5EF4-FFF2-40B4-BE49-F238E27FC236}">
                      <a16:creationId xmlns:a16="http://schemas.microsoft.com/office/drawing/2014/main" id="{4C2C085D-4A6E-4612-89E6-B7A6A70EBCB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040938" y="6575425"/>
                  <a:ext cx="346075" cy="1530350"/>
                </a:xfrm>
                <a:custGeom>
                  <a:avLst/>
                  <a:gdLst>
                    <a:gd name="T0" fmla="*/ 218 w 218"/>
                    <a:gd name="T1" fmla="*/ 0 h 964"/>
                    <a:gd name="T2" fmla="*/ 218 w 218"/>
                    <a:gd name="T3" fmla="*/ 897 h 964"/>
                    <a:gd name="T4" fmla="*/ 111 w 218"/>
                    <a:gd name="T5" fmla="*/ 931 h 964"/>
                    <a:gd name="T6" fmla="*/ 0 w 218"/>
                    <a:gd name="T7" fmla="*/ 964 h 964"/>
                    <a:gd name="T8" fmla="*/ 0 w 218"/>
                    <a:gd name="T9" fmla="*/ 71 h 964"/>
                    <a:gd name="T10" fmla="*/ 111 w 218"/>
                    <a:gd name="T11" fmla="*/ 37 h 964"/>
                    <a:gd name="T12" fmla="*/ 218 w 218"/>
                    <a:gd name="T13" fmla="*/ 0 h 9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18" h="964">
                      <a:moveTo>
                        <a:pt x="218" y="0"/>
                      </a:moveTo>
                      <a:lnTo>
                        <a:pt x="218" y="897"/>
                      </a:lnTo>
                      <a:lnTo>
                        <a:pt x="111" y="931"/>
                      </a:lnTo>
                      <a:lnTo>
                        <a:pt x="0" y="964"/>
                      </a:lnTo>
                      <a:lnTo>
                        <a:pt x="0" y="71"/>
                      </a:lnTo>
                      <a:lnTo>
                        <a:pt x="111" y="37"/>
                      </a:lnTo>
                      <a:lnTo>
                        <a:pt x="218" y="0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  <a:alpha val="3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5" name="Freeform 22">
                  <a:extLst>
                    <a:ext uri="{FF2B5EF4-FFF2-40B4-BE49-F238E27FC236}">
                      <a16:creationId xmlns:a16="http://schemas.microsoft.com/office/drawing/2014/main" id="{37432684-292F-4422-BDAE-BB45E0D9DA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027738" y="6823075"/>
                  <a:ext cx="347663" cy="1470025"/>
                </a:xfrm>
                <a:custGeom>
                  <a:avLst/>
                  <a:gdLst>
                    <a:gd name="T0" fmla="*/ 0 w 219"/>
                    <a:gd name="T1" fmla="*/ 0 h 926"/>
                    <a:gd name="T2" fmla="*/ 108 w 219"/>
                    <a:gd name="T3" fmla="*/ 23 h 926"/>
                    <a:gd name="T4" fmla="*/ 219 w 219"/>
                    <a:gd name="T5" fmla="*/ 42 h 926"/>
                    <a:gd name="T6" fmla="*/ 219 w 219"/>
                    <a:gd name="T7" fmla="*/ 926 h 926"/>
                    <a:gd name="T8" fmla="*/ 108 w 219"/>
                    <a:gd name="T9" fmla="*/ 909 h 926"/>
                    <a:gd name="T10" fmla="*/ 0 w 219"/>
                    <a:gd name="T11" fmla="*/ 888 h 926"/>
                    <a:gd name="T12" fmla="*/ 0 w 219"/>
                    <a:gd name="T13" fmla="*/ 0 h 9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19" h="926">
                      <a:moveTo>
                        <a:pt x="0" y="0"/>
                      </a:moveTo>
                      <a:lnTo>
                        <a:pt x="108" y="23"/>
                      </a:lnTo>
                      <a:lnTo>
                        <a:pt x="219" y="42"/>
                      </a:lnTo>
                      <a:lnTo>
                        <a:pt x="219" y="926"/>
                      </a:lnTo>
                      <a:lnTo>
                        <a:pt x="108" y="909"/>
                      </a:lnTo>
                      <a:lnTo>
                        <a:pt x="0" y="8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  <a:alpha val="3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6" name="Freeform 23">
                  <a:extLst>
                    <a:ext uri="{FF2B5EF4-FFF2-40B4-BE49-F238E27FC236}">
                      <a16:creationId xmlns:a16="http://schemas.microsoft.com/office/drawing/2014/main" id="{286ABCB7-D51D-4874-8C32-92C2778FD79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167813" y="6823075"/>
                  <a:ext cx="349250" cy="1470025"/>
                </a:xfrm>
                <a:custGeom>
                  <a:avLst/>
                  <a:gdLst>
                    <a:gd name="T0" fmla="*/ 220 w 220"/>
                    <a:gd name="T1" fmla="*/ 0 h 926"/>
                    <a:gd name="T2" fmla="*/ 220 w 220"/>
                    <a:gd name="T3" fmla="*/ 888 h 926"/>
                    <a:gd name="T4" fmla="*/ 111 w 220"/>
                    <a:gd name="T5" fmla="*/ 909 h 926"/>
                    <a:gd name="T6" fmla="*/ 0 w 220"/>
                    <a:gd name="T7" fmla="*/ 926 h 926"/>
                    <a:gd name="T8" fmla="*/ 0 w 220"/>
                    <a:gd name="T9" fmla="*/ 42 h 926"/>
                    <a:gd name="T10" fmla="*/ 111 w 220"/>
                    <a:gd name="T11" fmla="*/ 23 h 926"/>
                    <a:gd name="T12" fmla="*/ 220 w 220"/>
                    <a:gd name="T13" fmla="*/ 0 h 9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20" h="926">
                      <a:moveTo>
                        <a:pt x="220" y="0"/>
                      </a:moveTo>
                      <a:lnTo>
                        <a:pt x="220" y="888"/>
                      </a:lnTo>
                      <a:lnTo>
                        <a:pt x="111" y="909"/>
                      </a:lnTo>
                      <a:lnTo>
                        <a:pt x="0" y="926"/>
                      </a:lnTo>
                      <a:lnTo>
                        <a:pt x="0" y="42"/>
                      </a:lnTo>
                      <a:lnTo>
                        <a:pt x="111" y="23"/>
                      </a:lnTo>
                      <a:lnTo>
                        <a:pt x="220" y="0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  <a:alpha val="3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7" name="Freeform 24">
                  <a:extLst>
                    <a:ext uri="{FF2B5EF4-FFF2-40B4-BE49-F238E27FC236}">
                      <a16:creationId xmlns:a16="http://schemas.microsoft.com/office/drawing/2014/main" id="{9A9649DE-ECAD-41DF-923D-9BC8C0B4B4E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73900" y="6975475"/>
                  <a:ext cx="347663" cy="1417638"/>
                </a:xfrm>
                <a:custGeom>
                  <a:avLst/>
                  <a:gdLst>
                    <a:gd name="T0" fmla="*/ 0 w 219"/>
                    <a:gd name="T1" fmla="*/ 0 h 893"/>
                    <a:gd name="T2" fmla="*/ 110 w 219"/>
                    <a:gd name="T3" fmla="*/ 7 h 893"/>
                    <a:gd name="T4" fmla="*/ 219 w 219"/>
                    <a:gd name="T5" fmla="*/ 12 h 893"/>
                    <a:gd name="T6" fmla="*/ 219 w 219"/>
                    <a:gd name="T7" fmla="*/ 893 h 893"/>
                    <a:gd name="T8" fmla="*/ 110 w 219"/>
                    <a:gd name="T9" fmla="*/ 890 h 893"/>
                    <a:gd name="T10" fmla="*/ 0 w 219"/>
                    <a:gd name="T11" fmla="*/ 881 h 893"/>
                    <a:gd name="T12" fmla="*/ 0 w 219"/>
                    <a:gd name="T13" fmla="*/ 0 h 8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19" h="893">
                      <a:moveTo>
                        <a:pt x="0" y="0"/>
                      </a:moveTo>
                      <a:lnTo>
                        <a:pt x="110" y="7"/>
                      </a:lnTo>
                      <a:lnTo>
                        <a:pt x="219" y="12"/>
                      </a:lnTo>
                      <a:lnTo>
                        <a:pt x="219" y="893"/>
                      </a:lnTo>
                      <a:lnTo>
                        <a:pt x="110" y="890"/>
                      </a:lnTo>
                      <a:lnTo>
                        <a:pt x="0" y="88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  <a:alpha val="3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8" name="Freeform 25">
                  <a:extLst>
                    <a:ext uri="{FF2B5EF4-FFF2-40B4-BE49-F238E27FC236}">
                      <a16:creationId xmlns:a16="http://schemas.microsoft.com/office/drawing/2014/main" id="{32912A34-6781-43DB-AA77-8554AFAC80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20063" y="6975475"/>
                  <a:ext cx="350838" cy="1417638"/>
                </a:xfrm>
                <a:custGeom>
                  <a:avLst/>
                  <a:gdLst>
                    <a:gd name="T0" fmla="*/ 221 w 221"/>
                    <a:gd name="T1" fmla="*/ 0 h 893"/>
                    <a:gd name="T2" fmla="*/ 221 w 221"/>
                    <a:gd name="T3" fmla="*/ 881 h 893"/>
                    <a:gd name="T4" fmla="*/ 110 w 221"/>
                    <a:gd name="T5" fmla="*/ 890 h 893"/>
                    <a:gd name="T6" fmla="*/ 0 w 221"/>
                    <a:gd name="T7" fmla="*/ 893 h 893"/>
                    <a:gd name="T8" fmla="*/ 0 w 221"/>
                    <a:gd name="T9" fmla="*/ 12 h 893"/>
                    <a:gd name="T10" fmla="*/ 110 w 221"/>
                    <a:gd name="T11" fmla="*/ 7 h 893"/>
                    <a:gd name="T12" fmla="*/ 221 w 221"/>
                    <a:gd name="T13" fmla="*/ 0 h 8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21" h="893">
                      <a:moveTo>
                        <a:pt x="221" y="0"/>
                      </a:moveTo>
                      <a:lnTo>
                        <a:pt x="221" y="881"/>
                      </a:lnTo>
                      <a:lnTo>
                        <a:pt x="110" y="890"/>
                      </a:lnTo>
                      <a:lnTo>
                        <a:pt x="0" y="893"/>
                      </a:lnTo>
                      <a:lnTo>
                        <a:pt x="0" y="12"/>
                      </a:lnTo>
                      <a:lnTo>
                        <a:pt x="110" y="7"/>
                      </a:lnTo>
                      <a:lnTo>
                        <a:pt x="221" y="0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  <a:alpha val="3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A151EE2A-0769-481D-8ED6-ECD7A3BE7A70}"/>
                  </a:ext>
                </a:extLst>
              </p:cNvPr>
              <p:cNvGrpSpPr/>
              <p:nvPr/>
            </p:nvGrpSpPr>
            <p:grpSpPr>
              <a:xfrm>
                <a:off x="6338645" y="2741246"/>
                <a:ext cx="9070975" cy="4368800"/>
                <a:chOff x="3235325" y="2628900"/>
                <a:chExt cx="9070975" cy="4368800"/>
              </a:xfrm>
            </p:grpSpPr>
            <p:sp>
              <p:nvSpPr>
                <p:cNvPr id="15" name="Freeform 26">
                  <a:extLst>
                    <a:ext uri="{FF2B5EF4-FFF2-40B4-BE49-F238E27FC236}">
                      <a16:creationId xmlns:a16="http://schemas.microsoft.com/office/drawing/2014/main" id="{2B4D3389-5423-4EB2-81C6-3D6CEB24CA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35325" y="2628900"/>
                  <a:ext cx="9070975" cy="4368800"/>
                </a:xfrm>
                <a:custGeom>
                  <a:avLst/>
                  <a:gdLst>
                    <a:gd name="T0" fmla="*/ 3038 w 5714"/>
                    <a:gd name="T1" fmla="*/ 2 h 2752"/>
                    <a:gd name="T2" fmla="*/ 3390 w 5714"/>
                    <a:gd name="T3" fmla="*/ 21 h 2752"/>
                    <a:gd name="T4" fmla="*/ 3728 w 5714"/>
                    <a:gd name="T5" fmla="*/ 59 h 2752"/>
                    <a:gd name="T6" fmla="*/ 4047 w 5714"/>
                    <a:gd name="T7" fmla="*/ 115 h 2752"/>
                    <a:gd name="T8" fmla="*/ 4349 w 5714"/>
                    <a:gd name="T9" fmla="*/ 186 h 2752"/>
                    <a:gd name="T10" fmla="*/ 4627 w 5714"/>
                    <a:gd name="T11" fmla="*/ 273 h 2752"/>
                    <a:gd name="T12" fmla="*/ 4878 w 5714"/>
                    <a:gd name="T13" fmla="*/ 374 h 2752"/>
                    <a:gd name="T14" fmla="*/ 5102 w 5714"/>
                    <a:gd name="T15" fmla="*/ 488 h 2752"/>
                    <a:gd name="T16" fmla="*/ 5296 w 5714"/>
                    <a:gd name="T17" fmla="*/ 617 h 2752"/>
                    <a:gd name="T18" fmla="*/ 5456 w 5714"/>
                    <a:gd name="T19" fmla="*/ 756 h 2752"/>
                    <a:gd name="T20" fmla="*/ 5581 w 5714"/>
                    <a:gd name="T21" fmla="*/ 905 h 2752"/>
                    <a:gd name="T22" fmla="*/ 5666 w 5714"/>
                    <a:gd name="T23" fmla="*/ 1065 h 2752"/>
                    <a:gd name="T24" fmla="*/ 5709 w 5714"/>
                    <a:gd name="T25" fmla="*/ 1233 h 2752"/>
                    <a:gd name="T26" fmla="*/ 5709 w 5714"/>
                    <a:gd name="T27" fmla="*/ 1412 h 2752"/>
                    <a:gd name="T28" fmla="*/ 5662 w 5714"/>
                    <a:gd name="T29" fmla="*/ 1590 h 2752"/>
                    <a:gd name="T30" fmla="*/ 5569 w 5714"/>
                    <a:gd name="T31" fmla="*/ 1762 h 2752"/>
                    <a:gd name="T32" fmla="*/ 5435 w 5714"/>
                    <a:gd name="T33" fmla="*/ 1927 h 2752"/>
                    <a:gd name="T34" fmla="*/ 5263 w 5714"/>
                    <a:gd name="T35" fmla="*/ 2081 h 2752"/>
                    <a:gd name="T36" fmla="*/ 5055 w 5714"/>
                    <a:gd name="T37" fmla="*/ 2224 h 2752"/>
                    <a:gd name="T38" fmla="*/ 4816 w 5714"/>
                    <a:gd name="T39" fmla="*/ 2352 h 2752"/>
                    <a:gd name="T40" fmla="*/ 4545 w 5714"/>
                    <a:gd name="T41" fmla="*/ 2467 h 2752"/>
                    <a:gd name="T42" fmla="*/ 4248 w 5714"/>
                    <a:gd name="T43" fmla="*/ 2564 h 2752"/>
                    <a:gd name="T44" fmla="*/ 3929 w 5714"/>
                    <a:gd name="T45" fmla="*/ 2644 h 2752"/>
                    <a:gd name="T46" fmla="*/ 3588 w 5714"/>
                    <a:gd name="T47" fmla="*/ 2702 h 2752"/>
                    <a:gd name="T48" fmla="*/ 3230 w 5714"/>
                    <a:gd name="T49" fmla="*/ 2738 h 2752"/>
                    <a:gd name="T50" fmla="*/ 2857 w 5714"/>
                    <a:gd name="T51" fmla="*/ 2752 h 2752"/>
                    <a:gd name="T52" fmla="*/ 2484 w 5714"/>
                    <a:gd name="T53" fmla="*/ 2738 h 2752"/>
                    <a:gd name="T54" fmla="*/ 2127 w 5714"/>
                    <a:gd name="T55" fmla="*/ 2702 h 2752"/>
                    <a:gd name="T56" fmla="*/ 1787 w 5714"/>
                    <a:gd name="T57" fmla="*/ 2644 h 2752"/>
                    <a:gd name="T58" fmla="*/ 1466 w 5714"/>
                    <a:gd name="T59" fmla="*/ 2564 h 2752"/>
                    <a:gd name="T60" fmla="*/ 1169 w 5714"/>
                    <a:gd name="T61" fmla="*/ 2467 h 2752"/>
                    <a:gd name="T62" fmla="*/ 900 w 5714"/>
                    <a:gd name="T63" fmla="*/ 2352 h 2752"/>
                    <a:gd name="T64" fmla="*/ 659 w 5714"/>
                    <a:gd name="T65" fmla="*/ 2224 h 2752"/>
                    <a:gd name="T66" fmla="*/ 451 w 5714"/>
                    <a:gd name="T67" fmla="*/ 2081 h 2752"/>
                    <a:gd name="T68" fmla="*/ 279 w 5714"/>
                    <a:gd name="T69" fmla="*/ 1927 h 2752"/>
                    <a:gd name="T70" fmla="*/ 146 w 5714"/>
                    <a:gd name="T71" fmla="*/ 1762 h 2752"/>
                    <a:gd name="T72" fmla="*/ 54 w 5714"/>
                    <a:gd name="T73" fmla="*/ 1590 h 2752"/>
                    <a:gd name="T74" fmla="*/ 7 w 5714"/>
                    <a:gd name="T75" fmla="*/ 1412 h 2752"/>
                    <a:gd name="T76" fmla="*/ 5 w 5714"/>
                    <a:gd name="T77" fmla="*/ 1233 h 2752"/>
                    <a:gd name="T78" fmla="*/ 50 w 5714"/>
                    <a:gd name="T79" fmla="*/ 1065 h 2752"/>
                    <a:gd name="T80" fmla="*/ 135 w 5714"/>
                    <a:gd name="T81" fmla="*/ 905 h 2752"/>
                    <a:gd name="T82" fmla="*/ 258 w 5714"/>
                    <a:gd name="T83" fmla="*/ 756 h 2752"/>
                    <a:gd name="T84" fmla="*/ 420 w 5714"/>
                    <a:gd name="T85" fmla="*/ 617 h 2752"/>
                    <a:gd name="T86" fmla="*/ 612 w 5714"/>
                    <a:gd name="T87" fmla="*/ 488 h 2752"/>
                    <a:gd name="T88" fmla="*/ 836 w 5714"/>
                    <a:gd name="T89" fmla="*/ 374 h 2752"/>
                    <a:gd name="T90" fmla="*/ 1089 w 5714"/>
                    <a:gd name="T91" fmla="*/ 273 h 2752"/>
                    <a:gd name="T92" fmla="*/ 1367 w 5714"/>
                    <a:gd name="T93" fmla="*/ 186 h 2752"/>
                    <a:gd name="T94" fmla="*/ 1667 w 5714"/>
                    <a:gd name="T95" fmla="*/ 115 h 2752"/>
                    <a:gd name="T96" fmla="*/ 1986 w 5714"/>
                    <a:gd name="T97" fmla="*/ 59 h 2752"/>
                    <a:gd name="T98" fmla="*/ 2325 w 5714"/>
                    <a:gd name="T99" fmla="*/ 21 h 2752"/>
                    <a:gd name="T100" fmla="*/ 2677 w 5714"/>
                    <a:gd name="T101" fmla="*/ 2 h 27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5714" h="2752">
                      <a:moveTo>
                        <a:pt x="2857" y="0"/>
                      </a:moveTo>
                      <a:lnTo>
                        <a:pt x="3038" y="2"/>
                      </a:lnTo>
                      <a:lnTo>
                        <a:pt x="3216" y="9"/>
                      </a:lnTo>
                      <a:lnTo>
                        <a:pt x="3390" y="21"/>
                      </a:lnTo>
                      <a:lnTo>
                        <a:pt x="3561" y="38"/>
                      </a:lnTo>
                      <a:lnTo>
                        <a:pt x="3728" y="59"/>
                      </a:lnTo>
                      <a:lnTo>
                        <a:pt x="3891" y="85"/>
                      </a:lnTo>
                      <a:lnTo>
                        <a:pt x="4047" y="115"/>
                      </a:lnTo>
                      <a:lnTo>
                        <a:pt x="4202" y="148"/>
                      </a:lnTo>
                      <a:lnTo>
                        <a:pt x="4349" y="186"/>
                      </a:lnTo>
                      <a:lnTo>
                        <a:pt x="4490" y="228"/>
                      </a:lnTo>
                      <a:lnTo>
                        <a:pt x="4627" y="273"/>
                      </a:lnTo>
                      <a:lnTo>
                        <a:pt x="4755" y="321"/>
                      </a:lnTo>
                      <a:lnTo>
                        <a:pt x="4878" y="374"/>
                      </a:lnTo>
                      <a:lnTo>
                        <a:pt x="4994" y="429"/>
                      </a:lnTo>
                      <a:lnTo>
                        <a:pt x="5102" y="488"/>
                      </a:lnTo>
                      <a:lnTo>
                        <a:pt x="5203" y="551"/>
                      </a:lnTo>
                      <a:lnTo>
                        <a:pt x="5296" y="617"/>
                      </a:lnTo>
                      <a:lnTo>
                        <a:pt x="5380" y="685"/>
                      </a:lnTo>
                      <a:lnTo>
                        <a:pt x="5456" y="756"/>
                      </a:lnTo>
                      <a:lnTo>
                        <a:pt x="5524" y="829"/>
                      </a:lnTo>
                      <a:lnTo>
                        <a:pt x="5581" y="905"/>
                      </a:lnTo>
                      <a:lnTo>
                        <a:pt x="5628" y="985"/>
                      </a:lnTo>
                      <a:lnTo>
                        <a:pt x="5666" y="1065"/>
                      </a:lnTo>
                      <a:lnTo>
                        <a:pt x="5694" y="1148"/>
                      </a:lnTo>
                      <a:lnTo>
                        <a:pt x="5709" y="1233"/>
                      </a:lnTo>
                      <a:lnTo>
                        <a:pt x="5714" y="1320"/>
                      </a:lnTo>
                      <a:lnTo>
                        <a:pt x="5709" y="1412"/>
                      </a:lnTo>
                      <a:lnTo>
                        <a:pt x="5692" y="1501"/>
                      </a:lnTo>
                      <a:lnTo>
                        <a:pt x="5662" y="1590"/>
                      </a:lnTo>
                      <a:lnTo>
                        <a:pt x="5621" y="1677"/>
                      </a:lnTo>
                      <a:lnTo>
                        <a:pt x="5569" y="1762"/>
                      </a:lnTo>
                      <a:lnTo>
                        <a:pt x="5508" y="1845"/>
                      </a:lnTo>
                      <a:lnTo>
                        <a:pt x="5435" y="1927"/>
                      </a:lnTo>
                      <a:lnTo>
                        <a:pt x="5353" y="2005"/>
                      </a:lnTo>
                      <a:lnTo>
                        <a:pt x="5263" y="2081"/>
                      </a:lnTo>
                      <a:lnTo>
                        <a:pt x="5164" y="2154"/>
                      </a:lnTo>
                      <a:lnTo>
                        <a:pt x="5055" y="2224"/>
                      </a:lnTo>
                      <a:lnTo>
                        <a:pt x="4939" y="2290"/>
                      </a:lnTo>
                      <a:lnTo>
                        <a:pt x="4816" y="2352"/>
                      </a:lnTo>
                      <a:lnTo>
                        <a:pt x="4684" y="2411"/>
                      </a:lnTo>
                      <a:lnTo>
                        <a:pt x="4545" y="2467"/>
                      </a:lnTo>
                      <a:lnTo>
                        <a:pt x="4399" y="2517"/>
                      </a:lnTo>
                      <a:lnTo>
                        <a:pt x="4248" y="2564"/>
                      </a:lnTo>
                      <a:lnTo>
                        <a:pt x="4091" y="2606"/>
                      </a:lnTo>
                      <a:lnTo>
                        <a:pt x="3929" y="2644"/>
                      </a:lnTo>
                      <a:lnTo>
                        <a:pt x="3761" y="2675"/>
                      </a:lnTo>
                      <a:lnTo>
                        <a:pt x="3588" y="2702"/>
                      </a:lnTo>
                      <a:lnTo>
                        <a:pt x="3411" y="2724"/>
                      </a:lnTo>
                      <a:lnTo>
                        <a:pt x="3230" y="2738"/>
                      </a:lnTo>
                      <a:lnTo>
                        <a:pt x="3046" y="2748"/>
                      </a:lnTo>
                      <a:lnTo>
                        <a:pt x="2857" y="2752"/>
                      </a:lnTo>
                      <a:lnTo>
                        <a:pt x="2670" y="2748"/>
                      </a:lnTo>
                      <a:lnTo>
                        <a:pt x="2484" y="2738"/>
                      </a:lnTo>
                      <a:lnTo>
                        <a:pt x="2304" y="2724"/>
                      </a:lnTo>
                      <a:lnTo>
                        <a:pt x="2127" y="2702"/>
                      </a:lnTo>
                      <a:lnTo>
                        <a:pt x="1955" y="2675"/>
                      </a:lnTo>
                      <a:lnTo>
                        <a:pt x="1787" y="2644"/>
                      </a:lnTo>
                      <a:lnTo>
                        <a:pt x="1624" y="2606"/>
                      </a:lnTo>
                      <a:lnTo>
                        <a:pt x="1466" y="2564"/>
                      </a:lnTo>
                      <a:lnTo>
                        <a:pt x="1315" y="2517"/>
                      </a:lnTo>
                      <a:lnTo>
                        <a:pt x="1169" y="2467"/>
                      </a:lnTo>
                      <a:lnTo>
                        <a:pt x="1032" y="2411"/>
                      </a:lnTo>
                      <a:lnTo>
                        <a:pt x="900" y="2352"/>
                      </a:lnTo>
                      <a:lnTo>
                        <a:pt x="775" y="2290"/>
                      </a:lnTo>
                      <a:lnTo>
                        <a:pt x="659" y="2224"/>
                      </a:lnTo>
                      <a:lnTo>
                        <a:pt x="552" y="2154"/>
                      </a:lnTo>
                      <a:lnTo>
                        <a:pt x="451" y="2081"/>
                      </a:lnTo>
                      <a:lnTo>
                        <a:pt x="361" y="2005"/>
                      </a:lnTo>
                      <a:lnTo>
                        <a:pt x="279" y="1927"/>
                      </a:lnTo>
                      <a:lnTo>
                        <a:pt x="208" y="1845"/>
                      </a:lnTo>
                      <a:lnTo>
                        <a:pt x="146" y="1762"/>
                      </a:lnTo>
                      <a:lnTo>
                        <a:pt x="94" y="1677"/>
                      </a:lnTo>
                      <a:lnTo>
                        <a:pt x="54" y="1590"/>
                      </a:lnTo>
                      <a:lnTo>
                        <a:pt x="24" y="1501"/>
                      </a:lnTo>
                      <a:lnTo>
                        <a:pt x="7" y="1412"/>
                      </a:lnTo>
                      <a:lnTo>
                        <a:pt x="0" y="1320"/>
                      </a:lnTo>
                      <a:lnTo>
                        <a:pt x="5" y="1233"/>
                      </a:lnTo>
                      <a:lnTo>
                        <a:pt x="23" y="1148"/>
                      </a:lnTo>
                      <a:lnTo>
                        <a:pt x="50" y="1065"/>
                      </a:lnTo>
                      <a:lnTo>
                        <a:pt x="87" y="985"/>
                      </a:lnTo>
                      <a:lnTo>
                        <a:pt x="135" y="905"/>
                      </a:lnTo>
                      <a:lnTo>
                        <a:pt x="193" y="829"/>
                      </a:lnTo>
                      <a:lnTo>
                        <a:pt x="258" y="756"/>
                      </a:lnTo>
                      <a:lnTo>
                        <a:pt x="335" y="685"/>
                      </a:lnTo>
                      <a:lnTo>
                        <a:pt x="420" y="617"/>
                      </a:lnTo>
                      <a:lnTo>
                        <a:pt x="512" y="551"/>
                      </a:lnTo>
                      <a:lnTo>
                        <a:pt x="612" y="488"/>
                      </a:lnTo>
                      <a:lnTo>
                        <a:pt x="722" y="429"/>
                      </a:lnTo>
                      <a:lnTo>
                        <a:pt x="836" y="374"/>
                      </a:lnTo>
                      <a:lnTo>
                        <a:pt x="959" y="321"/>
                      </a:lnTo>
                      <a:lnTo>
                        <a:pt x="1089" y="273"/>
                      </a:lnTo>
                      <a:lnTo>
                        <a:pt x="1225" y="228"/>
                      </a:lnTo>
                      <a:lnTo>
                        <a:pt x="1367" y="186"/>
                      </a:lnTo>
                      <a:lnTo>
                        <a:pt x="1514" y="148"/>
                      </a:lnTo>
                      <a:lnTo>
                        <a:pt x="1667" y="115"/>
                      </a:lnTo>
                      <a:lnTo>
                        <a:pt x="1825" y="85"/>
                      </a:lnTo>
                      <a:lnTo>
                        <a:pt x="1986" y="59"/>
                      </a:lnTo>
                      <a:lnTo>
                        <a:pt x="2155" y="38"/>
                      </a:lnTo>
                      <a:lnTo>
                        <a:pt x="2325" y="21"/>
                      </a:lnTo>
                      <a:lnTo>
                        <a:pt x="2500" y="9"/>
                      </a:lnTo>
                      <a:lnTo>
                        <a:pt x="2677" y="2"/>
                      </a:lnTo>
                      <a:lnTo>
                        <a:pt x="2857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6" name="Freeform 27">
                  <a:extLst>
                    <a:ext uri="{FF2B5EF4-FFF2-40B4-BE49-F238E27FC236}">
                      <a16:creationId xmlns:a16="http://schemas.microsoft.com/office/drawing/2014/main" id="{0F586309-6B97-4770-8B28-0BB0D425510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32238" y="3152775"/>
                  <a:ext cx="7677150" cy="3138488"/>
                </a:xfrm>
                <a:custGeom>
                  <a:avLst/>
                  <a:gdLst>
                    <a:gd name="T0" fmla="*/ 2611 w 4836"/>
                    <a:gd name="T1" fmla="*/ 4 h 1977"/>
                    <a:gd name="T2" fmla="*/ 2977 w 4836"/>
                    <a:gd name="T3" fmla="*/ 28 h 1977"/>
                    <a:gd name="T4" fmla="*/ 3312 w 4836"/>
                    <a:gd name="T5" fmla="*/ 75 h 1977"/>
                    <a:gd name="T6" fmla="*/ 3619 w 4836"/>
                    <a:gd name="T7" fmla="*/ 141 h 1977"/>
                    <a:gd name="T8" fmla="*/ 3893 w 4836"/>
                    <a:gd name="T9" fmla="*/ 224 h 1977"/>
                    <a:gd name="T10" fmla="*/ 4136 w 4836"/>
                    <a:gd name="T11" fmla="*/ 318 h 1977"/>
                    <a:gd name="T12" fmla="*/ 4344 w 4836"/>
                    <a:gd name="T13" fmla="*/ 424 h 1977"/>
                    <a:gd name="T14" fmla="*/ 4517 w 4836"/>
                    <a:gd name="T15" fmla="*/ 535 h 1977"/>
                    <a:gd name="T16" fmla="*/ 4654 w 4836"/>
                    <a:gd name="T17" fmla="*/ 652 h 1977"/>
                    <a:gd name="T18" fmla="*/ 4755 w 4836"/>
                    <a:gd name="T19" fmla="*/ 768 h 1977"/>
                    <a:gd name="T20" fmla="*/ 4816 w 4836"/>
                    <a:gd name="T21" fmla="*/ 883 h 1977"/>
                    <a:gd name="T22" fmla="*/ 4836 w 4836"/>
                    <a:gd name="T23" fmla="*/ 990 h 1977"/>
                    <a:gd name="T24" fmla="*/ 4816 w 4836"/>
                    <a:gd name="T25" fmla="*/ 1100 h 1977"/>
                    <a:gd name="T26" fmla="*/ 4755 w 4836"/>
                    <a:gd name="T27" fmla="*/ 1213 h 1977"/>
                    <a:gd name="T28" fmla="*/ 4654 w 4836"/>
                    <a:gd name="T29" fmla="*/ 1329 h 1977"/>
                    <a:gd name="T30" fmla="*/ 4517 w 4836"/>
                    <a:gd name="T31" fmla="*/ 1444 h 1977"/>
                    <a:gd name="T32" fmla="*/ 4344 w 4836"/>
                    <a:gd name="T33" fmla="*/ 1555 h 1977"/>
                    <a:gd name="T34" fmla="*/ 4136 w 4836"/>
                    <a:gd name="T35" fmla="*/ 1659 h 1977"/>
                    <a:gd name="T36" fmla="*/ 3893 w 4836"/>
                    <a:gd name="T37" fmla="*/ 1755 h 1977"/>
                    <a:gd name="T38" fmla="*/ 3619 w 4836"/>
                    <a:gd name="T39" fmla="*/ 1836 h 1977"/>
                    <a:gd name="T40" fmla="*/ 3312 w 4836"/>
                    <a:gd name="T41" fmla="*/ 1902 h 1977"/>
                    <a:gd name="T42" fmla="*/ 2977 w 4836"/>
                    <a:gd name="T43" fmla="*/ 1949 h 1977"/>
                    <a:gd name="T44" fmla="*/ 2611 w 4836"/>
                    <a:gd name="T45" fmla="*/ 1974 h 1977"/>
                    <a:gd name="T46" fmla="*/ 2226 w 4836"/>
                    <a:gd name="T47" fmla="*/ 1974 h 1977"/>
                    <a:gd name="T48" fmla="*/ 1861 w 4836"/>
                    <a:gd name="T49" fmla="*/ 1949 h 1977"/>
                    <a:gd name="T50" fmla="*/ 1525 w 4836"/>
                    <a:gd name="T51" fmla="*/ 1902 h 1977"/>
                    <a:gd name="T52" fmla="*/ 1218 w 4836"/>
                    <a:gd name="T53" fmla="*/ 1836 h 1977"/>
                    <a:gd name="T54" fmla="*/ 944 w 4836"/>
                    <a:gd name="T55" fmla="*/ 1755 h 1977"/>
                    <a:gd name="T56" fmla="*/ 701 w 4836"/>
                    <a:gd name="T57" fmla="*/ 1659 h 1977"/>
                    <a:gd name="T58" fmla="*/ 493 w 4836"/>
                    <a:gd name="T59" fmla="*/ 1555 h 1977"/>
                    <a:gd name="T60" fmla="*/ 319 w 4836"/>
                    <a:gd name="T61" fmla="*/ 1444 h 1977"/>
                    <a:gd name="T62" fmla="*/ 182 w 4836"/>
                    <a:gd name="T63" fmla="*/ 1329 h 1977"/>
                    <a:gd name="T64" fmla="*/ 81 w 4836"/>
                    <a:gd name="T65" fmla="*/ 1213 h 1977"/>
                    <a:gd name="T66" fmla="*/ 21 w 4836"/>
                    <a:gd name="T67" fmla="*/ 1100 h 1977"/>
                    <a:gd name="T68" fmla="*/ 0 w 4836"/>
                    <a:gd name="T69" fmla="*/ 990 h 1977"/>
                    <a:gd name="T70" fmla="*/ 21 w 4836"/>
                    <a:gd name="T71" fmla="*/ 883 h 1977"/>
                    <a:gd name="T72" fmla="*/ 81 w 4836"/>
                    <a:gd name="T73" fmla="*/ 768 h 1977"/>
                    <a:gd name="T74" fmla="*/ 182 w 4836"/>
                    <a:gd name="T75" fmla="*/ 652 h 1977"/>
                    <a:gd name="T76" fmla="*/ 319 w 4836"/>
                    <a:gd name="T77" fmla="*/ 535 h 1977"/>
                    <a:gd name="T78" fmla="*/ 493 w 4836"/>
                    <a:gd name="T79" fmla="*/ 424 h 1977"/>
                    <a:gd name="T80" fmla="*/ 701 w 4836"/>
                    <a:gd name="T81" fmla="*/ 318 h 1977"/>
                    <a:gd name="T82" fmla="*/ 944 w 4836"/>
                    <a:gd name="T83" fmla="*/ 224 h 1977"/>
                    <a:gd name="T84" fmla="*/ 1218 w 4836"/>
                    <a:gd name="T85" fmla="*/ 141 h 1977"/>
                    <a:gd name="T86" fmla="*/ 1525 w 4836"/>
                    <a:gd name="T87" fmla="*/ 75 h 1977"/>
                    <a:gd name="T88" fmla="*/ 1861 w 4836"/>
                    <a:gd name="T89" fmla="*/ 28 h 1977"/>
                    <a:gd name="T90" fmla="*/ 2226 w 4836"/>
                    <a:gd name="T91" fmla="*/ 4 h 19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4836" h="1977">
                      <a:moveTo>
                        <a:pt x="2418" y="0"/>
                      </a:moveTo>
                      <a:lnTo>
                        <a:pt x="2611" y="4"/>
                      </a:lnTo>
                      <a:lnTo>
                        <a:pt x="2796" y="12"/>
                      </a:lnTo>
                      <a:lnTo>
                        <a:pt x="2977" y="28"/>
                      </a:lnTo>
                      <a:lnTo>
                        <a:pt x="3149" y="49"/>
                      </a:lnTo>
                      <a:lnTo>
                        <a:pt x="3312" y="75"/>
                      </a:lnTo>
                      <a:lnTo>
                        <a:pt x="3469" y="106"/>
                      </a:lnTo>
                      <a:lnTo>
                        <a:pt x="3619" y="141"/>
                      </a:lnTo>
                      <a:lnTo>
                        <a:pt x="3759" y="181"/>
                      </a:lnTo>
                      <a:lnTo>
                        <a:pt x="3893" y="224"/>
                      </a:lnTo>
                      <a:lnTo>
                        <a:pt x="4019" y="269"/>
                      </a:lnTo>
                      <a:lnTo>
                        <a:pt x="4136" y="318"/>
                      </a:lnTo>
                      <a:lnTo>
                        <a:pt x="4245" y="370"/>
                      </a:lnTo>
                      <a:lnTo>
                        <a:pt x="4344" y="424"/>
                      </a:lnTo>
                      <a:lnTo>
                        <a:pt x="4436" y="480"/>
                      </a:lnTo>
                      <a:lnTo>
                        <a:pt x="4517" y="535"/>
                      </a:lnTo>
                      <a:lnTo>
                        <a:pt x="4592" y="593"/>
                      </a:lnTo>
                      <a:lnTo>
                        <a:pt x="4654" y="652"/>
                      </a:lnTo>
                      <a:lnTo>
                        <a:pt x="4710" y="709"/>
                      </a:lnTo>
                      <a:lnTo>
                        <a:pt x="4755" y="768"/>
                      </a:lnTo>
                      <a:lnTo>
                        <a:pt x="4790" y="825"/>
                      </a:lnTo>
                      <a:lnTo>
                        <a:pt x="4816" y="883"/>
                      </a:lnTo>
                      <a:lnTo>
                        <a:pt x="4831" y="937"/>
                      </a:lnTo>
                      <a:lnTo>
                        <a:pt x="4836" y="990"/>
                      </a:lnTo>
                      <a:lnTo>
                        <a:pt x="4831" y="1044"/>
                      </a:lnTo>
                      <a:lnTo>
                        <a:pt x="4816" y="1100"/>
                      </a:lnTo>
                      <a:lnTo>
                        <a:pt x="4790" y="1155"/>
                      </a:lnTo>
                      <a:lnTo>
                        <a:pt x="4755" y="1213"/>
                      </a:lnTo>
                      <a:lnTo>
                        <a:pt x="4710" y="1270"/>
                      </a:lnTo>
                      <a:lnTo>
                        <a:pt x="4654" y="1329"/>
                      </a:lnTo>
                      <a:lnTo>
                        <a:pt x="4592" y="1386"/>
                      </a:lnTo>
                      <a:lnTo>
                        <a:pt x="4517" y="1444"/>
                      </a:lnTo>
                      <a:lnTo>
                        <a:pt x="4436" y="1501"/>
                      </a:lnTo>
                      <a:lnTo>
                        <a:pt x="4344" y="1555"/>
                      </a:lnTo>
                      <a:lnTo>
                        <a:pt x="4245" y="1609"/>
                      </a:lnTo>
                      <a:lnTo>
                        <a:pt x="4136" y="1659"/>
                      </a:lnTo>
                      <a:lnTo>
                        <a:pt x="4019" y="1710"/>
                      </a:lnTo>
                      <a:lnTo>
                        <a:pt x="3893" y="1755"/>
                      </a:lnTo>
                      <a:lnTo>
                        <a:pt x="3759" y="1798"/>
                      </a:lnTo>
                      <a:lnTo>
                        <a:pt x="3619" y="1836"/>
                      </a:lnTo>
                      <a:lnTo>
                        <a:pt x="3469" y="1871"/>
                      </a:lnTo>
                      <a:lnTo>
                        <a:pt x="3312" y="1902"/>
                      </a:lnTo>
                      <a:lnTo>
                        <a:pt x="3149" y="1929"/>
                      </a:lnTo>
                      <a:lnTo>
                        <a:pt x="2977" y="1949"/>
                      </a:lnTo>
                      <a:lnTo>
                        <a:pt x="2796" y="1965"/>
                      </a:lnTo>
                      <a:lnTo>
                        <a:pt x="2611" y="1974"/>
                      </a:lnTo>
                      <a:lnTo>
                        <a:pt x="2418" y="1977"/>
                      </a:lnTo>
                      <a:lnTo>
                        <a:pt x="2226" y="1974"/>
                      </a:lnTo>
                      <a:lnTo>
                        <a:pt x="2040" y="1965"/>
                      </a:lnTo>
                      <a:lnTo>
                        <a:pt x="1861" y="1949"/>
                      </a:lnTo>
                      <a:lnTo>
                        <a:pt x="1690" y="1929"/>
                      </a:lnTo>
                      <a:lnTo>
                        <a:pt x="1525" y="1902"/>
                      </a:lnTo>
                      <a:lnTo>
                        <a:pt x="1369" y="1871"/>
                      </a:lnTo>
                      <a:lnTo>
                        <a:pt x="1218" y="1836"/>
                      </a:lnTo>
                      <a:lnTo>
                        <a:pt x="1077" y="1798"/>
                      </a:lnTo>
                      <a:lnTo>
                        <a:pt x="944" y="1755"/>
                      </a:lnTo>
                      <a:lnTo>
                        <a:pt x="819" y="1710"/>
                      </a:lnTo>
                      <a:lnTo>
                        <a:pt x="701" y="1659"/>
                      </a:lnTo>
                      <a:lnTo>
                        <a:pt x="593" y="1609"/>
                      </a:lnTo>
                      <a:lnTo>
                        <a:pt x="493" y="1555"/>
                      </a:lnTo>
                      <a:lnTo>
                        <a:pt x="401" y="1501"/>
                      </a:lnTo>
                      <a:lnTo>
                        <a:pt x="319" y="1444"/>
                      </a:lnTo>
                      <a:lnTo>
                        <a:pt x="246" y="1386"/>
                      </a:lnTo>
                      <a:lnTo>
                        <a:pt x="182" y="1329"/>
                      </a:lnTo>
                      <a:lnTo>
                        <a:pt x="127" y="1270"/>
                      </a:lnTo>
                      <a:lnTo>
                        <a:pt x="81" y="1213"/>
                      </a:lnTo>
                      <a:lnTo>
                        <a:pt x="47" y="1155"/>
                      </a:lnTo>
                      <a:lnTo>
                        <a:pt x="21" y="1100"/>
                      </a:lnTo>
                      <a:lnTo>
                        <a:pt x="5" y="1044"/>
                      </a:lnTo>
                      <a:lnTo>
                        <a:pt x="0" y="990"/>
                      </a:lnTo>
                      <a:lnTo>
                        <a:pt x="5" y="937"/>
                      </a:lnTo>
                      <a:lnTo>
                        <a:pt x="21" y="883"/>
                      </a:lnTo>
                      <a:lnTo>
                        <a:pt x="47" y="825"/>
                      </a:lnTo>
                      <a:lnTo>
                        <a:pt x="81" y="768"/>
                      </a:lnTo>
                      <a:lnTo>
                        <a:pt x="127" y="709"/>
                      </a:lnTo>
                      <a:lnTo>
                        <a:pt x="182" y="652"/>
                      </a:lnTo>
                      <a:lnTo>
                        <a:pt x="246" y="593"/>
                      </a:lnTo>
                      <a:lnTo>
                        <a:pt x="319" y="535"/>
                      </a:lnTo>
                      <a:lnTo>
                        <a:pt x="401" y="480"/>
                      </a:lnTo>
                      <a:lnTo>
                        <a:pt x="493" y="424"/>
                      </a:lnTo>
                      <a:lnTo>
                        <a:pt x="593" y="370"/>
                      </a:lnTo>
                      <a:lnTo>
                        <a:pt x="701" y="318"/>
                      </a:lnTo>
                      <a:lnTo>
                        <a:pt x="819" y="269"/>
                      </a:lnTo>
                      <a:lnTo>
                        <a:pt x="944" y="224"/>
                      </a:lnTo>
                      <a:lnTo>
                        <a:pt x="1077" y="181"/>
                      </a:lnTo>
                      <a:lnTo>
                        <a:pt x="1218" y="141"/>
                      </a:lnTo>
                      <a:lnTo>
                        <a:pt x="1369" y="106"/>
                      </a:lnTo>
                      <a:lnTo>
                        <a:pt x="1525" y="75"/>
                      </a:lnTo>
                      <a:lnTo>
                        <a:pt x="1690" y="49"/>
                      </a:lnTo>
                      <a:lnTo>
                        <a:pt x="1861" y="28"/>
                      </a:lnTo>
                      <a:lnTo>
                        <a:pt x="2040" y="12"/>
                      </a:lnTo>
                      <a:lnTo>
                        <a:pt x="2226" y="4"/>
                      </a:lnTo>
                      <a:lnTo>
                        <a:pt x="2418" y="0"/>
                      </a:ln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7" name="Freeform 28">
                  <a:extLst>
                    <a:ext uri="{FF2B5EF4-FFF2-40B4-BE49-F238E27FC236}">
                      <a16:creationId xmlns:a16="http://schemas.microsoft.com/office/drawing/2014/main" id="{D0F26E54-FE67-4615-8EE1-E862C19925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200775" y="3851275"/>
                  <a:ext cx="3035300" cy="2446338"/>
                </a:xfrm>
                <a:custGeom>
                  <a:avLst/>
                  <a:gdLst>
                    <a:gd name="T0" fmla="*/ 458 w 1912"/>
                    <a:gd name="T1" fmla="*/ 3 h 1541"/>
                    <a:gd name="T2" fmla="*/ 516 w 1912"/>
                    <a:gd name="T3" fmla="*/ 34 h 1541"/>
                    <a:gd name="T4" fmla="*/ 618 w 1912"/>
                    <a:gd name="T5" fmla="*/ 69 h 1541"/>
                    <a:gd name="T6" fmla="*/ 758 w 1912"/>
                    <a:gd name="T7" fmla="*/ 92 h 1541"/>
                    <a:gd name="T8" fmla="*/ 909 w 1912"/>
                    <a:gd name="T9" fmla="*/ 93 h 1541"/>
                    <a:gd name="T10" fmla="*/ 1053 w 1912"/>
                    <a:gd name="T11" fmla="*/ 95 h 1541"/>
                    <a:gd name="T12" fmla="*/ 1220 w 1912"/>
                    <a:gd name="T13" fmla="*/ 107 h 1541"/>
                    <a:gd name="T14" fmla="*/ 1366 w 1912"/>
                    <a:gd name="T15" fmla="*/ 137 h 1541"/>
                    <a:gd name="T16" fmla="*/ 1489 w 1912"/>
                    <a:gd name="T17" fmla="*/ 182 h 1541"/>
                    <a:gd name="T18" fmla="*/ 1588 w 1912"/>
                    <a:gd name="T19" fmla="*/ 246 h 1541"/>
                    <a:gd name="T20" fmla="*/ 1662 w 1912"/>
                    <a:gd name="T21" fmla="*/ 331 h 1541"/>
                    <a:gd name="T22" fmla="*/ 1732 w 1912"/>
                    <a:gd name="T23" fmla="*/ 396 h 1541"/>
                    <a:gd name="T24" fmla="*/ 1799 w 1912"/>
                    <a:gd name="T25" fmla="*/ 439 h 1541"/>
                    <a:gd name="T26" fmla="*/ 1837 w 1912"/>
                    <a:gd name="T27" fmla="*/ 493 h 1541"/>
                    <a:gd name="T28" fmla="*/ 1862 w 1912"/>
                    <a:gd name="T29" fmla="*/ 592 h 1541"/>
                    <a:gd name="T30" fmla="*/ 1837 w 1912"/>
                    <a:gd name="T31" fmla="*/ 648 h 1541"/>
                    <a:gd name="T32" fmla="*/ 1777 w 1912"/>
                    <a:gd name="T33" fmla="*/ 688 h 1541"/>
                    <a:gd name="T34" fmla="*/ 1725 w 1912"/>
                    <a:gd name="T35" fmla="*/ 748 h 1541"/>
                    <a:gd name="T36" fmla="*/ 1688 w 1912"/>
                    <a:gd name="T37" fmla="*/ 840 h 1541"/>
                    <a:gd name="T38" fmla="*/ 1628 w 1912"/>
                    <a:gd name="T39" fmla="*/ 924 h 1541"/>
                    <a:gd name="T40" fmla="*/ 1541 w 1912"/>
                    <a:gd name="T41" fmla="*/ 997 h 1541"/>
                    <a:gd name="T42" fmla="*/ 1426 w 1912"/>
                    <a:gd name="T43" fmla="*/ 1058 h 1541"/>
                    <a:gd name="T44" fmla="*/ 1371 w 1912"/>
                    <a:gd name="T45" fmla="*/ 1198 h 1541"/>
                    <a:gd name="T46" fmla="*/ 1392 w 1912"/>
                    <a:gd name="T47" fmla="*/ 1240 h 1541"/>
                    <a:gd name="T48" fmla="*/ 1438 w 1912"/>
                    <a:gd name="T49" fmla="*/ 1271 h 1541"/>
                    <a:gd name="T50" fmla="*/ 1770 w 1912"/>
                    <a:gd name="T51" fmla="*/ 1475 h 1541"/>
                    <a:gd name="T52" fmla="*/ 1464 w 1912"/>
                    <a:gd name="T53" fmla="*/ 1516 h 1541"/>
                    <a:gd name="T54" fmla="*/ 1135 w 1912"/>
                    <a:gd name="T55" fmla="*/ 1539 h 1541"/>
                    <a:gd name="T56" fmla="*/ 786 w 1912"/>
                    <a:gd name="T57" fmla="*/ 1539 h 1541"/>
                    <a:gd name="T58" fmla="*/ 453 w 1912"/>
                    <a:gd name="T59" fmla="*/ 1516 h 1541"/>
                    <a:gd name="T60" fmla="*/ 146 w 1912"/>
                    <a:gd name="T61" fmla="*/ 1473 h 1541"/>
                    <a:gd name="T62" fmla="*/ 484 w 1912"/>
                    <a:gd name="T63" fmla="*/ 1270 h 1541"/>
                    <a:gd name="T64" fmla="*/ 531 w 1912"/>
                    <a:gd name="T65" fmla="*/ 1240 h 1541"/>
                    <a:gd name="T66" fmla="*/ 554 w 1912"/>
                    <a:gd name="T67" fmla="*/ 1198 h 1541"/>
                    <a:gd name="T68" fmla="*/ 498 w 1912"/>
                    <a:gd name="T69" fmla="*/ 1058 h 1541"/>
                    <a:gd name="T70" fmla="*/ 384 w 1912"/>
                    <a:gd name="T71" fmla="*/ 997 h 1541"/>
                    <a:gd name="T72" fmla="*/ 297 w 1912"/>
                    <a:gd name="T73" fmla="*/ 924 h 1541"/>
                    <a:gd name="T74" fmla="*/ 238 w 1912"/>
                    <a:gd name="T75" fmla="*/ 840 h 1541"/>
                    <a:gd name="T76" fmla="*/ 200 w 1912"/>
                    <a:gd name="T77" fmla="*/ 748 h 1541"/>
                    <a:gd name="T78" fmla="*/ 148 w 1912"/>
                    <a:gd name="T79" fmla="*/ 688 h 1541"/>
                    <a:gd name="T80" fmla="*/ 87 w 1912"/>
                    <a:gd name="T81" fmla="*/ 648 h 1541"/>
                    <a:gd name="T82" fmla="*/ 63 w 1912"/>
                    <a:gd name="T83" fmla="*/ 592 h 1541"/>
                    <a:gd name="T84" fmla="*/ 87 w 1912"/>
                    <a:gd name="T85" fmla="*/ 495 h 1541"/>
                    <a:gd name="T86" fmla="*/ 125 w 1912"/>
                    <a:gd name="T87" fmla="*/ 439 h 1541"/>
                    <a:gd name="T88" fmla="*/ 193 w 1912"/>
                    <a:gd name="T89" fmla="*/ 397 h 1541"/>
                    <a:gd name="T90" fmla="*/ 264 w 1912"/>
                    <a:gd name="T91" fmla="*/ 323 h 1541"/>
                    <a:gd name="T92" fmla="*/ 346 w 1912"/>
                    <a:gd name="T93" fmla="*/ 219 h 1541"/>
                    <a:gd name="T94" fmla="*/ 391 w 1912"/>
                    <a:gd name="T95" fmla="*/ 175 h 1541"/>
                    <a:gd name="T96" fmla="*/ 418 w 1912"/>
                    <a:gd name="T97" fmla="*/ 149 h 1541"/>
                    <a:gd name="T98" fmla="*/ 432 w 1912"/>
                    <a:gd name="T99" fmla="*/ 125 h 1541"/>
                    <a:gd name="T100" fmla="*/ 432 w 1912"/>
                    <a:gd name="T101" fmla="*/ 90 h 1541"/>
                    <a:gd name="T102" fmla="*/ 425 w 1912"/>
                    <a:gd name="T103" fmla="*/ 36 h 1541"/>
                    <a:gd name="T104" fmla="*/ 429 w 1912"/>
                    <a:gd name="T105" fmla="*/ 5 h 1541"/>
                    <a:gd name="T106" fmla="*/ 450 w 1912"/>
                    <a:gd name="T107" fmla="*/ 0 h 15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1912" h="1541">
                      <a:moveTo>
                        <a:pt x="450" y="0"/>
                      </a:moveTo>
                      <a:lnTo>
                        <a:pt x="458" y="3"/>
                      </a:lnTo>
                      <a:lnTo>
                        <a:pt x="484" y="19"/>
                      </a:lnTo>
                      <a:lnTo>
                        <a:pt x="516" y="34"/>
                      </a:lnTo>
                      <a:lnTo>
                        <a:pt x="554" y="50"/>
                      </a:lnTo>
                      <a:lnTo>
                        <a:pt x="618" y="69"/>
                      </a:lnTo>
                      <a:lnTo>
                        <a:pt x="686" y="83"/>
                      </a:lnTo>
                      <a:lnTo>
                        <a:pt x="758" y="92"/>
                      </a:lnTo>
                      <a:lnTo>
                        <a:pt x="833" y="95"/>
                      </a:lnTo>
                      <a:lnTo>
                        <a:pt x="909" y="93"/>
                      </a:lnTo>
                      <a:lnTo>
                        <a:pt x="961" y="93"/>
                      </a:lnTo>
                      <a:lnTo>
                        <a:pt x="1053" y="95"/>
                      </a:lnTo>
                      <a:lnTo>
                        <a:pt x="1140" y="99"/>
                      </a:lnTo>
                      <a:lnTo>
                        <a:pt x="1220" y="107"/>
                      </a:lnTo>
                      <a:lnTo>
                        <a:pt x="1296" y="121"/>
                      </a:lnTo>
                      <a:lnTo>
                        <a:pt x="1366" y="137"/>
                      </a:lnTo>
                      <a:lnTo>
                        <a:pt x="1430" y="158"/>
                      </a:lnTo>
                      <a:lnTo>
                        <a:pt x="1489" y="182"/>
                      </a:lnTo>
                      <a:lnTo>
                        <a:pt x="1541" y="213"/>
                      </a:lnTo>
                      <a:lnTo>
                        <a:pt x="1588" y="246"/>
                      </a:lnTo>
                      <a:lnTo>
                        <a:pt x="1628" y="286"/>
                      </a:lnTo>
                      <a:lnTo>
                        <a:pt x="1662" y="331"/>
                      </a:lnTo>
                      <a:lnTo>
                        <a:pt x="1690" y="382"/>
                      </a:lnTo>
                      <a:lnTo>
                        <a:pt x="1732" y="396"/>
                      </a:lnTo>
                      <a:lnTo>
                        <a:pt x="1768" y="417"/>
                      </a:lnTo>
                      <a:lnTo>
                        <a:pt x="1799" y="439"/>
                      </a:lnTo>
                      <a:lnTo>
                        <a:pt x="1824" y="465"/>
                      </a:lnTo>
                      <a:lnTo>
                        <a:pt x="1837" y="493"/>
                      </a:lnTo>
                      <a:lnTo>
                        <a:pt x="1858" y="561"/>
                      </a:lnTo>
                      <a:lnTo>
                        <a:pt x="1862" y="592"/>
                      </a:lnTo>
                      <a:lnTo>
                        <a:pt x="1855" y="622"/>
                      </a:lnTo>
                      <a:lnTo>
                        <a:pt x="1837" y="648"/>
                      </a:lnTo>
                      <a:lnTo>
                        <a:pt x="1811" y="670"/>
                      </a:lnTo>
                      <a:lnTo>
                        <a:pt x="1777" y="688"/>
                      </a:lnTo>
                      <a:lnTo>
                        <a:pt x="1735" y="700"/>
                      </a:lnTo>
                      <a:lnTo>
                        <a:pt x="1725" y="748"/>
                      </a:lnTo>
                      <a:lnTo>
                        <a:pt x="1709" y="795"/>
                      </a:lnTo>
                      <a:lnTo>
                        <a:pt x="1688" y="840"/>
                      </a:lnTo>
                      <a:lnTo>
                        <a:pt x="1661" y="882"/>
                      </a:lnTo>
                      <a:lnTo>
                        <a:pt x="1628" y="924"/>
                      </a:lnTo>
                      <a:lnTo>
                        <a:pt x="1588" y="962"/>
                      </a:lnTo>
                      <a:lnTo>
                        <a:pt x="1541" y="997"/>
                      </a:lnTo>
                      <a:lnTo>
                        <a:pt x="1487" y="1030"/>
                      </a:lnTo>
                      <a:lnTo>
                        <a:pt x="1426" y="1058"/>
                      </a:lnTo>
                      <a:lnTo>
                        <a:pt x="1359" y="1084"/>
                      </a:lnTo>
                      <a:lnTo>
                        <a:pt x="1371" y="1198"/>
                      </a:lnTo>
                      <a:lnTo>
                        <a:pt x="1378" y="1221"/>
                      </a:lnTo>
                      <a:lnTo>
                        <a:pt x="1392" y="1240"/>
                      </a:lnTo>
                      <a:lnTo>
                        <a:pt x="1412" y="1257"/>
                      </a:lnTo>
                      <a:lnTo>
                        <a:pt x="1438" y="1271"/>
                      </a:lnTo>
                      <a:lnTo>
                        <a:pt x="1912" y="1449"/>
                      </a:lnTo>
                      <a:lnTo>
                        <a:pt x="1770" y="1475"/>
                      </a:lnTo>
                      <a:lnTo>
                        <a:pt x="1619" y="1497"/>
                      </a:lnTo>
                      <a:lnTo>
                        <a:pt x="1464" y="1516"/>
                      </a:lnTo>
                      <a:lnTo>
                        <a:pt x="1303" y="1530"/>
                      </a:lnTo>
                      <a:lnTo>
                        <a:pt x="1135" y="1539"/>
                      </a:lnTo>
                      <a:lnTo>
                        <a:pt x="961" y="1541"/>
                      </a:lnTo>
                      <a:lnTo>
                        <a:pt x="786" y="1539"/>
                      </a:lnTo>
                      <a:lnTo>
                        <a:pt x="618" y="1530"/>
                      </a:lnTo>
                      <a:lnTo>
                        <a:pt x="453" y="1516"/>
                      </a:lnTo>
                      <a:lnTo>
                        <a:pt x="297" y="1497"/>
                      </a:lnTo>
                      <a:lnTo>
                        <a:pt x="146" y="1473"/>
                      </a:lnTo>
                      <a:lnTo>
                        <a:pt x="0" y="1445"/>
                      </a:lnTo>
                      <a:lnTo>
                        <a:pt x="484" y="1270"/>
                      </a:lnTo>
                      <a:lnTo>
                        <a:pt x="512" y="1257"/>
                      </a:lnTo>
                      <a:lnTo>
                        <a:pt x="531" y="1240"/>
                      </a:lnTo>
                      <a:lnTo>
                        <a:pt x="547" y="1219"/>
                      </a:lnTo>
                      <a:lnTo>
                        <a:pt x="554" y="1198"/>
                      </a:lnTo>
                      <a:lnTo>
                        <a:pt x="566" y="1084"/>
                      </a:lnTo>
                      <a:lnTo>
                        <a:pt x="498" y="1058"/>
                      </a:lnTo>
                      <a:lnTo>
                        <a:pt x="438" y="1030"/>
                      </a:lnTo>
                      <a:lnTo>
                        <a:pt x="384" y="997"/>
                      </a:lnTo>
                      <a:lnTo>
                        <a:pt x="337" y="962"/>
                      </a:lnTo>
                      <a:lnTo>
                        <a:pt x="297" y="924"/>
                      </a:lnTo>
                      <a:lnTo>
                        <a:pt x="264" y="882"/>
                      </a:lnTo>
                      <a:lnTo>
                        <a:pt x="238" y="840"/>
                      </a:lnTo>
                      <a:lnTo>
                        <a:pt x="215" y="795"/>
                      </a:lnTo>
                      <a:lnTo>
                        <a:pt x="200" y="748"/>
                      </a:lnTo>
                      <a:lnTo>
                        <a:pt x="189" y="700"/>
                      </a:lnTo>
                      <a:lnTo>
                        <a:pt x="148" y="688"/>
                      </a:lnTo>
                      <a:lnTo>
                        <a:pt x="113" y="670"/>
                      </a:lnTo>
                      <a:lnTo>
                        <a:pt x="87" y="648"/>
                      </a:lnTo>
                      <a:lnTo>
                        <a:pt x="70" y="622"/>
                      </a:lnTo>
                      <a:lnTo>
                        <a:pt x="63" y="592"/>
                      </a:lnTo>
                      <a:lnTo>
                        <a:pt x="66" y="563"/>
                      </a:lnTo>
                      <a:lnTo>
                        <a:pt x="87" y="495"/>
                      </a:lnTo>
                      <a:lnTo>
                        <a:pt x="101" y="465"/>
                      </a:lnTo>
                      <a:lnTo>
                        <a:pt x="125" y="439"/>
                      </a:lnTo>
                      <a:lnTo>
                        <a:pt x="156" y="417"/>
                      </a:lnTo>
                      <a:lnTo>
                        <a:pt x="193" y="397"/>
                      </a:lnTo>
                      <a:lnTo>
                        <a:pt x="235" y="382"/>
                      </a:lnTo>
                      <a:lnTo>
                        <a:pt x="264" y="323"/>
                      </a:lnTo>
                      <a:lnTo>
                        <a:pt x="302" y="269"/>
                      </a:lnTo>
                      <a:lnTo>
                        <a:pt x="346" y="219"/>
                      </a:lnTo>
                      <a:lnTo>
                        <a:pt x="370" y="194"/>
                      </a:lnTo>
                      <a:lnTo>
                        <a:pt x="391" y="175"/>
                      </a:lnTo>
                      <a:lnTo>
                        <a:pt x="406" y="161"/>
                      </a:lnTo>
                      <a:lnTo>
                        <a:pt x="418" y="149"/>
                      </a:lnTo>
                      <a:lnTo>
                        <a:pt x="427" y="137"/>
                      </a:lnTo>
                      <a:lnTo>
                        <a:pt x="432" y="125"/>
                      </a:lnTo>
                      <a:lnTo>
                        <a:pt x="434" y="109"/>
                      </a:lnTo>
                      <a:lnTo>
                        <a:pt x="432" y="90"/>
                      </a:lnTo>
                      <a:lnTo>
                        <a:pt x="431" y="66"/>
                      </a:lnTo>
                      <a:lnTo>
                        <a:pt x="425" y="36"/>
                      </a:lnTo>
                      <a:lnTo>
                        <a:pt x="425" y="10"/>
                      </a:lnTo>
                      <a:lnTo>
                        <a:pt x="429" y="5"/>
                      </a:lnTo>
                      <a:lnTo>
                        <a:pt x="438" y="1"/>
                      </a:lnTo>
                      <a:lnTo>
                        <a:pt x="450" y="0"/>
                      </a:ln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4E38A263-FB13-4F42-8258-04178681034C}"/>
                </a:ext>
              </a:extLst>
            </p:cNvPr>
            <p:cNvGrpSpPr/>
            <p:nvPr/>
          </p:nvGrpSpPr>
          <p:grpSpPr>
            <a:xfrm>
              <a:off x="1537710" y="4001511"/>
              <a:ext cx="1047075" cy="834285"/>
              <a:chOff x="7115175" y="-812800"/>
              <a:chExt cx="6561138" cy="5227763"/>
            </a:xfrm>
          </p:grpSpPr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5160D302-3DC8-48C3-BFC5-E6A057E0BD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5175" y="-812800"/>
                <a:ext cx="3281363" cy="2554288"/>
              </a:xfrm>
              <a:custGeom>
                <a:avLst/>
                <a:gdLst>
                  <a:gd name="T0" fmla="*/ 0 w 2067"/>
                  <a:gd name="T1" fmla="*/ 0 h 1609"/>
                  <a:gd name="T2" fmla="*/ 460 w 2067"/>
                  <a:gd name="T3" fmla="*/ 0 h 1609"/>
                  <a:gd name="T4" fmla="*/ 590 w 2067"/>
                  <a:gd name="T5" fmla="*/ 5 h 1609"/>
                  <a:gd name="T6" fmla="*/ 720 w 2067"/>
                  <a:gd name="T7" fmla="*/ 21 h 1609"/>
                  <a:gd name="T8" fmla="*/ 845 w 2067"/>
                  <a:gd name="T9" fmla="*/ 47 h 1609"/>
                  <a:gd name="T10" fmla="*/ 967 w 2067"/>
                  <a:gd name="T11" fmla="*/ 81 h 1609"/>
                  <a:gd name="T12" fmla="*/ 1084 w 2067"/>
                  <a:gd name="T13" fmla="*/ 126 h 1609"/>
                  <a:gd name="T14" fmla="*/ 1198 w 2067"/>
                  <a:gd name="T15" fmla="*/ 179 h 1609"/>
                  <a:gd name="T16" fmla="*/ 1305 w 2067"/>
                  <a:gd name="T17" fmla="*/ 241 h 1609"/>
                  <a:gd name="T18" fmla="*/ 1408 w 2067"/>
                  <a:gd name="T19" fmla="*/ 310 h 1609"/>
                  <a:gd name="T20" fmla="*/ 1504 w 2067"/>
                  <a:gd name="T21" fmla="*/ 387 h 1609"/>
                  <a:gd name="T22" fmla="*/ 1595 w 2067"/>
                  <a:gd name="T23" fmla="*/ 471 h 1609"/>
                  <a:gd name="T24" fmla="*/ 1680 w 2067"/>
                  <a:gd name="T25" fmla="*/ 561 h 1609"/>
                  <a:gd name="T26" fmla="*/ 1756 w 2067"/>
                  <a:gd name="T27" fmla="*/ 659 h 1609"/>
                  <a:gd name="T28" fmla="*/ 1825 w 2067"/>
                  <a:gd name="T29" fmla="*/ 761 h 1609"/>
                  <a:gd name="T30" fmla="*/ 1886 w 2067"/>
                  <a:gd name="T31" fmla="*/ 870 h 1609"/>
                  <a:gd name="T32" fmla="*/ 1941 w 2067"/>
                  <a:gd name="T33" fmla="*/ 982 h 1609"/>
                  <a:gd name="T34" fmla="*/ 1984 w 2067"/>
                  <a:gd name="T35" fmla="*/ 1100 h 1609"/>
                  <a:gd name="T36" fmla="*/ 2020 w 2067"/>
                  <a:gd name="T37" fmla="*/ 1223 h 1609"/>
                  <a:gd name="T38" fmla="*/ 2046 w 2067"/>
                  <a:gd name="T39" fmla="*/ 1348 h 1609"/>
                  <a:gd name="T40" fmla="*/ 2062 w 2067"/>
                  <a:gd name="T41" fmla="*/ 1477 h 1609"/>
                  <a:gd name="T42" fmla="*/ 2067 w 2067"/>
                  <a:gd name="T43" fmla="*/ 1609 h 1609"/>
                  <a:gd name="T44" fmla="*/ 1607 w 2067"/>
                  <a:gd name="T45" fmla="*/ 1609 h 1609"/>
                  <a:gd name="T46" fmla="*/ 1475 w 2067"/>
                  <a:gd name="T47" fmla="*/ 1604 h 1609"/>
                  <a:gd name="T48" fmla="*/ 1347 w 2067"/>
                  <a:gd name="T49" fmla="*/ 1587 h 1609"/>
                  <a:gd name="T50" fmla="*/ 1220 w 2067"/>
                  <a:gd name="T51" fmla="*/ 1562 h 1609"/>
                  <a:gd name="T52" fmla="*/ 1099 w 2067"/>
                  <a:gd name="T53" fmla="*/ 1527 h 1609"/>
                  <a:gd name="T54" fmla="*/ 981 w 2067"/>
                  <a:gd name="T55" fmla="*/ 1482 h 1609"/>
                  <a:gd name="T56" fmla="*/ 869 w 2067"/>
                  <a:gd name="T57" fmla="*/ 1430 h 1609"/>
                  <a:gd name="T58" fmla="*/ 760 w 2067"/>
                  <a:gd name="T59" fmla="*/ 1368 h 1609"/>
                  <a:gd name="T60" fmla="*/ 657 w 2067"/>
                  <a:gd name="T61" fmla="*/ 1299 h 1609"/>
                  <a:gd name="T62" fmla="*/ 561 w 2067"/>
                  <a:gd name="T63" fmla="*/ 1221 h 1609"/>
                  <a:gd name="T64" fmla="*/ 471 w 2067"/>
                  <a:gd name="T65" fmla="*/ 1138 h 1609"/>
                  <a:gd name="T66" fmla="*/ 387 w 2067"/>
                  <a:gd name="T67" fmla="*/ 1047 h 1609"/>
                  <a:gd name="T68" fmla="*/ 309 w 2067"/>
                  <a:gd name="T69" fmla="*/ 949 h 1609"/>
                  <a:gd name="T70" fmla="*/ 241 w 2067"/>
                  <a:gd name="T71" fmla="*/ 848 h 1609"/>
                  <a:gd name="T72" fmla="*/ 179 w 2067"/>
                  <a:gd name="T73" fmla="*/ 739 h 1609"/>
                  <a:gd name="T74" fmla="*/ 127 w 2067"/>
                  <a:gd name="T75" fmla="*/ 627 h 1609"/>
                  <a:gd name="T76" fmla="*/ 81 w 2067"/>
                  <a:gd name="T77" fmla="*/ 509 h 1609"/>
                  <a:gd name="T78" fmla="*/ 47 w 2067"/>
                  <a:gd name="T79" fmla="*/ 386 h 1609"/>
                  <a:gd name="T80" fmla="*/ 22 w 2067"/>
                  <a:gd name="T81" fmla="*/ 261 h 1609"/>
                  <a:gd name="T82" fmla="*/ 5 w 2067"/>
                  <a:gd name="T83" fmla="*/ 132 h 1609"/>
                  <a:gd name="T84" fmla="*/ 0 w 2067"/>
                  <a:gd name="T85" fmla="*/ 0 h 1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067" h="1609">
                    <a:moveTo>
                      <a:pt x="0" y="0"/>
                    </a:moveTo>
                    <a:lnTo>
                      <a:pt x="460" y="0"/>
                    </a:lnTo>
                    <a:lnTo>
                      <a:pt x="590" y="5"/>
                    </a:lnTo>
                    <a:lnTo>
                      <a:pt x="720" y="21"/>
                    </a:lnTo>
                    <a:lnTo>
                      <a:pt x="845" y="47"/>
                    </a:lnTo>
                    <a:lnTo>
                      <a:pt x="967" y="81"/>
                    </a:lnTo>
                    <a:lnTo>
                      <a:pt x="1084" y="126"/>
                    </a:lnTo>
                    <a:lnTo>
                      <a:pt x="1198" y="179"/>
                    </a:lnTo>
                    <a:lnTo>
                      <a:pt x="1305" y="241"/>
                    </a:lnTo>
                    <a:lnTo>
                      <a:pt x="1408" y="310"/>
                    </a:lnTo>
                    <a:lnTo>
                      <a:pt x="1504" y="387"/>
                    </a:lnTo>
                    <a:lnTo>
                      <a:pt x="1595" y="471"/>
                    </a:lnTo>
                    <a:lnTo>
                      <a:pt x="1680" y="561"/>
                    </a:lnTo>
                    <a:lnTo>
                      <a:pt x="1756" y="659"/>
                    </a:lnTo>
                    <a:lnTo>
                      <a:pt x="1825" y="761"/>
                    </a:lnTo>
                    <a:lnTo>
                      <a:pt x="1886" y="870"/>
                    </a:lnTo>
                    <a:lnTo>
                      <a:pt x="1941" y="982"/>
                    </a:lnTo>
                    <a:lnTo>
                      <a:pt x="1984" y="1100"/>
                    </a:lnTo>
                    <a:lnTo>
                      <a:pt x="2020" y="1223"/>
                    </a:lnTo>
                    <a:lnTo>
                      <a:pt x="2046" y="1348"/>
                    </a:lnTo>
                    <a:lnTo>
                      <a:pt x="2062" y="1477"/>
                    </a:lnTo>
                    <a:lnTo>
                      <a:pt x="2067" y="1609"/>
                    </a:lnTo>
                    <a:lnTo>
                      <a:pt x="1607" y="1609"/>
                    </a:lnTo>
                    <a:lnTo>
                      <a:pt x="1475" y="1604"/>
                    </a:lnTo>
                    <a:lnTo>
                      <a:pt x="1347" y="1587"/>
                    </a:lnTo>
                    <a:lnTo>
                      <a:pt x="1220" y="1562"/>
                    </a:lnTo>
                    <a:lnTo>
                      <a:pt x="1099" y="1527"/>
                    </a:lnTo>
                    <a:lnTo>
                      <a:pt x="981" y="1482"/>
                    </a:lnTo>
                    <a:lnTo>
                      <a:pt x="869" y="1430"/>
                    </a:lnTo>
                    <a:lnTo>
                      <a:pt x="760" y="1368"/>
                    </a:lnTo>
                    <a:lnTo>
                      <a:pt x="657" y="1299"/>
                    </a:lnTo>
                    <a:lnTo>
                      <a:pt x="561" y="1221"/>
                    </a:lnTo>
                    <a:lnTo>
                      <a:pt x="471" y="1138"/>
                    </a:lnTo>
                    <a:lnTo>
                      <a:pt x="387" y="1047"/>
                    </a:lnTo>
                    <a:lnTo>
                      <a:pt x="309" y="949"/>
                    </a:lnTo>
                    <a:lnTo>
                      <a:pt x="241" y="848"/>
                    </a:lnTo>
                    <a:lnTo>
                      <a:pt x="179" y="739"/>
                    </a:lnTo>
                    <a:lnTo>
                      <a:pt x="127" y="627"/>
                    </a:lnTo>
                    <a:lnTo>
                      <a:pt x="81" y="509"/>
                    </a:lnTo>
                    <a:lnTo>
                      <a:pt x="47" y="386"/>
                    </a:lnTo>
                    <a:lnTo>
                      <a:pt x="22" y="261"/>
                    </a:lnTo>
                    <a:lnTo>
                      <a:pt x="5" y="1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7E3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ED11B65-19FB-4628-9C01-8B88F5794A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31414" y="1528764"/>
                <a:ext cx="727075" cy="2886199"/>
              </a:xfrm>
              <a:prstGeom prst="rect">
                <a:avLst/>
              </a:prstGeom>
              <a:solidFill>
                <a:srgbClr val="50BA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2" name="Freeform 9">
                <a:extLst>
                  <a:ext uri="{FF2B5EF4-FFF2-40B4-BE49-F238E27FC236}">
                    <a16:creationId xmlns:a16="http://schemas.microsoft.com/office/drawing/2014/main" id="{5391C8B4-17DA-4C84-9F8C-85B23D85CB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96538" y="-812800"/>
                <a:ext cx="3279775" cy="2554288"/>
              </a:xfrm>
              <a:custGeom>
                <a:avLst/>
                <a:gdLst>
                  <a:gd name="T0" fmla="*/ 1606 w 2066"/>
                  <a:gd name="T1" fmla="*/ 0 h 1609"/>
                  <a:gd name="T2" fmla="*/ 2066 w 2066"/>
                  <a:gd name="T3" fmla="*/ 0 h 1609"/>
                  <a:gd name="T4" fmla="*/ 2060 w 2066"/>
                  <a:gd name="T5" fmla="*/ 132 h 1609"/>
                  <a:gd name="T6" fmla="*/ 2046 w 2066"/>
                  <a:gd name="T7" fmla="*/ 261 h 1609"/>
                  <a:gd name="T8" fmla="*/ 2019 w 2066"/>
                  <a:gd name="T9" fmla="*/ 386 h 1609"/>
                  <a:gd name="T10" fmla="*/ 1984 w 2066"/>
                  <a:gd name="T11" fmla="*/ 509 h 1609"/>
                  <a:gd name="T12" fmla="*/ 1939 w 2066"/>
                  <a:gd name="T13" fmla="*/ 627 h 1609"/>
                  <a:gd name="T14" fmla="*/ 1887 w 2066"/>
                  <a:gd name="T15" fmla="*/ 739 h 1609"/>
                  <a:gd name="T16" fmla="*/ 1825 w 2066"/>
                  <a:gd name="T17" fmla="*/ 848 h 1609"/>
                  <a:gd name="T18" fmla="*/ 1756 w 2066"/>
                  <a:gd name="T19" fmla="*/ 949 h 1609"/>
                  <a:gd name="T20" fmla="*/ 1678 w 2066"/>
                  <a:gd name="T21" fmla="*/ 1047 h 1609"/>
                  <a:gd name="T22" fmla="*/ 1595 w 2066"/>
                  <a:gd name="T23" fmla="*/ 1138 h 1609"/>
                  <a:gd name="T24" fmla="*/ 1505 w 2066"/>
                  <a:gd name="T25" fmla="*/ 1221 h 1609"/>
                  <a:gd name="T26" fmla="*/ 1409 w 2066"/>
                  <a:gd name="T27" fmla="*/ 1299 h 1609"/>
                  <a:gd name="T28" fmla="*/ 1306 w 2066"/>
                  <a:gd name="T29" fmla="*/ 1368 h 1609"/>
                  <a:gd name="T30" fmla="*/ 1197 w 2066"/>
                  <a:gd name="T31" fmla="*/ 1430 h 1609"/>
                  <a:gd name="T32" fmla="*/ 1085 w 2066"/>
                  <a:gd name="T33" fmla="*/ 1482 h 1609"/>
                  <a:gd name="T34" fmla="*/ 967 w 2066"/>
                  <a:gd name="T35" fmla="*/ 1527 h 1609"/>
                  <a:gd name="T36" fmla="*/ 846 w 2066"/>
                  <a:gd name="T37" fmla="*/ 1562 h 1609"/>
                  <a:gd name="T38" fmla="*/ 719 w 2066"/>
                  <a:gd name="T39" fmla="*/ 1587 h 1609"/>
                  <a:gd name="T40" fmla="*/ 590 w 2066"/>
                  <a:gd name="T41" fmla="*/ 1604 h 1609"/>
                  <a:gd name="T42" fmla="*/ 458 w 2066"/>
                  <a:gd name="T43" fmla="*/ 1609 h 1609"/>
                  <a:gd name="T44" fmla="*/ 0 w 2066"/>
                  <a:gd name="T45" fmla="*/ 1609 h 1609"/>
                  <a:gd name="T46" fmla="*/ 4 w 2066"/>
                  <a:gd name="T47" fmla="*/ 1477 h 1609"/>
                  <a:gd name="T48" fmla="*/ 20 w 2066"/>
                  <a:gd name="T49" fmla="*/ 1348 h 1609"/>
                  <a:gd name="T50" fmla="*/ 46 w 2066"/>
                  <a:gd name="T51" fmla="*/ 1223 h 1609"/>
                  <a:gd name="T52" fmla="*/ 82 w 2066"/>
                  <a:gd name="T53" fmla="*/ 1100 h 1609"/>
                  <a:gd name="T54" fmla="*/ 125 w 2066"/>
                  <a:gd name="T55" fmla="*/ 982 h 1609"/>
                  <a:gd name="T56" fmla="*/ 180 w 2066"/>
                  <a:gd name="T57" fmla="*/ 870 h 1609"/>
                  <a:gd name="T58" fmla="*/ 241 w 2066"/>
                  <a:gd name="T59" fmla="*/ 761 h 1609"/>
                  <a:gd name="T60" fmla="*/ 310 w 2066"/>
                  <a:gd name="T61" fmla="*/ 659 h 1609"/>
                  <a:gd name="T62" fmla="*/ 386 w 2066"/>
                  <a:gd name="T63" fmla="*/ 561 h 1609"/>
                  <a:gd name="T64" fmla="*/ 471 w 2066"/>
                  <a:gd name="T65" fmla="*/ 471 h 1609"/>
                  <a:gd name="T66" fmla="*/ 561 w 2066"/>
                  <a:gd name="T67" fmla="*/ 387 h 1609"/>
                  <a:gd name="T68" fmla="*/ 657 w 2066"/>
                  <a:gd name="T69" fmla="*/ 310 h 1609"/>
                  <a:gd name="T70" fmla="*/ 761 w 2066"/>
                  <a:gd name="T71" fmla="*/ 241 h 1609"/>
                  <a:gd name="T72" fmla="*/ 867 w 2066"/>
                  <a:gd name="T73" fmla="*/ 179 h 1609"/>
                  <a:gd name="T74" fmla="*/ 981 w 2066"/>
                  <a:gd name="T75" fmla="*/ 126 h 1609"/>
                  <a:gd name="T76" fmla="*/ 1099 w 2066"/>
                  <a:gd name="T77" fmla="*/ 81 h 1609"/>
                  <a:gd name="T78" fmla="*/ 1220 w 2066"/>
                  <a:gd name="T79" fmla="*/ 47 h 1609"/>
                  <a:gd name="T80" fmla="*/ 1345 w 2066"/>
                  <a:gd name="T81" fmla="*/ 21 h 1609"/>
                  <a:gd name="T82" fmla="*/ 1476 w 2066"/>
                  <a:gd name="T83" fmla="*/ 5 h 1609"/>
                  <a:gd name="T84" fmla="*/ 1606 w 2066"/>
                  <a:gd name="T85" fmla="*/ 0 h 1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066" h="1609">
                    <a:moveTo>
                      <a:pt x="1606" y="0"/>
                    </a:moveTo>
                    <a:lnTo>
                      <a:pt x="2066" y="0"/>
                    </a:lnTo>
                    <a:lnTo>
                      <a:pt x="2060" y="132"/>
                    </a:lnTo>
                    <a:lnTo>
                      <a:pt x="2046" y="261"/>
                    </a:lnTo>
                    <a:lnTo>
                      <a:pt x="2019" y="386"/>
                    </a:lnTo>
                    <a:lnTo>
                      <a:pt x="1984" y="509"/>
                    </a:lnTo>
                    <a:lnTo>
                      <a:pt x="1939" y="627"/>
                    </a:lnTo>
                    <a:lnTo>
                      <a:pt x="1887" y="739"/>
                    </a:lnTo>
                    <a:lnTo>
                      <a:pt x="1825" y="848"/>
                    </a:lnTo>
                    <a:lnTo>
                      <a:pt x="1756" y="949"/>
                    </a:lnTo>
                    <a:lnTo>
                      <a:pt x="1678" y="1047"/>
                    </a:lnTo>
                    <a:lnTo>
                      <a:pt x="1595" y="1138"/>
                    </a:lnTo>
                    <a:lnTo>
                      <a:pt x="1505" y="1221"/>
                    </a:lnTo>
                    <a:lnTo>
                      <a:pt x="1409" y="1299"/>
                    </a:lnTo>
                    <a:lnTo>
                      <a:pt x="1306" y="1368"/>
                    </a:lnTo>
                    <a:lnTo>
                      <a:pt x="1197" y="1430"/>
                    </a:lnTo>
                    <a:lnTo>
                      <a:pt x="1085" y="1482"/>
                    </a:lnTo>
                    <a:lnTo>
                      <a:pt x="967" y="1527"/>
                    </a:lnTo>
                    <a:lnTo>
                      <a:pt x="846" y="1562"/>
                    </a:lnTo>
                    <a:lnTo>
                      <a:pt x="719" y="1587"/>
                    </a:lnTo>
                    <a:lnTo>
                      <a:pt x="590" y="1604"/>
                    </a:lnTo>
                    <a:lnTo>
                      <a:pt x="458" y="1609"/>
                    </a:lnTo>
                    <a:lnTo>
                      <a:pt x="0" y="1609"/>
                    </a:lnTo>
                    <a:lnTo>
                      <a:pt x="4" y="1477"/>
                    </a:lnTo>
                    <a:lnTo>
                      <a:pt x="20" y="1348"/>
                    </a:lnTo>
                    <a:lnTo>
                      <a:pt x="46" y="1223"/>
                    </a:lnTo>
                    <a:lnTo>
                      <a:pt x="82" y="1100"/>
                    </a:lnTo>
                    <a:lnTo>
                      <a:pt x="125" y="982"/>
                    </a:lnTo>
                    <a:lnTo>
                      <a:pt x="180" y="870"/>
                    </a:lnTo>
                    <a:lnTo>
                      <a:pt x="241" y="761"/>
                    </a:lnTo>
                    <a:lnTo>
                      <a:pt x="310" y="659"/>
                    </a:lnTo>
                    <a:lnTo>
                      <a:pt x="386" y="561"/>
                    </a:lnTo>
                    <a:lnTo>
                      <a:pt x="471" y="471"/>
                    </a:lnTo>
                    <a:lnTo>
                      <a:pt x="561" y="387"/>
                    </a:lnTo>
                    <a:lnTo>
                      <a:pt x="657" y="310"/>
                    </a:lnTo>
                    <a:lnTo>
                      <a:pt x="761" y="241"/>
                    </a:lnTo>
                    <a:lnTo>
                      <a:pt x="867" y="179"/>
                    </a:lnTo>
                    <a:lnTo>
                      <a:pt x="981" y="126"/>
                    </a:lnTo>
                    <a:lnTo>
                      <a:pt x="1099" y="81"/>
                    </a:lnTo>
                    <a:lnTo>
                      <a:pt x="1220" y="47"/>
                    </a:lnTo>
                    <a:lnTo>
                      <a:pt x="1345" y="21"/>
                    </a:lnTo>
                    <a:lnTo>
                      <a:pt x="1476" y="5"/>
                    </a:lnTo>
                    <a:lnTo>
                      <a:pt x="1606" y="0"/>
                    </a:lnTo>
                    <a:close/>
                  </a:path>
                </a:pathLst>
              </a:custGeom>
              <a:solidFill>
                <a:srgbClr val="50BA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9" name="Freeform 89">
              <a:extLst>
                <a:ext uri="{FF2B5EF4-FFF2-40B4-BE49-F238E27FC236}">
                  <a16:creationId xmlns:a16="http://schemas.microsoft.com/office/drawing/2014/main" id="{DCD1FF21-BC12-4BEE-BE0D-8B6D05F1ED60}"/>
                </a:ext>
              </a:extLst>
            </p:cNvPr>
            <p:cNvSpPr/>
            <p:nvPr/>
          </p:nvSpPr>
          <p:spPr>
            <a:xfrm>
              <a:off x="1856432" y="4672349"/>
              <a:ext cx="422501" cy="283434"/>
            </a:xfrm>
            <a:custGeom>
              <a:avLst/>
              <a:gdLst>
                <a:gd name="connsiteX0" fmla="*/ 0 w 447591"/>
                <a:gd name="connsiteY0" fmla="*/ 120269 h 259872"/>
                <a:gd name="connsiteX1" fmla="*/ 48861 w 447591"/>
                <a:gd name="connsiteY1" fmla="*/ 64428 h 259872"/>
                <a:gd name="connsiteX2" fmla="*/ 160544 w 447591"/>
                <a:gd name="connsiteY2" fmla="*/ 1606 h 259872"/>
                <a:gd name="connsiteX3" fmla="*/ 202425 w 447591"/>
                <a:gd name="connsiteY3" fmla="*/ 134229 h 259872"/>
                <a:gd name="connsiteX4" fmla="*/ 279206 w 447591"/>
                <a:gd name="connsiteY4" fmla="*/ 113289 h 259872"/>
                <a:gd name="connsiteX5" fmla="*/ 355988 w 447591"/>
                <a:gd name="connsiteY5" fmla="*/ 50467 h 259872"/>
                <a:gd name="connsiteX6" fmla="*/ 404849 w 447591"/>
                <a:gd name="connsiteY6" fmla="*/ 197051 h 259872"/>
                <a:gd name="connsiteX7" fmla="*/ 425789 w 447591"/>
                <a:gd name="connsiteY7" fmla="*/ 245912 h 259872"/>
                <a:gd name="connsiteX8" fmla="*/ 76782 w 447591"/>
                <a:gd name="connsiteY8" fmla="*/ 259872 h 259872"/>
                <a:gd name="connsiteX0" fmla="*/ 0 w 438447"/>
                <a:gd name="connsiteY0" fmla="*/ 253633 h 260648"/>
                <a:gd name="connsiteX1" fmla="*/ 39717 w 438447"/>
                <a:gd name="connsiteY1" fmla="*/ 65204 h 260648"/>
                <a:gd name="connsiteX2" fmla="*/ 151400 w 438447"/>
                <a:gd name="connsiteY2" fmla="*/ 2382 h 260648"/>
                <a:gd name="connsiteX3" fmla="*/ 193281 w 438447"/>
                <a:gd name="connsiteY3" fmla="*/ 135005 h 260648"/>
                <a:gd name="connsiteX4" fmla="*/ 270062 w 438447"/>
                <a:gd name="connsiteY4" fmla="*/ 114065 h 260648"/>
                <a:gd name="connsiteX5" fmla="*/ 346844 w 438447"/>
                <a:gd name="connsiteY5" fmla="*/ 51243 h 260648"/>
                <a:gd name="connsiteX6" fmla="*/ 395705 w 438447"/>
                <a:gd name="connsiteY6" fmla="*/ 197827 h 260648"/>
                <a:gd name="connsiteX7" fmla="*/ 416645 w 438447"/>
                <a:gd name="connsiteY7" fmla="*/ 246688 h 260648"/>
                <a:gd name="connsiteX8" fmla="*/ 67638 w 438447"/>
                <a:gd name="connsiteY8" fmla="*/ 260648 h 260648"/>
                <a:gd name="connsiteX0" fmla="*/ 0 w 438447"/>
                <a:gd name="connsiteY0" fmla="*/ 253633 h 260648"/>
                <a:gd name="connsiteX1" fmla="*/ 39717 w 438447"/>
                <a:gd name="connsiteY1" fmla="*/ 65204 h 260648"/>
                <a:gd name="connsiteX2" fmla="*/ 151400 w 438447"/>
                <a:gd name="connsiteY2" fmla="*/ 2382 h 260648"/>
                <a:gd name="connsiteX3" fmla="*/ 193281 w 438447"/>
                <a:gd name="connsiteY3" fmla="*/ 135005 h 260648"/>
                <a:gd name="connsiteX4" fmla="*/ 270062 w 438447"/>
                <a:gd name="connsiteY4" fmla="*/ 114065 h 260648"/>
                <a:gd name="connsiteX5" fmla="*/ 346844 w 438447"/>
                <a:gd name="connsiteY5" fmla="*/ 51243 h 260648"/>
                <a:gd name="connsiteX6" fmla="*/ 395705 w 438447"/>
                <a:gd name="connsiteY6" fmla="*/ 197827 h 260648"/>
                <a:gd name="connsiteX7" fmla="*/ 416645 w 438447"/>
                <a:gd name="connsiteY7" fmla="*/ 246688 h 260648"/>
                <a:gd name="connsiteX8" fmla="*/ 67638 w 438447"/>
                <a:gd name="connsiteY8" fmla="*/ 260648 h 260648"/>
                <a:gd name="connsiteX9" fmla="*/ 0 w 438447"/>
                <a:gd name="connsiteY9" fmla="*/ 253633 h 260648"/>
                <a:gd name="connsiteX0" fmla="*/ 0 w 490816"/>
                <a:gd name="connsiteY0" fmla="*/ 253633 h 261575"/>
                <a:gd name="connsiteX1" fmla="*/ 39717 w 490816"/>
                <a:gd name="connsiteY1" fmla="*/ 65204 h 261575"/>
                <a:gd name="connsiteX2" fmla="*/ 151400 w 490816"/>
                <a:gd name="connsiteY2" fmla="*/ 2382 h 261575"/>
                <a:gd name="connsiteX3" fmla="*/ 193281 w 490816"/>
                <a:gd name="connsiteY3" fmla="*/ 135005 h 261575"/>
                <a:gd name="connsiteX4" fmla="*/ 270062 w 490816"/>
                <a:gd name="connsiteY4" fmla="*/ 114065 h 261575"/>
                <a:gd name="connsiteX5" fmla="*/ 346844 w 490816"/>
                <a:gd name="connsiteY5" fmla="*/ 51243 h 261575"/>
                <a:gd name="connsiteX6" fmla="*/ 395705 w 490816"/>
                <a:gd name="connsiteY6" fmla="*/ 197827 h 261575"/>
                <a:gd name="connsiteX7" fmla="*/ 476081 w 490816"/>
                <a:gd name="connsiteY7" fmla="*/ 255832 h 261575"/>
                <a:gd name="connsiteX8" fmla="*/ 67638 w 490816"/>
                <a:gd name="connsiteY8" fmla="*/ 260648 h 261575"/>
                <a:gd name="connsiteX9" fmla="*/ 0 w 490816"/>
                <a:gd name="connsiteY9" fmla="*/ 253633 h 261575"/>
                <a:gd name="connsiteX0" fmla="*/ 0 w 490816"/>
                <a:gd name="connsiteY0" fmla="*/ 251543 h 259485"/>
                <a:gd name="connsiteX1" fmla="*/ 39717 w 490816"/>
                <a:gd name="connsiteY1" fmla="*/ 63114 h 259485"/>
                <a:gd name="connsiteX2" fmla="*/ 151400 w 490816"/>
                <a:gd name="connsiteY2" fmla="*/ 292 h 259485"/>
                <a:gd name="connsiteX3" fmla="*/ 216141 w 490816"/>
                <a:gd name="connsiteY3" fmla="*/ 82623 h 259485"/>
                <a:gd name="connsiteX4" fmla="*/ 270062 w 490816"/>
                <a:gd name="connsiteY4" fmla="*/ 111975 h 259485"/>
                <a:gd name="connsiteX5" fmla="*/ 346844 w 490816"/>
                <a:gd name="connsiteY5" fmla="*/ 49153 h 259485"/>
                <a:gd name="connsiteX6" fmla="*/ 395705 w 490816"/>
                <a:gd name="connsiteY6" fmla="*/ 195737 h 259485"/>
                <a:gd name="connsiteX7" fmla="*/ 476081 w 490816"/>
                <a:gd name="connsiteY7" fmla="*/ 253742 h 259485"/>
                <a:gd name="connsiteX8" fmla="*/ 67638 w 490816"/>
                <a:gd name="connsiteY8" fmla="*/ 258558 h 259485"/>
                <a:gd name="connsiteX9" fmla="*/ 0 w 490816"/>
                <a:gd name="connsiteY9" fmla="*/ 251543 h 259485"/>
                <a:gd name="connsiteX0" fmla="*/ 0 w 494912"/>
                <a:gd name="connsiteY0" fmla="*/ 251543 h 261103"/>
                <a:gd name="connsiteX1" fmla="*/ 39717 w 494912"/>
                <a:gd name="connsiteY1" fmla="*/ 63114 h 261103"/>
                <a:gd name="connsiteX2" fmla="*/ 151400 w 494912"/>
                <a:gd name="connsiteY2" fmla="*/ 292 h 261103"/>
                <a:gd name="connsiteX3" fmla="*/ 216141 w 494912"/>
                <a:gd name="connsiteY3" fmla="*/ 82623 h 261103"/>
                <a:gd name="connsiteX4" fmla="*/ 270062 w 494912"/>
                <a:gd name="connsiteY4" fmla="*/ 111975 h 261103"/>
                <a:gd name="connsiteX5" fmla="*/ 346844 w 494912"/>
                <a:gd name="connsiteY5" fmla="*/ 49153 h 261103"/>
                <a:gd name="connsiteX6" fmla="*/ 418565 w 494912"/>
                <a:gd name="connsiteY6" fmla="*/ 172877 h 261103"/>
                <a:gd name="connsiteX7" fmla="*/ 476081 w 494912"/>
                <a:gd name="connsiteY7" fmla="*/ 253742 h 261103"/>
                <a:gd name="connsiteX8" fmla="*/ 67638 w 494912"/>
                <a:gd name="connsiteY8" fmla="*/ 258558 h 261103"/>
                <a:gd name="connsiteX9" fmla="*/ 0 w 494912"/>
                <a:gd name="connsiteY9" fmla="*/ 251543 h 261103"/>
                <a:gd name="connsiteX0" fmla="*/ 0 w 494912"/>
                <a:gd name="connsiteY0" fmla="*/ 251603 h 261163"/>
                <a:gd name="connsiteX1" fmla="*/ 76293 w 494912"/>
                <a:gd name="connsiteY1" fmla="*/ 118038 h 261163"/>
                <a:gd name="connsiteX2" fmla="*/ 151400 w 494912"/>
                <a:gd name="connsiteY2" fmla="*/ 352 h 261163"/>
                <a:gd name="connsiteX3" fmla="*/ 216141 w 494912"/>
                <a:gd name="connsiteY3" fmla="*/ 82683 h 261163"/>
                <a:gd name="connsiteX4" fmla="*/ 270062 w 494912"/>
                <a:gd name="connsiteY4" fmla="*/ 112035 h 261163"/>
                <a:gd name="connsiteX5" fmla="*/ 346844 w 494912"/>
                <a:gd name="connsiteY5" fmla="*/ 49213 h 261163"/>
                <a:gd name="connsiteX6" fmla="*/ 418565 w 494912"/>
                <a:gd name="connsiteY6" fmla="*/ 172937 h 261163"/>
                <a:gd name="connsiteX7" fmla="*/ 476081 w 494912"/>
                <a:gd name="connsiteY7" fmla="*/ 253802 h 261163"/>
                <a:gd name="connsiteX8" fmla="*/ 67638 w 494912"/>
                <a:gd name="connsiteY8" fmla="*/ 258618 h 261163"/>
                <a:gd name="connsiteX9" fmla="*/ 0 w 494912"/>
                <a:gd name="connsiteY9" fmla="*/ 251603 h 261163"/>
                <a:gd name="connsiteX0" fmla="*/ 0 w 465884"/>
                <a:gd name="connsiteY0" fmla="*/ 219672 h 261163"/>
                <a:gd name="connsiteX1" fmla="*/ 47265 w 465884"/>
                <a:gd name="connsiteY1" fmla="*/ 118038 h 261163"/>
                <a:gd name="connsiteX2" fmla="*/ 122372 w 465884"/>
                <a:gd name="connsiteY2" fmla="*/ 352 h 261163"/>
                <a:gd name="connsiteX3" fmla="*/ 187113 w 465884"/>
                <a:gd name="connsiteY3" fmla="*/ 82683 h 261163"/>
                <a:gd name="connsiteX4" fmla="*/ 241034 w 465884"/>
                <a:gd name="connsiteY4" fmla="*/ 112035 h 261163"/>
                <a:gd name="connsiteX5" fmla="*/ 317816 w 465884"/>
                <a:gd name="connsiteY5" fmla="*/ 49213 h 261163"/>
                <a:gd name="connsiteX6" fmla="*/ 389537 w 465884"/>
                <a:gd name="connsiteY6" fmla="*/ 172937 h 261163"/>
                <a:gd name="connsiteX7" fmla="*/ 447053 w 465884"/>
                <a:gd name="connsiteY7" fmla="*/ 253802 h 261163"/>
                <a:gd name="connsiteX8" fmla="*/ 38610 w 465884"/>
                <a:gd name="connsiteY8" fmla="*/ 258618 h 261163"/>
                <a:gd name="connsiteX9" fmla="*/ 0 w 465884"/>
                <a:gd name="connsiteY9" fmla="*/ 219672 h 261163"/>
                <a:gd name="connsiteX0" fmla="*/ 70 w 465954"/>
                <a:gd name="connsiteY0" fmla="*/ 219672 h 261163"/>
                <a:gd name="connsiteX1" fmla="*/ 47335 w 465954"/>
                <a:gd name="connsiteY1" fmla="*/ 118038 h 261163"/>
                <a:gd name="connsiteX2" fmla="*/ 122442 w 465954"/>
                <a:gd name="connsiteY2" fmla="*/ 352 h 261163"/>
                <a:gd name="connsiteX3" fmla="*/ 187183 w 465954"/>
                <a:gd name="connsiteY3" fmla="*/ 82683 h 261163"/>
                <a:gd name="connsiteX4" fmla="*/ 241104 w 465954"/>
                <a:gd name="connsiteY4" fmla="*/ 112035 h 261163"/>
                <a:gd name="connsiteX5" fmla="*/ 317886 w 465954"/>
                <a:gd name="connsiteY5" fmla="*/ 49213 h 261163"/>
                <a:gd name="connsiteX6" fmla="*/ 389607 w 465954"/>
                <a:gd name="connsiteY6" fmla="*/ 172937 h 261163"/>
                <a:gd name="connsiteX7" fmla="*/ 447123 w 465954"/>
                <a:gd name="connsiteY7" fmla="*/ 253802 h 261163"/>
                <a:gd name="connsiteX8" fmla="*/ 38680 w 465954"/>
                <a:gd name="connsiteY8" fmla="*/ 258618 h 261163"/>
                <a:gd name="connsiteX9" fmla="*/ 70 w 465954"/>
                <a:gd name="connsiteY9" fmla="*/ 219672 h 261163"/>
                <a:gd name="connsiteX0" fmla="*/ 171 w 466055"/>
                <a:gd name="connsiteY0" fmla="*/ 219672 h 261163"/>
                <a:gd name="connsiteX1" fmla="*/ 47436 w 466055"/>
                <a:gd name="connsiteY1" fmla="*/ 118038 h 261163"/>
                <a:gd name="connsiteX2" fmla="*/ 122543 w 466055"/>
                <a:gd name="connsiteY2" fmla="*/ 352 h 261163"/>
                <a:gd name="connsiteX3" fmla="*/ 187284 w 466055"/>
                <a:gd name="connsiteY3" fmla="*/ 82683 h 261163"/>
                <a:gd name="connsiteX4" fmla="*/ 241205 w 466055"/>
                <a:gd name="connsiteY4" fmla="*/ 112035 h 261163"/>
                <a:gd name="connsiteX5" fmla="*/ 317987 w 466055"/>
                <a:gd name="connsiteY5" fmla="*/ 49213 h 261163"/>
                <a:gd name="connsiteX6" fmla="*/ 389708 w 466055"/>
                <a:gd name="connsiteY6" fmla="*/ 172937 h 261163"/>
                <a:gd name="connsiteX7" fmla="*/ 447224 w 466055"/>
                <a:gd name="connsiteY7" fmla="*/ 253802 h 261163"/>
                <a:gd name="connsiteX8" fmla="*/ 38781 w 466055"/>
                <a:gd name="connsiteY8" fmla="*/ 258618 h 261163"/>
                <a:gd name="connsiteX9" fmla="*/ 171 w 466055"/>
                <a:gd name="connsiteY9" fmla="*/ 219672 h 261163"/>
                <a:gd name="connsiteX0" fmla="*/ 171 w 422501"/>
                <a:gd name="connsiteY0" fmla="*/ 219672 h 267698"/>
                <a:gd name="connsiteX1" fmla="*/ 47436 w 422501"/>
                <a:gd name="connsiteY1" fmla="*/ 118038 h 267698"/>
                <a:gd name="connsiteX2" fmla="*/ 122543 w 422501"/>
                <a:gd name="connsiteY2" fmla="*/ 352 h 267698"/>
                <a:gd name="connsiteX3" fmla="*/ 187284 w 422501"/>
                <a:gd name="connsiteY3" fmla="*/ 82683 h 267698"/>
                <a:gd name="connsiteX4" fmla="*/ 241205 w 422501"/>
                <a:gd name="connsiteY4" fmla="*/ 112035 h 267698"/>
                <a:gd name="connsiteX5" fmla="*/ 317987 w 422501"/>
                <a:gd name="connsiteY5" fmla="*/ 49213 h 267698"/>
                <a:gd name="connsiteX6" fmla="*/ 389708 w 422501"/>
                <a:gd name="connsiteY6" fmla="*/ 172937 h 267698"/>
                <a:gd name="connsiteX7" fmla="*/ 394973 w 422501"/>
                <a:gd name="connsiteY7" fmla="*/ 262511 h 267698"/>
                <a:gd name="connsiteX8" fmla="*/ 38781 w 422501"/>
                <a:gd name="connsiteY8" fmla="*/ 258618 h 267698"/>
                <a:gd name="connsiteX9" fmla="*/ 171 w 422501"/>
                <a:gd name="connsiteY9" fmla="*/ 219672 h 267698"/>
                <a:gd name="connsiteX0" fmla="*/ 171 w 422501"/>
                <a:gd name="connsiteY0" fmla="*/ 219672 h 283434"/>
                <a:gd name="connsiteX1" fmla="*/ 47436 w 422501"/>
                <a:gd name="connsiteY1" fmla="*/ 118038 h 283434"/>
                <a:gd name="connsiteX2" fmla="*/ 122543 w 422501"/>
                <a:gd name="connsiteY2" fmla="*/ 352 h 283434"/>
                <a:gd name="connsiteX3" fmla="*/ 187284 w 422501"/>
                <a:gd name="connsiteY3" fmla="*/ 82683 h 283434"/>
                <a:gd name="connsiteX4" fmla="*/ 241205 w 422501"/>
                <a:gd name="connsiteY4" fmla="*/ 112035 h 283434"/>
                <a:gd name="connsiteX5" fmla="*/ 317987 w 422501"/>
                <a:gd name="connsiteY5" fmla="*/ 49213 h 283434"/>
                <a:gd name="connsiteX6" fmla="*/ 389708 w 422501"/>
                <a:gd name="connsiteY6" fmla="*/ 172937 h 283434"/>
                <a:gd name="connsiteX7" fmla="*/ 394973 w 422501"/>
                <a:gd name="connsiteY7" fmla="*/ 262511 h 283434"/>
                <a:gd name="connsiteX8" fmla="*/ 38781 w 422501"/>
                <a:gd name="connsiteY8" fmla="*/ 258618 h 283434"/>
                <a:gd name="connsiteX9" fmla="*/ 171 w 422501"/>
                <a:gd name="connsiteY9" fmla="*/ 219672 h 283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2501" h="283434">
                  <a:moveTo>
                    <a:pt x="171" y="219672"/>
                  </a:moveTo>
                  <a:cubicBezTo>
                    <a:pt x="11223" y="201640"/>
                    <a:pt x="27041" y="154591"/>
                    <a:pt x="47436" y="118038"/>
                  </a:cubicBezTo>
                  <a:cubicBezTo>
                    <a:pt x="67831" y="81485"/>
                    <a:pt x="99235" y="6244"/>
                    <a:pt x="122543" y="352"/>
                  </a:cubicBezTo>
                  <a:cubicBezTo>
                    <a:pt x="145851" y="-5540"/>
                    <a:pt x="167507" y="64069"/>
                    <a:pt x="187284" y="82683"/>
                  </a:cubicBezTo>
                  <a:cubicBezTo>
                    <a:pt x="207061" y="101297"/>
                    <a:pt x="219421" y="117613"/>
                    <a:pt x="241205" y="112035"/>
                  </a:cubicBezTo>
                  <a:cubicBezTo>
                    <a:pt x="262989" y="106457"/>
                    <a:pt x="293237" y="39063"/>
                    <a:pt x="317987" y="49213"/>
                  </a:cubicBezTo>
                  <a:cubicBezTo>
                    <a:pt x="342737" y="59363"/>
                    <a:pt x="376877" y="137387"/>
                    <a:pt x="389708" y="172937"/>
                  </a:cubicBezTo>
                  <a:cubicBezTo>
                    <a:pt x="402539" y="208487"/>
                    <a:pt x="453461" y="248231"/>
                    <a:pt x="394973" y="262511"/>
                  </a:cubicBezTo>
                  <a:cubicBezTo>
                    <a:pt x="336485" y="276791"/>
                    <a:pt x="203362" y="303319"/>
                    <a:pt x="38781" y="258618"/>
                  </a:cubicBezTo>
                  <a:cubicBezTo>
                    <a:pt x="8494" y="254345"/>
                    <a:pt x="-1473" y="255877"/>
                    <a:pt x="171" y="219672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61" name="Date Placeholder 60">
            <a:extLst>
              <a:ext uri="{FF2B5EF4-FFF2-40B4-BE49-F238E27FC236}">
                <a16:creationId xmlns:a16="http://schemas.microsoft.com/office/drawing/2014/main" id="{0782215F-F100-4FAB-BF80-AA035ED8C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628C-084E-4D44-AFEC-AFF97E19B52C}" type="datetime2">
              <a:rPr lang="en-US" smtClean="0"/>
              <a:t>Friday, September 13, 2019</a:t>
            </a:fld>
            <a:endParaRPr lang="en-US"/>
          </a:p>
        </p:txBody>
      </p:sp>
      <p:sp>
        <p:nvSpPr>
          <p:cNvPr id="62" name="Footer Placeholder 61">
            <a:extLst>
              <a:ext uri="{FF2B5EF4-FFF2-40B4-BE49-F238E27FC236}">
                <a16:creationId xmlns:a16="http://schemas.microsoft.com/office/drawing/2014/main" id="{58A8593F-A30E-46F9-A2B3-7DB12C0F2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63" name="Slide Number Placeholder 62">
            <a:extLst>
              <a:ext uri="{FF2B5EF4-FFF2-40B4-BE49-F238E27FC236}">
                <a16:creationId xmlns:a16="http://schemas.microsoft.com/office/drawing/2014/main" id="{254C9AFB-96A1-4FCB-9DAC-BE83F9011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28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D4DCCF6F-E53C-4DD5-9E89-F16EAACC3177}"/>
              </a:ext>
            </a:extLst>
          </p:cNvPr>
          <p:cNvSpPr txBox="1">
            <a:spLocks/>
          </p:cNvSpPr>
          <p:nvPr/>
        </p:nvSpPr>
        <p:spPr>
          <a:xfrm>
            <a:off x="608012" y="1143000"/>
            <a:ext cx="5486400" cy="42672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228531" indent="-182825" algn="l" defTabSz="914126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199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063" indent="-182825" algn="l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999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301" indent="-182825" algn="l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799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538" indent="-182825" algn="l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79776" indent="-182825" algn="l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99520" indent="-228531" algn="l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99430" indent="-228531" algn="l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199340" indent="-228531" algn="l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499250" indent="-228531" algn="l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orbel" pitchFamily="34" charset="0"/>
              <a:buNone/>
            </a:pPr>
            <a:r>
              <a:rPr lang="bn-BD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নামঃ মোঃ </a:t>
            </a:r>
            <a:r>
              <a:rPr lang="en-US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আমিনুল</a:t>
            </a:r>
            <a:r>
              <a: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ইসলাম</a:t>
            </a:r>
            <a:endParaRPr lang="bn-BD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marL="0" indent="0">
              <a:buFont typeface="Corbel" pitchFamily="34" charset="0"/>
              <a:buNone/>
            </a:pPr>
            <a:r>
              <a:rPr lang="bn-BD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সহকারি শিক্ষক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(</a:t>
            </a:r>
            <a:r>
              <a:rPr lang="bn-BD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গনিত ও বিজ্ঞান)               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                               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চাঁদপুর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আহমাদিয়া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ফাযিল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মাদরাসা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marL="0" indent="0">
              <a:buFont typeface="Corbel" pitchFamily="34" charset="0"/>
              <a:buNone/>
            </a:pP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নতুন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বাজার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bn-BD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চাঁদপুর সদর , চাঁদপুর।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marL="0" indent="0">
              <a:buFont typeface="Corbel" pitchFamily="34" charset="0"/>
              <a:buNone/>
            </a:pPr>
            <a:endParaRPr lang="en-US" sz="2800" b="1" dirty="0">
              <a:solidFill>
                <a:srgbClr val="FF0000"/>
              </a:solidFill>
            </a:endParaRPr>
          </a:p>
          <a:p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E028F290-567B-450A-A83B-5A4D4998917C}"/>
              </a:ext>
            </a:extLst>
          </p:cNvPr>
          <p:cNvSpPr txBox="1">
            <a:spLocks/>
          </p:cNvSpPr>
          <p:nvPr/>
        </p:nvSpPr>
        <p:spPr>
          <a:xfrm>
            <a:off x="6932612" y="1139868"/>
            <a:ext cx="4800600" cy="4114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>
            <a:lvl1pPr marL="228531" indent="-182825" algn="l" defTabSz="914126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199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063" indent="-182825" algn="l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999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301" indent="-182825" algn="l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799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538" indent="-182825" algn="l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79776" indent="-182825" algn="l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99520" indent="-228531" algn="l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99430" indent="-228531" algn="l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199340" indent="-228531" algn="l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499250" indent="-228531" algn="l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orbel" pitchFamily="34" charset="0"/>
              <a:buNone/>
            </a:pPr>
            <a:r>
              <a:rPr lang="bn-BD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শ্রেনি</a:t>
            </a:r>
            <a:r>
              <a:rPr lang="en-US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ঃ </a:t>
            </a:r>
            <a:r>
              <a:rPr lang="bn-BD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অষ্টম</a:t>
            </a:r>
          </a:p>
          <a:p>
            <a:pPr marL="0" indent="0">
              <a:buFont typeface="Corbel" pitchFamily="34" charset="0"/>
              <a:buNone/>
            </a:pPr>
            <a:r>
              <a:rPr lang="bn-BD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বিষয়ঃ সাধারন বিজ্ঞান </a:t>
            </a:r>
          </a:p>
          <a:p>
            <a:pPr marL="0" indent="0">
              <a:buFont typeface="Corbel" pitchFamily="34" charset="0"/>
              <a:buNone/>
            </a:pPr>
            <a:r>
              <a:rPr lang="bn-BD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অধ্যায়ঃ </a:t>
            </a:r>
            <a:r>
              <a:rPr lang="en-US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১</a:t>
            </a:r>
            <a:r>
              <a:rPr lang="bn-BD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২ </a:t>
            </a:r>
          </a:p>
          <a:p>
            <a:pPr marL="0" indent="0">
              <a:buFont typeface="Corbel" pitchFamily="34" charset="0"/>
              <a:buNone/>
            </a:pPr>
            <a:r>
              <a:rPr lang="bn-BD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সময়ঃ ৪০মিনিট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1C9CE-1563-4B06-9C3F-071232C2D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FFB7-463A-4ABA-BE99-7E1B6D9BC431}" type="datetime2">
              <a:rPr lang="en-US" smtClean="0"/>
              <a:t>Friday, September 13, 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B5425B-69E1-4088-815E-82B99D315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F81599-60E6-4EF5-9782-C11A9C7DC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5050C82-5AF4-47F7-B35A-87D2061F2931}"/>
              </a:ext>
            </a:extLst>
          </p:cNvPr>
          <p:cNvSpPr/>
          <p:nvPr/>
        </p:nvSpPr>
        <p:spPr>
          <a:xfrm>
            <a:off x="2284412" y="304800"/>
            <a:ext cx="731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800" dirty="0">
                <a:latin typeface="SutonnyOMJ" panose="01010600010101010101" pitchFamily="2" charset="0"/>
                <a:cs typeface="SutonnyOMJ" panose="01010600010101010101" pitchFamily="2" charset="0"/>
              </a:rPr>
              <a:t>পূর্ব জ্ঞান যাচাই</a:t>
            </a:r>
            <a:endParaRPr lang="en-US" sz="48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pic>
        <p:nvPicPr>
          <p:cNvPr id="3" name="Content Placeholder 5">
            <a:extLst>
              <a:ext uri="{FF2B5EF4-FFF2-40B4-BE49-F238E27FC236}">
                <a16:creationId xmlns:a16="http://schemas.microsoft.com/office/drawing/2014/main" id="{362BEE47-FA3D-4349-AD88-0EE7B9CB6E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9412" y="944671"/>
            <a:ext cx="3886200" cy="248432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7C6D1ED-8B81-4294-A26B-75040C8C23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11" y="3407602"/>
            <a:ext cx="5753101" cy="314559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1FDA412-1F8F-45A5-9481-8EF8D108F1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612" y="3581400"/>
            <a:ext cx="5562600" cy="2743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8680FFD-3875-48BF-8DA6-3EADCA71BA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13" y="906571"/>
            <a:ext cx="3633788" cy="2514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203D09C-8DE5-491B-A8A5-A3C8041803A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1" y="914400"/>
            <a:ext cx="4038600" cy="2514600"/>
          </a:xfrm>
          <a:prstGeom prst="rect">
            <a:avLst/>
          </a:prstGeom>
        </p:spPr>
      </p:pic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6FC5B121-F15B-46D8-B0F9-92DACF98B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86D2-EE43-4F44-AC88-74D42B2DCBC7}" type="datetime2">
              <a:rPr lang="en-US" smtClean="0"/>
              <a:t>Friday, September 13, 2019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5B30B23-F429-4183-B044-AD6CAB650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AC071AA-C97B-4244-9255-CD1F8C2B1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06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FE824D-FF01-4455-AEB2-853DE6769466}"/>
              </a:ext>
            </a:extLst>
          </p:cNvPr>
          <p:cNvSpPr/>
          <p:nvPr/>
        </p:nvSpPr>
        <p:spPr>
          <a:xfrm>
            <a:off x="3808412" y="2133600"/>
            <a:ext cx="4910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9600" b="1" u="sng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মাদকাসক্তি</a:t>
            </a:r>
            <a:endParaRPr lang="en-US" b="1" u="sng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EB3E0A-150E-4A88-8971-2ED29B6C2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1C4D9-135A-4CF6-8D28-137CD51B9DBD}" type="datetime2">
              <a:rPr lang="en-US" smtClean="0"/>
              <a:t>Friday, September 13, 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307A8-8A11-465D-B073-B474767ED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A1CB4B-5BDC-405E-8051-4CF53BC44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40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5232B19-FCDA-44A1-BF73-E7CF461F4A2D}"/>
              </a:ext>
            </a:extLst>
          </p:cNvPr>
          <p:cNvSpPr/>
          <p:nvPr/>
        </p:nvSpPr>
        <p:spPr>
          <a:xfrm>
            <a:off x="684212" y="762000"/>
            <a:ext cx="10363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এই পাঠ শেষে শিক্ষার্থীরা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…</a:t>
            </a:r>
            <a:r>
              <a:rPr lang="bn-BD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bn-BD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মাদক দ্রব্য কোনগুলো বলতে পারবে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;</a:t>
            </a:r>
            <a:r>
              <a:rPr lang="bn-BD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bn-BD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মাদকের প্রতি আসক্ত হওয়ার কারন বর্ননা </a:t>
            </a:r>
          </a:p>
          <a:p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    </a:t>
            </a:r>
            <a:r>
              <a:rPr lang="bn-BD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করতে পারবে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;</a:t>
            </a:r>
            <a:endParaRPr lang="bn-BD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bn-BD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মাদকাসক্তির কুফল ব্যাখ্যা করতে পারবে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;</a:t>
            </a:r>
            <a:endParaRPr lang="bn-BD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bn-BD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মাদকাসক্তি থেকে পরিত্রানের উপায় বর্ণনা </a:t>
            </a:r>
          </a:p>
          <a:p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    </a:t>
            </a:r>
            <a:r>
              <a:rPr lang="bn-BD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করতে পারবে।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CDE509-F2BD-4B4E-8653-B6487546B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0E8F-6688-4A85-89C4-3D025BBB1DB0}" type="datetime2">
              <a:rPr lang="en-US" smtClean="0"/>
              <a:t>Friday, September 13, 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BB31E4-970C-4AF3-AA85-6ACFCAEC1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183516-478D-418B-BD5B-CC0945A58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77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9F149E-60D3-4EA7-81B0-A5BC439707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12" y="304800"/>
            <a:ext cx="11506200" cy="422877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FB49DBE-4B13-4231-8B9E-2F6A086290A0}"/>
              </a:ext>
            </a:extLst>
          </p:cNvPr>
          <p:cNvSpPr/>
          <p:nvPr/>
        </p:nvSpPr>
        <p:spPr>
          <a:xfrm>
            <a:off x="303212" y="4800600"/>
            <a:ext cx="1158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যে সব দ্রব্য সেবনে মানুষের শারীরিক ও মানসিক অবসন্নতা আনয়ন করে বা কোন কোন ক্ষেত্রে স্নায়ুর উত্তেজনা সৃষ্টি এবং ব্যথা উপশম করে তাই হলো মাদকদ্রব্য।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76CBAD-DE0C-4AE4-893F-2091C44F4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0232-F340-4A61-9CBA-3F42BAA3CC23}" type="datetime2">
              <a:rPr lang="en-US" smtClean="0"/>
              <a:t>Friday, September 13, 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6655F6-D2C9-485D-87FC-FA08BFFD2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293BD9-BC36-4E2F-83F2-61E96B023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68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F450087-D4F0-41D1-9009-2D11E8CC6B9C}"/>
              </a:ext>
            </a:extLst>
          </p:cNvPr>
          <p:cNvSpPr/>
          <p:nvPr/>
        </p:nvSpPr>
        <p:spPr>
          <a:xfrm>
            <a:off x="2817812" y="304800"/>
            <a:ext cx="5791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মাদক</a:t>
            </a:r>
            <a:r>
              <a:rPr lang="en-US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দ্রব্য</a:t>
            </a: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2F12073-0CE9-4C43-B4B7-8690AD1E9F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12" y="1219200"/>
            <a:ext cx="5105399" cy="4000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D6E7484-3689-47C1-9FF6-464861642A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411" y="1219200"/>
            <a:ext cx="5181601" cy="40005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F494D33-0E62-446C-83B0-B4D0A0647394}"/>
              </a:ext>
            </a:extLst>
          </p:cNvPr>
          <p:cNvSpPr/>
          <p:nvPr/>
        </p:nvSpPr>
        <p:spPr>
          <a:xfrm>
            <a:off x="379412" y="5638800"/>
            <a:ext cx="114299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মাদকদ্রব্যঃ গাঁজা,আফিম,হেরোইন,কোকেন,মদ ইত্যাদি।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21D2A9-F24E-4691-8519-D813CFCC7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7DB0-D97E-4716-B1B6-E58F71DE355B}" type="datetime2">
              <a:rPr lang="en-US" smtClean="0"/>
              <a:t>Friday, September 13, 2019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DEA5E90-E51D-4F87-ABEB-3F86D2E71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75FC9FE-6C4B-47B8-9474-2DA0132EF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4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C06C40B-9E07-438C-9FE2-9EBEE69E213E}"/>
              </a:ext>
            </a:extLst>
          </p:cNvPr>
          <p:cNvSpPr/>
          <p:nvPr/>
        </p:nvSpPr>
        <p:spPr>
          <a:xfrm>
            <a:off x="379412" y="304800"/>
            <a:ext cx="1150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মাদকের প্রতি আসক্ত হওয়ার কারন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A6C752-0CDC-46E4-A367-9621FEC7DC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12" y="1157718"/>
            <a:ext cx="5562600" cy="310948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1ADB61A-9658-4F04-9D7B-6F408CE5F7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12" y="1157718"/>
            <a:ext cx="5791200" cy="310948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08D1C90-8D5A-4FD4-AB93-F7DB9669D377}"/>
              </a:ext>
            </a:extLst>
          </p:cNvPr>
          <p:cNvSpPr/>
          <p:nvPr/>
        </p:nvSpPr>
        <p:spPr>
          <a:xfrm>
            <a:off x="531812" y="4572000"/>
            <a:ext cx="11125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(</a:t>
            </a:r>
            <a:r>
              <a:rPr lang="bn-BD" sz="3200" dirty="0">
                <a:latin typeface="SutonnyOMJ" panose="01010600010101010101" pitchFamily="2" charset="0"/>
                <a:cs typeface="SutonnyOMJ" panose="01010600010101010101" pitchFamily="2" charset="0"/>
              </a:rPr>
              <a:t>ক)মাদকদ্রব্যের প্রতি কৌতুহল।  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                </a:t>
            </a:r>
            <a:r>
              <a:rPr lang="bn-BD" sz="3200" dirty="0">
                <a:latin typeface="SutonnyOMJ" panose="01010600010101010101" pitchFamily="2" charset="0"/>
                <a:cs typeface="SutonnyOMJ" panose="01010600010101010101" pitchFamily="2" charset="0"/>
              </a:rPr>
              <a:t>(খ)বন্ধু-বান্ধব ও সঙ্গীদের প্রভাব। </a:t>
            </a:r>
          </a:p>
          <a:p>
            <a:r>
              <a:rPr lang="bn-BD" sz="3200" dirty="0">
                <a:latin typeface="SutonnyOMJ" panose="01010600010101010101" pitchFamily="2" charset="0"/>
                <a:cs typeface="SutonnyOMJ" panose="01010600010101010101" pitchFamily="2" charset="0"/>
              </a:rPr>
              <a:t>(গ)মাদক দ্রব্যের সহজ লভ্যতা।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                  </a:t>
            </a:r>
            <a:r>
              <a:rPr lang="bn-BD" sz="3200" dirty="0">
                <a:latin typeface="SutonnyOMJ" panose="01010600010101010101" pitchFamily="2" charset="0"/>
                <a:cs typeface="SutonnyOMJ" panose="01010600010101010101" pitchFamily="2" charset="0"/>
              </a:rPr>
              <a:t>(ঘ)পারিবারিক কলহ ও অশান্তি।</a:t>
            </a:r>
          </a:p>
          <a:p>
            <a:r>
              <a:rPr lang="bn-BD" sz="3200" dirty="0">
                <a:latin typeface="SutonnyOMJ" panose="01010600010101010101" pitchFamily="2" charset="0"/>
                <a:cs typeface="SutonnyOMJ" panose="01010600010101010101" pitchFamily="2" charset="0"/>
              </a:rPr>
              <a:t>(ঙ)নতুন অভিজ্ঞতা লাভের আশা।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                </a:t>
            </a:r>
            <a:r>
              <a:rPr lang="bn-BD" sz="3200" dirty="0">
                <a:latin typeface="SutonnyOMJ" panose="01010600010101010101" pitchFamily="2" charset="0"/>
                <a:cs typeface="SutonnyOMJ" panose="01010600010101010101" pitchFamily="2" charset="0"/>
              </a:rPr>
              <a:t>(চ)নৈতিক শিক্ষার অভাব।</a:t>
            </a:r>
            <a:endParaRPr lang="en-US" sz="32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2187366-73E2-4C7A-A3B4-FA205AB31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1FDF-277A-4398-93E1-CD3A238EA6C4}" type="datetime2">
              <a:rPr lang="en-US" smtClean="0"/>
              <a:t>Friday, September 13, 2019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1A88F65-46BD-4295-B2C5-018A61787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8978C98-BD63-48EE-A909-4BF6FEBA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01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C9B7EBB-40D5-4F9C-A312-42A8936B6EB8}"/>
              </a:ext>
            </a:extLst>
          </p:cNvPr>
          <p:cNvSpPr/>
          <p:nvPr/>
        </p:nvSpPr>
        <p:spPr>
          <a:xfrm>
            <a:off x="2360612" y="192793"/>
            <a:ext cx="4038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মাদকাসক্তির কুফল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9E9909-0F99-427B-9586-BF18567329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2" y="2682061"/>
            <a:ext cx="3008309" cy="211853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54991B5-452A-482B-96B5-3486A3D296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78" y="913356"/>
            <a:ext cx="3004633" cy="182984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51838CE-FB44-4737-B524-4C85231F013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2" y="4800600"/>
            <a:ext cx="3004633" cy="16840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15A60FF-C43B-4547-AF31-EAB5BBB8C107}"/>
              </a:ext>
            </a:extLst>
          </p:cNvPr>
          <p:cNvSpPr/>
          <p:nvPr/>
        </p:nvSpPr>
        <p:spPr>
          <a:xfrm>
            <a:off x="4189412" y="1202173"/>
            <a:ext cx="7620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(</a:t>
            </a:r>
            <a:r>
              <a:rPr lang="bn-BD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ক)মানসিকঃ উত্তেজনা,চরম অবসাদ,অসংলগ্ন</a:t>
            </a:r>
          </a:p>
          <a:p>
            <a:r>
              <a:rPr lang="bn-BD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ব্যবহার, আত্বহত্যার প্রবনতা ইত্যাদি পরিলক্ষিত হয়।</a:t>
            </a:r>
          </a:p>
          <a:p>
            <a:r>
              <a:rPr lang="bn-BD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(খ)শারীরিকঃ ক্ষয়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রোগ,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রক্তদূষন,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অনিদ্রা,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পেটেব্যথা,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    </a:t>
            </a:r>
            <a:r>
              <a:rPr lang="bn-BD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স্নায়ুবিক দূর্বলতা ঈত্যাদি।</a:t>
            </a:r>
          </a:p>
          <a:p>
            <a:r>
              <a:rPr lang="bn-BD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(গ)সামাজিকঃ জীবনের প্রতি হতাশা,কাজে অনীহা,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   </a:t>
            </a:r>
            <a:r>
              <a:rPr lang="bn-BD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পারিবারিক অশান্তি,অপরাধ প্রবনতা ইত্যাদি।</a:t>
            </a:r>
          </a:p>
          <a:p>
            <a:r>
              <a:rPr lang="bn-BD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(ঘ)আর্থিকঃ সর্বস্বান্ত পরিবার পরিজনকে অনটনে ফেলা,চুরি-ডাকাতি,রাহাজানি প্রবনতা ।  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6952B662-1E5B-409A-9174-788C8A5BB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83923-DC81-4EBA-B8A9-F508ED22DCA3}" type="datetime2">
              <a:rPr lang="en-US" smtClean="0"/>
              <a:t>Friday, September 13, 2019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7F367168-2C60-4E84-B964-2FC44C75F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AMINUL ISLAM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160534F-CB25-4FFB-A175-C87DA31E3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942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is">
  <a:themeElements>
    <a:clrScheme name="Custom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00B0F0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7030A0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5463</TotalTime>
  <Words>461</Words>
  <Application>Microsoft Office PowerPoint</Application>
  <PresentationFormat>Custom</PresentationFormat>
  <Paragraphs>95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Corbel</vt:lpstr>
      <vt:lpstr>SutonnyOMJ</vt:lpstr>
      <vt:lpstr>Wingdings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CAPM Efficient Frontier Curve for PowerPoint</dc:title>
  <dc:creator>Julian</dc:creator>
  <cp:lastModifiedBy>amin torab</cp:lastModifiedBy>
  <cp:revision>120</cp:revision>
  <dcterms:created xsi:type="dcterms:W3CDTF">2013-09-12T13:05:01Z</dcterms:created>
  <dcterms:modified xsi:type="dcterms:W3CDTF">2019-09-13T09:16:36Z</dcterms:modified>
</cp:coreProperties>
</file>