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545" y="0"/>
            <a:ext cx="8229600" cy="60197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35726" y="248646"/>
            <a:ext cx="65462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914400"/>
            <a:ext cx="7848600" cy="578619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pPr>
              <a:buFont typeface="Wingdings" pitchFamily="2" charset="2"/>
              <a:buChar char="§"/>
            </a:pP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সৌরজগৎ এর বৃহত্তম গ্রহ কোনটি?</a:t>
            </a:r>
          </a:p>
          <a:p>
            <a:pPr>
              <a:buFont typeface="Wingdings" pitchFamily="2" charset="2"/>
              <a:buChar char="§"/>
            </a:pP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পৃথিবী সৌরজগৎ এর কত তম গ্রহ?</a:t>
            </a:r>
          </a:p>
          <a:p>
            <a:pPr>
              <a:buFont typeface="Wingdings" pitchFamily="2" charset="2"/>
              <a:buChar char="§"/>
            </a:pP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মঙ্গল গ্রহের পরিচয় বল?</a:t>
            </a:r>
          </a:p>
          <a:p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endParaRPr lang="en-US" sz="9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696200" cy="437042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/>
            <a:r>
              <a:rPr lang="bn-IN" sz="6600" dirty="0" smtClean="0">
                <a:latin typeface="NikoshBAN" pitchFamily="2" charset="0"/>
                <a:cs typeface="NikoshBAN" pitchFamily="2" charset="0"/>
              </a:rPr>
              <a:t>সৌরজগৎএর চিত্র অংকন করে আনবে।</a:t>
            </a:r>
          </a:p>
          <a:p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9116291" cy="7239000"/>
          </a:xfrm>
        </p:spPr>
      </p:pic>
      <p:sp>
        <p:nvSpPr>
          <p:cNvPr id="9" name="TextBox 8"/>
          <p:cNvSpPr txBox="1"/>
          <p:nvPr/>
        </p:nvSpPr>
        <p:spPr>
          <a:xfrm>
            <a:off x="2438400" y="1981200"/>
            <a:ext cx="5562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02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19456"/>
            <a:ext cx="5181600" cy="4709160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6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মোঃনোমান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বাদশা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 marL="137160" indent="0">
              <a:buNone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   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137160" indent="0">
              <a:buNone/>
            </a:pP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চৌদ্দশত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কিশোরগঞ্জসদর,কিশোরগঞ্জ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0" y="2133600"/>
            <a:ext cx="3657600" cy="443198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শ্রেনিঃনবম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অধ্যায়ঃ৬ষ্ঠ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সময়ঃ৫০মি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0"/>
            <a:ext cx="20574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189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857250"/>
            <a:ext cx="9144000" cy="5143500"/>
            <a:chOff x="0" y="857250"/>
            <a:chExt cx="9144000" cy="5143500"/>
          </a:xfrm>
        </p:grpSpPr>
        <p:pic>
          <p:nvPicPr>
            <p:cNvPr id="2" name="Picture 1" descr="maxresdefaul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857250"/>
              <a:ext cx="9144000" cy="5143500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0" y="914400"/>
              <a:ext cx="9144000" cy="9906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 err="1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বলত</a:t>
              </a:r>
              <a:r>
                <a:rPr lang="en-US" sz="5400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5400" dirty="0" err="1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শিক্ষার্থীরা</a:t>
              </a:r>
              <a:r>
                <a:rPr lang="en-US" sz="5400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5400" dirty="0" err="1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ছবিটি</a:t>
              </a:r>
              <a:r>
                <a:rPr lang="en-US" sz="5400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5400" dirty="0" err="1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কিসের</a:t>
              </a:r>
              <a:endParaRPr lang="en-US" sz="54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981200"/>
            <a:ext cx="8229600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সৌরজগৎ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001000" cy="40010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IN" sz="5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শিক্ষার্থীরা......</a:t>
            </a:r>
          </a:p>
          <a:p>
            <a:pPr>
              <a:buFont typeface="Arial" pitchFamily="34" charset="0"/>
              <a:buChar char="•"/>
            </a:pP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সৌরজগৎএর পরিচয় বলতে পারবে,</a:t>
            </a:r>
          </a:p>
          <a:p>
            <a:pPr>
              <a:buFont typeface="Arial" pitchFamily="34" charset="0"/>
              <a:buChar char="•"/>
            </a:pP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গ্রহসমূহের নাম বলতে পারবে,</a:t>
            </a:r>
          </a:p>
          <a:p>
            <a:pPr>
              <a:buFont typeface="Arial" pitchFamily="34" charset="0"/>
              <a:buChar char="•"/>
            </a:pP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সৌরজগৎএর ব্যখ্যা করতে পারবে।</a:t>
            </a:r>
          </a:p>
          <a:p>
            <a:pPr>
              <a:buFont typeface="Arial" pitchFamily="34" charset="0"/>
              <a:buChar char="•"/>
            </a:pP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7848600" cy="403187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সৌরজগৎ সম্পর্কে সংক্ষিপ্ত বক্তব্য।</a:t>
            </a:r>
            <a:endParaRPr lang="en-US" sz="8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7848600" cy="4909036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115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</a:p>
          <a:p>
            <a:pPr algn="ctr"/>
            <a:r>
              <a:rPr lang="bn-IN" sz="6600" dirty="0" smtClean="0">
                <a:latin typeface="NikoshBAN" pitchFamily="2" charset="0"/>
                <a:cs typeface="NikoshBAN" pitchFamily="2" charset="0"/>
              </a:rPr>
              <a:t>সৌরজগৎএর সংজ্ঞা খাতায় লিখ।</a:t>
            </a:r>
          </a:p>
          <a:p>
            <a:pPr algn="ctr"/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438400"/>
            <a:ext cx="6553200" cy="258532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এখন চল আমরা সৌরজগৎ সম্পর্কে একটি ভিডিও দেখি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19200"/>
            <a:ext cx="8305800" cy="42473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r>
              <a:rPr lang="bn-IN" sz="6600" dirty="0" smtClean="0">
                <a:latin typeface="NikoshBAN" pitchFamily="2" charset="0"/>
                <a:cs typeface="NikoshBAN" pitchFamily="2" charset="0"/>
              </a:rPr>
              <a:t>গ্রহসমূহের নাম পরিচয় লিখ</a:t>
            </a:r>
            <a:endParaRPr lang="en-US" sz="6600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2057400" y="45720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101</Words>
  <Application>Microsoft Office PowerPoint</Application>
  <PresentationFormat>On-screen Show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DD</cp:lastModifiedBy>
  <cp:revision>30</cp:revision>
  <dcterms:created xsi:type="dcterms:W3CDTF">2006-08-16T00:00:00Z</dcterms:created>
  <dcterms:modified xsi:type="dcterms:W3CDTF">2019-10-08T05:34:17Z</dcterms:modified>
</cp:coreProperties>
</file>