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71" r:id="rId8"/>
    <p:sldId id="272" r:id="rId9"/>
    <p:sldId id="273" r:id="rId10"/>
    <p:sldId id="263" r:id="rId11"/>
    <p:sldId id="265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1053" autoAdjust="0"/>
    <p:restoredTop sz="94660"/>
  </p:normalViewPr>
  <p:slideViewPr>
    <p:cSldViewPr>
      <p:cViewPr varScale="1">
        <p:scale>
          <a:sx n="70" d="100"/>
          <a:sy n="70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4A4B-794C-4739-957E-B001B163D079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7F83-41B3-4B5D-8599-B4F8C3D8D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ndex.,.ll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69" y="76200"/>
            <a:ext cx="8792531" cy="662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1447801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WEL  COME</a:t>
            </a:r>
            <a:endParaRPr lang="en-US" sz="9600" dirty="0">
              <a:solidFill>
                <a:srgbClr val="FFFF00"/>
              </a:solidFill>
            </a:endParaRPr>
          </a:p>
        </p:txBody>
      </p:sp>
      <p:pic>
        <p:nvPicPr>
          <p:cNvPr id="7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43600"/>
            <a:ext cx="9144000" cy="561975"/>
          </a:xfrm>
          <a:prstGeom prst="rect">
            <a:avLst/>
          </a:prstGeom>
          <a:noFill/>
        </p:spPr>
      </p:pic>
      <p:pic>
        <p:nvPicPr>
          <p:cNvPr id="8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9144000" cy="5619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762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LESSON PRESENTATION</a:t>
            </a:r>
            <a:endParaRPr lang="en-US" sz="6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991600" cy="49530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Sumona</a:t>
            </a:r>
            <a:r>
              <a:rPr lang="en-US" sz="4400" smtClean="0"/>
              <a:t> </a:t>
            </a:r>
            <a:r>
              <a:rPr lang="en-US" smtClean="0"/>
              <a:t> </a:t>
            </a:r>
            <a:r>
              <a:rPr lang="en-US" sz="4000" dirty="0" smtClean="0"/>
              <a:t>sat beside </a:t>
            </a:r>
            <a:r>
              <a:rPr lang="en-US" sz="4000" dirty="0" err="1" smtClean="0"/>
              <a:t>Rozina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 saw a man in the car.</a:t>
            </a:r>
          </a:p>
          <a:p>
            <a:r>
              <a:rPr lang="en-US" sz="4000" dirty="0" smtClean="0"/>
              <a:t> Sit on the chair</a:t>
            </a:r>
          </a:p>
          <a:p>
            <a:r>
              <a:rPr lang="en-US" sz="4000" dirty="0" smtClean="0"/>
              <a:t>Mina sat down under a tree.</a:t>
            </a:r>
          </a:p>
          <a:p>
            <a:r>
              <a:rPr lang="en-US" sz="4000" dirty="0" err="1" smtClean="0"/>
              <a:t>Shima</a:t>
            </a:r>
            <a:r>
              <a:rPr lang="en-US" sz="4000" dirty="0" smtClean="0"/>
              <a:t> stands on the road behind the car.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0" y="1371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3200400" y="1752600"/>
            <a:ext cx="11430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0" y="2133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3124200" y="2514600"/>
            <a:ext cx="3048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0" y="2895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Terminator 8"/>
          <p:cNvSpPr/>
          <p:nvPr/>
        </p:nvSpPr>
        <p:spPr>
          <a:xfrm flipV="1">
            <a:off x="5943600" y="4724400"/>
            <a:ext cx="15240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3657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Terminator 10"/>
          <p:cNvSpPr/>
          <p:nvPr/>
        </p:nvSpPr>
        <p:spPr>
          <a:xfrm>
            <a:off x="3810000" y="3962400"/>
            <a:ext cx="8382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4343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371600" y="3200400"/>
            <a:ext cx="3048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3429000" y="4724400"/>
            <a:ext cx="304800" cy="76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-533400" y="914400"/>
            <a:ext cx="88392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5619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INDIVISUAL WORK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810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 dirty="0" smtClean="0"/>
              <a:t>We live ____</a:t>
            </a:r>
            <a:r>
              <a:rPr lang="en-US" sz="2800" dirty="0" err="1" smtClean="0"/>
              <a:t>Gulshan</a:t>
            </a:r>
            <a:r>
              <a:rPr lang="en-US" sz="2800" dirty="0" smtClean="0"/>
              <a:t>.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The doctor  can`t  see you_____ 2 o`clock.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Put the book _____ the table.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Put the keys  ____ the drawer.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It has been raining ____ 8 o`clock.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905000"/>
          <a:ext cx="8534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 front of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Minus 4"/>
          <p:cNvSpPr/>
          <p:nvPr/>
        </p:nvSpPr>
        <p:spPr>
          <a:xfrm>
            <a:off x="152400" y="1143000"/>
            <a:ext cx="87630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197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0800000" flipV="1">
            <a:off x="1676400" y="0"/>
            <a:ext cx="5486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Evalution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2004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4000" dirty="0" smtClean="0">
                <a:solidFill>
                  <a:srgbClr val="00B050"/>
                </a:solidFill>
              </a:rPr>
              <a:t>A dog is sleeping______ the car.</a:t>
            </a:r>
          </a:p>
          <a:p>
            <a:pPr marL="342900" indent="-342900">
              <a:buAutoNum type="alphaLcPeriod"/>
            </a:pPr>
            <a:r>
              <a:rPr lang="en-US" sz="4000" dirty="0" smtClean="0"/>
              <a:t>There is a shopping  mall___ the town.</a:t>
            </a:r>
          </a:p>
          <a:p>
            <a:pPr marL="342900" indent="-342900">
              <a:buAutoNum type="alphaLcPeriod"/>
            </a:pPr>
            <a:r>
              <a:rPr lang="en-US" sz="4000" smtClean="0">
                <a:solidFill>
                  <a:srgbClr val="FF0000"/>
                </a:solidFill>
              </a:rPr>
              <a:t>Sabina sits </a:t>
            </a:r>
            <a:r>
              <a:rPr lang="en-US" sz="4000" dirty="0" smtClean="0">
                <a:solidFill>
                  <a:srgbClr val="FF0000"/>
                </a:solidFill>
              </a:rPr>
              <a:t>___the chair.</a:t>
            </a:r>
          </a:p>
          <a:p>
            <a:pPr marL="342900" indent="-342900">
              <a:buAutoNum type="alphaLcPeriod"/>
            </a:pPr>
            <a:r>
              <a:rPr lang="en-US" sz="4000" dirty="0" smtClean="0">
                <a:solidFill>
                  <a:schemeClr val="accent1"/>
                </a:solidFill>
              </a:rPr>
              <a:t>He will come back _____ an hour.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5619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16002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FF99"/>
                </a:solidFill>
              </a:rPr>
              <a:t>Fill in the gaps with preposition</a:t>
            </a:r>
            <a:endParaRPr lang="en-US" sz="4000" dirty="0">
              <a:solidFill>
                <a:srgbClr val="66FF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86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e.The</a:t>
            </a:r>
            <a:r>
              <a:rPr lang="en-US" sz="3600" dirty="0" smtClean="0"/>
              <a:t> bird is flying _______ the tree. 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a. Make five sentences with preposition about neighbors.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Home work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5" name="Minus 4"/>
          <p:cNvSpPr/>
          <p:nvPr/>
        </p:nvSpPr>
        <p:spPr>
          <a:xfrm>
            <a:off x="-76200" y="1905000"/>
            <a:ext cx="76962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9144000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47809"/>
            <a:ext cx="739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FF00"/>
                </a:solidFill>
              </a:rPr>
              <a:t>Thanks</a:t>
            </a:r>
            <a:endParaRPr lang="en-US" sz="138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51253"/>
            <a:ext cx="5638800" cy="44734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6868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TEACHER`S  INTRODUCTION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4" name="Minus 3"/>
          <p:cNvSpPr/>
          <p:nvPr/>
        </p:nvSpPr>
        <p:spPr>
          <a:xfrm>
            <a:off x="-914400" y="1219200"/>
            <a:ext cx="107442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561975"/>
          </a:xfrm>
          <a:prstGeom prst="rect">
            <a:avLst/>
          </a:prstGeom>
          <a:noFill/>
        </p:spPr>
      </p:pic>
      <p:pic>
        <p:nvPicPr>
          <p:cNvPr id="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1975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0" y="1407102"/>
            <a:ext cx="9144000" cy="4841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   </a:t>
            </a:r>
            <a:r>
              <a:rPr lang="en-US" sz="3600" dirty="0" err="1" smtClean="0"/>
              <a:t>Ashis</a:t>
            </a:r>
            <a:r>
              <a:rPr lang="en-US" sz="3600" dirty="0" smtClean="0"/>
              <a:t> Kumar gosh                           </a:t>
            </a:r>
            <a:r>
              <a:rPr lang="en-US" sz="3600" dirty="0" smtClean="0"/>
              <a:t>	</a:t>
            </a:r>
          </a:p>
          <a:p>
            <a:pPr algn="ctr"/>
            <a:r>
              <a:rPr lang="en-US" sz="3600" dirty="0" smtClean="0"/>
              <a:t>M.S.S (Med</a:t>
            </a:r>
            <a:r>
              <a:rPr lang="en-US" sz="3600" dirty="0" smtClean="0"/>
              <a:t>)      </a:t>
            </a:r>
            <a:r>
              <a:rPr lang="en-US" sz="3600" dirty="0" smtClean="0"/>
              <a:t>		</a:t>
            </a:r>
          </a:p>
          <a:p>
            <a:pPr algn="ctr"/>
            <a:r>
              <a:rPr lang="en-US" sz="3600" dirty="0" smtClean="0"/>
              <a:t>Assistant </a:t>
            </a:r>
            <a:r>
              <a:rPr lang="en-US" sz="3600" dirty="0" smtClean="0"/>
              <a:t> </a:t>
            </a:r>
            <a:r>
              <a:rPr lang="en-US" sz="3600" dirty="0" smtClean="0"/>
              <a:t>Teacher						</a:t>
            </a:r>
          </a:p>
          <a:p>
            <a:pPr algn="ctr"/>
            <a:r>
              <a:rPr lang="en-US" sz="3600" dirty="0" err="1" smtClean="0"/>
              <a:t>Forazikandi</a:t>
            </a:r>
            <a:r>
              <a:rPr lang="en-US" sz="3600" dirty="0" smtClean="0"/>
              <a:t> </a:t>
            </a:r>
            <a:r>
              <a:rPr lang="en-US" sz="3600" dirty="0" err="1" smtClean="0"/>
              <a:t>owisa</a:t>
            </a:r>
            <a:r>
              <a:rPr lang="en-US" sz="3600" dirty="0" smtClean="0"/>
              <a:t> </a:t>
            </a:r>
            <a:r>
              <a:rPr lang="en-US" sz="3600" dirty="0" err="1" smtClean="0"/>
              <a:t>kamil</a:t>
            </a:r>
            <a:r>
              <a:rPr lang="en-US" sz="3600" dirty="0" smtClean="0"/>
              <a:t> </a:t>
            </a:r>
            <a:r>
              <a:rPr lang="en-US" sz="3600" dirty="0" err="1" smtClean="0"/>
              <a:t>Madrasah</a:t>
            </a:r>
            <a:r>
              <a:rPr lang="en-US" sz="3600" dirty="0" smtClean="0"/>
              <a:t> </a:t>
            </a:r>
            <a:r>
              <a:rPr lang="en-US" sz="3600" dirty="0" smtClean="0"/>
              <a:t>				</a:t>
            </a:r>
          </a:p>
          <a:p>
            <a:pPr algn="ctr"/>
            <a:r>
              <a:rPr lang="en-US" sz="3600" dirty="0" err="1" smtClean="0"/>
              <a:t>Matlab</a:t>
            </a:r>
            <a:r>
              <a:rPr lang="en-US" sz="3600" dirty="0" smtClean="0"/>
              <a:t>(N),Chandpur					</a:t>
            </a:r>
          </a:p>
          <a:p>
            <a:pPr algn="ctr"/>
            <a:r>
              <a:rPr lang="en-US" sz="3600" dirty="0" smtClean="0"/>
              <a:t>Mobile:01961751450					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8" name="Picture 7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520457"/>
            <a:ext cx="2057400" cy="282294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27463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LESSON 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Class :Eight</a:t>
            </a:r>
          </a:p>
          <a:p>
            <a:pPr>
              <a:buNone/>
            </a:pPr>
            <a:r>
              <a:rPr lang="en-US" sz="5400" dirty="0" err="1" smtClean="0">
                <a:solidFill>
                  <a:srgbClr val="00B0F0"/>
                </a:solidFill>
              </a:rPr>
              <a:t>Subject:English</a:t>
            </a:r>
            <a:endParaRPr lang="en-US" sz="5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5400" dirty="0" err="1" smtClean="0"/>
              <a:t>Lesson:Preposition</a:t>
            </a: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Time:40 Minutes</a:t>
            </a:r>
          </a:p>
          <a:p>
            <a:pPr>
              <a:buNone/>
            </a:pPr>
            <a:r>
              <a:rPr lang="en-US" sz="5400" dirty="0" smtClean="0"/>
              <a:t>Date: 27.01.2016</a:t>
            </a:r>
            <a:endParaRPr lang="en-US" sz="5400" dirty="0"/>
          </a:p>
        </p:txBody>
      </p:sp>
      <p:sp>
        <p:nvSpPr>
          <p:cNvPr id="5" name="Minus 4"/>
          <p:cNvSpPr/>
          <p:nvPr/>
        </p:nvSpPr>
        <p:spPr>
          <a:xfrm>
            <a:off x="685800" y="990600"/>
            <a:ext cx="7696200" cy="609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144000" cy="561975"/>
          </a:xfrm>
          <a:prstGeom prst="rect">
            <a:avLst/>
          </a:prstGeom>
          <a:noFill/>
        </p:spPr>
      </p:pic>
      <p:pic>
        <p:nvPicPr>
          <p:cNvPr id="3074" name="Picture 2" descr="C:\Users\Asad\Desktop\Picture\flower-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1" y="1524001"/>
            <a:ext cx="32004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90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LESSON TITLE</a:t>
            </a:r>
            <a:endParaRPr lang="en-US" sz="1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500" dirty="0" smtClean="0">
                <a:solidFill>
                  <a:schemeClr val="accent5"/>
                </a:solidFill>
              </a:rPr>
              <a:t>PREPOSITION</a:t>
            </a:r>
            <a:endParaRPr lang="en-US" sz="11500" dirty="0">
              <a:solidFill>
                <a:schemeClr val="accent5"/>
              </a:solidFill>
            </a:endParaRPr>
          </a:p>
        </p:txBody>
      </p:sp>
      <p:sp>
        <p:nvSpPr>
          <p:cNvPr id="5" name="Minus 4"/>
          <p:cNvSpPr/>
          <p:nvPr/>
        </p:nvSpPr>
        <p:spPr>
          <a:xfrm>
            <a:off x="76200" y="1066800"/>
            <a:ext cx="8991600" cy="228600"/>
          </a:xfrm>
          <a:prstGeom prst="mathMin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Asad\Desktop\Picture\flower-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1" y="2819400"/>
            <a:ext cx="2895600" cy="4038600"/>
          </a:xfrm>
          <a:prstGeom prst="rect">
            <a:avLst/>
          </a:prstGeom>
          <a:noFill/>
        </p:spPr>
      </p:pic>
      <p:pic>
        <p:nvPicPr>
          <p:cNvPr id="2051" name="Picture 3" descr="C:\Users\Asad\Desktop\Picture\flower-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1"/>
            <a:ext cx="31242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LEARNING  OUTCOMES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By the end of the lesson students will be able to -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7030A0"/>
                </a:solidFill>
              </a:rPr>
              <a:t>1. say, what is preposition.</a:t>
            </a:r>
          </a:p>
          <a:p>
            <a:pPr>
              <a:buNone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  2. </a:t>
            </a:r>
            <a:r>
              <a:rPr lang="en-US" sz="4000" dirty="0">
                <a:solidFill>
                  <a:srgbClr val="7030A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dentify the preposition.</a:t>
            </a:r>
          </a:p>
          <a:p>
            <a:pPr>
              <a:buNone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  3. know preposition and proper use of preposition.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Minus 3"/>
          <p:cNvSpPr/>
          <p:nvPr/>
        </p:nvSpPr>
        <p:spPr>
          <a:xfrm>
            <a:off x="-76200" y="1219200"/>
            <a:ext cx="92964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9144000" cy="5619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9200" y="-533400"/>
            <a:ext cx="10688091" cy="6934200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762000" y="2514600"/>
            <a:ext cx="1219200" cy="1143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838200" y="34290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on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1242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in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257800" y="4191000"/>
            <a:ext cx="914400" cy="762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4368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beside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6553200" y="3429000"/>
            <a:ext cx="762000" cy="4572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33400" y="5486400"/>
            <a:ext cx="5334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" y="6248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under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086600" y="762000"/>
            <a:ext cx="914400" cy="609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153400" y="762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behind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7" grpId="0"/>
      <p:bldP spid="8" grpId="0" animBg="1"/>
      <p:bldP spid="14" grpId="0" animBg="1"/>
      <p:bldP spid="15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71" y="4267200"/>
            <a:ext cx="1895129" cy="2286000"/>
          </a:xfrm>
          <a:prstGeom prst="rect">
            <a:avLst/>
          </a:prstGeom>
        </p:spPr>
      </p:pic>
      <p:pic>
        <p:nvPicPr>
          <p:cNvPr id="7" name="Picture 6" descr="1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74780"/>
            <a:ext cx="2667000" cy="3975652"/>
          </a:xfrm>
          <a:prstGeom prst="rect">
            <a:avLst/>
          </a:prstGeom>
        </p:spPr>
      </p:pic>
      <p:pic>
        <p:nvPicPr>
          <p:cNvPr id="8" name="Picture 7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-76200"/>
            <a:ext cx="3810000" cy="381000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5638800" y="-76200"/>
            <a:ext cx="609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62600" y="9906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on</a:t>
            </a:r>
            <a:endParaRPr lang="en-US" sz="44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19600" y="3391474"/>
            <a:ext cx="4581526" cy="3403601"/>
            <a:chOff x="4257674" y="3454399"/>
            <a:chExt cx="4581526" cy="3403601"/>
          </a:xfrm>
        </p:grpSpPr>
        <p:pic>
          <p:nvPicPr>
            <p:cNvPr id="11" name="Picture 10" descr="b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57674" y="3581400"/>
              <a:ext cx="4581526" cy="3276600"/>
            </a:xfrm>
            <a:prstGeom prst="rect">
              <a:avLst/>
            </a:prstGeom>
          </p:spPr>
        </p:pic>
        <p:sp>
          <p:nvSpPr>
            <p:cNvPr id="12" name="Down Arrow 11"/>
            <p:cNvSpPr/>
            <p:nvPr/>
          </p:nvSpPr>
          <p:spPr>
            <a:xfrm>
              <a:off x="6019800" y="5410200"/>
              <a:ext cx="533400" cy="838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1200" y="62484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F0"/>
                  </a:solidFill>
                </a:rPr>
                <a:t>under</a:t>
              </a:r>
              <a:endParaRPr lang="en-US" sz="3200" dirty="0">
                <a:solidFill>
                  <a:srgbClr val="00B0F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59400" y="3454399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over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81600" y="37338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on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5344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191854">
            <a:off x="1018686" y="2994457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beside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20987377">
            <a:off x="282747" y="3345461"/>
            <a:ext cx="838200" cy="685800"/>
          </a:xfrm>
          <a:prstGeom prst="bentArrow">
            <a:avLst>
              <a:gd name="adj1" fmla="val 25000"/>
              <a:gd name="adj2" fmla="val 3074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5333999" cy="4751293"/>
          </a:xfrm>
          <a:prstGeom prst="rect">
            <a:avLst/>
          </a:prstGeom>
        </p:spPr>
      </p:pic>
      <p:pic>
        <p:nvPicPr>
          <p:cNvPr id="3" name="Picture 2" descr="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57541">
            <a:off x="1759166" y="158966"/>
            <a:ext cx="2143125" cy="2143125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2362200" y="1981200"/>
            <a:ext cx="838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Asad\Desktop\Picture\nf-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3600"/>
            <a:ext cx="9144000" cy="561975"/>
          </a:xfrm>
          <a:prstGeom prst="rect">
            <a:avLst/>
          </a:prstGeom>
          <a:noFill/>
        </p:spPr>
      </p:pic>
      <p:pic>
        <p:nvPicPr>
          <p:cNvPr id="4098" name="Picture 2" descr="C:\Users\Asad\Desktop\Picture\flower-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1" y="0"/>
            <a:ext cx="2743200" cy="472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81400" y="6858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over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217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TEACHER`S  INTRODUCTION</vt:lpstr>
      <vt:lpstr>LESSON  INTRODUCTION</vt:lpstr>
      <vt:lpstr>LESSON TITLE</vt:lpstr>
      <vt:lpstr>LEARNING  OUTCOMES</vt:lpstr>
      <vt:lpstr>Slide 6</vt:lpstr>
      <vt:lpstr>Slide 7</vt:lpstr>
      <vt:lpstr>Slide 8</vt:lpstr>
      <vt:lpstr>Slide 9</vt:lpstr>
      <vt:lpstr>LESSON PRESENTATION</vt:lpstr>
      <vt:lpstr>INDIVISUAL WORK</vt:lpstr>
      <vt:lpstr>Slide 12</vt:lpstr>
      <vt:lpstr>a. Make five sentences with preposition about neighbors.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ASISH</cp:lastModifiedBy>
  <cp:revision>149</cp:revision>
  <dcterms:created xsi:type="dcterms:W3CDTF">2015-02-08T13:15:32Z</dcterms:created>
  <dcterms:modified xsi:type="dcterms:W3CDTF">2019-10-02T16:30:55Z</dcterms:modified>
</cp:coreProperties>
</file>