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  <p:sldId id="269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99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6387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452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94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5354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8642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3538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7962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1749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62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9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24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6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579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992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25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3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47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C3869C-3C8D-4B7D-99B2-767B6B83C5D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11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751309" y="619931"/>
            <a:ext cx="6896746" cy="31151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7200" dirty="0" smtClean="0">
                <a:latin typeface="Algerian" panose="04020705040A02060702" pitchFamily="82" charset="0"/>
              </a:rPr>
              <a:t>WELCOME</a:t>
            </a:r>
            <a:endParaRPr lang="en-US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467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05" y="904352"/>
            <a:ext cx="255722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mango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5" y="1612237"/>
            <a:ext cx="2557220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01137" y="904352"/>
            <a:ext cx="252622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apple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37" y="1612238"/>
            <a:ext cx="2526224" cy="214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2829" y="904352"/>
            <a:ext cx="2526223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__orange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27" y="1612238"/>
            <a:ext cx="2526225" cy="21431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35503" y="904352"/>
            <a:ext cx="27587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503" y="1612237"/>
            <a:ext cx="2758700" cy="21431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205" y="3947569"/>
            <a:ext cx="255722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eye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5" y="4655455"/>
            <a:ext cx="2557218" cy="20408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01137" y="3947569"/>
            <a:ext cx="25262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egg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35" y="4655456"/>
            <a:ext cx="2526224" cy="20408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52825" y="3947569"/>
            <a:ext cx="2526225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fan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25" y="4655455"/>
            <a:ext cx="2526225" cy="20408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035501" y="3947569"/>
            <a:ext cx="275870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pen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501" y="4655455"/>
            <a:ext cx="2758702" cy="2040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15629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209" y="888854"/>
            <a:ext cx="255722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mango.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9" y="1596739"/>
            <a:ext cx="2557220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54643" y="904352"/>
            <a:ext cx="252622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apple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43" y="1612238"/>
            <a:ext cx="2526224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68326" y="904352"/>
            <a:ext cx="252622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orange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24" y="1612238"/>
            <a:ext cx="25262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051000" y="904352"/>
            <a:ext cx="2805203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00" y="1612237"/>
            <a:ext cx="2805203" cy="21431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5209" y="3932071"/>
            <a:ext cx="255722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eye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1" y="4639957"/>
            <a:ext cx="2557218" cy="20408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54643" y="3947569"/>
            <a:ext cx="25262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egg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43" y="4655456"/>
            <a:ext cx="2526224" cy="2040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68324" y="3947569"/>
            <a:ext cx="2526225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fan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24" y="4655455"/>
            <a:ext cx="2526225" cy="20408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051001" y="3947569"/>
            <a:ext cx="280520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01" y="4655455"/>
            <a:ext cx="2805202" cy="2040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6006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417" y="3004153"/>
            <a:ext cx="229374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house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9891" y="3004153"/>
            <a:ext cx="379708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honest man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56701" y="1573045"/>
            <a:ext cx="2537848" cy="1495619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534336" y="1416690"/>
            <a:ext cx="3212020" cy="16519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1332853" y="3715720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741043" y="3684724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985902" y="4406651"/>
            <a:ext cx="1003867" cy="104633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8411058" y="4448141"/>
            <a:ext cx="938936" cy="100484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7498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221" y="904352"/>
            <a:ext cx="378933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_honorable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horse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584" y="1612237"/>
            <a:ext cx="3347633" cy="18943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1619248"/>
            <a:ext cx="3440623" cy="189438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31" y="1550683"/>
            <a:ext cx="3789335" cy="195593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h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onda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4393914"/>
            <a:ext cx="3440625" cy="237736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honest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6" y="4307714"/>
            <a:ext cx="3789335" cy="24185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hour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48902"/>
            <a:ext cx="3347636" cy="2377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07955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2" grpId="0" animBg="1"/>
      <p:bldP spid="14" grpId="0" animBg="1"/>
      <p:bldP spid="26" grpId="0" animBg="1"/>
      <p:bldP spid="28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221" y="904352"/>
            <a:ext cx="3789335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honorable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horse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584" y="1612237"/>
            <a:ext cx="3347633" cy="18943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1619248"/>
            <a:ext cx="3440623" cy="18943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31" y="1550683"/>
            <a:ext cx="3789335" cy="19559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h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onda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4328307"/>
            <a:ext cx="3440625" cy="23773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honest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6" y="4307714"/>
            <a:ext cx="3789335" cy="24185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79898"/>
            <a:ext cx="3347636" cy="2377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21867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417" y="3004153"/>
            <a:ext cx="3146156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university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9891" y="3004153"/>
            <a:ext cx="3231397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umbrella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56701" y="1573045"/>
            <a:ext cx="2584341" cy="1573796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472343" y="1533956"/>
            <a:ext cx="3212020" cy="16519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1332852" y="3763276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8741042" y="3767348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1012137" y="4500852"/>
            <a:ext cx="1064631" cy="104525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</a:t>
            </a:r>
            <a:endParaRPr lang="en-US" sz="10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8353587" y="4499772"/>
            <a:ext cx="1027404" cy="104633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8223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animBg="1"/>
      <p:bldP spid="1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221" y="904352"/>
            <a:ext cx="378933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university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umbrella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ugly 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uncle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union leader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umpire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369269"/>
            <a:ext cx="3789335" cy="235699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2" y="1619248"/>
            <a:ext cx="3440625" cy="18873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1633443"/>
            <a:ext cx="3339715" cy="18731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1" y="1550683"/>
            <a:ext cx="3789335" cy="19559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6" y="4448998"/>
            <a:ext cx="3456121" cy="22772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4448998"/>
            <a:ext cx="3339715" cy="2277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5037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221" y="904352"/>
            <a:ext cx="378933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university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umbrella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ugly 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uncle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union leader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umpire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369269"/>
            <a:ext cx="3789335" cy="23569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2" y="1619248"/>
            <a:ext cx="3440625" cy="18873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1633443"/>
            <a:ext cx="3339715" cy="18731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1" y="1550683"/>
            <a:ext cx="3789335" cy="19559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6" y="4448998"/>
            <a:ext cx="3456121" cy="22772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4448998"/>
            <a:ext cx="3339715" cy="2277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9910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417" y="3004153"/>
            <a:ext cx="3146156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orange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6614" y="3063334"/>
            <a:ext cx="4548753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u="sng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one eyed man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42485" y="1435144"/>
            <a:ext cx="1902418" cy="172899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642818" y="1435144"/>
            <a:ext cx="3212669" cy="172899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1332852" y="3763276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338085" y="3771220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1012137" y="4500852"/>
            <a:ext cx="1064631" cy="104525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10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7221073" y="4499772"/>
            <a:ext cx="2512989" cy="104633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one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8453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1182149"/>
            <a:ext cx="3901440" cy="26451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old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oil pot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orange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_one taka note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4277372"/>
            <a:ext cx="3901440" cy="24488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5077" y="890768"/>
            <a:ext cx="3928469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one legged man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4277372"/>
            <a:ext cx="3347635" cy="24488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592" y="3631041"/>
            <a:ext cx="39014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 one eyed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277372"/>
            <a:ext cx="3456121" cy="24488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1598654"/>
            <a:ext cx="3456121" cy="206272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1607470"/>
            <a:ext cx="3347636" cy="20539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66880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4630" y="174970"/>
            <a:ext cx="3156856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Identity</a:t>
            </a:r>
            <a:endParaRPr lang="en-US" sz="66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52511"/>
            <a:ext cx="7575467" cy="304698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kumar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gosh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Asst.English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Teacher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Frazikandi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Madrasha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(N),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Chandpur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Mobile:01917-083886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mail:ashisghoshroma@gmail.com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G:\Ramisha Pic\20150102_1946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1" y="1462316"/>
            <a:ext cx="1930400" cy="25738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51044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1182149"/>
            <a:ext cx="3901440" cy="2645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old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oil pot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orange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one taka note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4246158"/>
            <a:ext cx="3901440" cy="24801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077" y="890768"/>
            <a:ext cx="392846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one legged man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4277372"/>
            <a:ext cx="3347635" cy="24488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8592" y="3631041"/>
            <a:ext cx="3901440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one eyed man</a:t>
            </a:r>
            <a:endParaRPr lang="en-US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307714"/>
            <a:ext cx="3456121" cy="24185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1598654"/>
            <a:ext cx="3456121" cy="20627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1607470"/>
            <a:ext cx="3347636" cy="20539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5661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05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417" y="3004153"/>
            <a:ext cx="3146156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egg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6614" y="3063334"/>
            <a:ext cx="454875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European leader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42485" y="1435144"/>
            <a:ext cx="1529176" cy="172899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59797" y="1435144"/>
            <a:ext cx="2995691" cy="172899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1549831" y="3763276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905419" y="3709665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02277" y="4434446"/>
            <a:ext cx="4034935" cy="2028347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“E” </a:t>
            </a:r>
          </a:p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vowel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5934074" y="4434446"/>
            <a:ext cx="4808022" cy="2028347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82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82" y="2227536"/>
            <a:ext cx="3549113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8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2955" y="2227536"/>
            <a:ext cx="3321329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8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003888" y="3619616"/>
            <a:ext cx="572669" cy="86912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8038162" y="3619616"/>
            <a:ext cx="535457" cy="86912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276846" y="4557386"/>
            <a:ext cx="2234511" cy="2203624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</a:t>
            </a:r>
          </a:p>
          <a:p>
            <a:pPr algn="ctr"/>
            <a:r>
              <a:rPr lang="en-US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7294640" y="4557386"/>
            <a:ext cx="1805523" cy="17969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বি</a:t>
            </a:r>
          </a:p>
        </p:txBody>
      </p:sp>
      <p:sp>
        <p:nvSpPr>
          <p:cNvPr id="14" name="Oval 13"/>
          <p:cNvSpPr/>
          <p:nvPr/>
        </p:nvSpPr>
        <p:spPr>
          <a:xfrm>
            <a:off x="3220125" y="139482"/>
            <a:ext cx="4824778" cy="192179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307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2" y="1562524"/>
            <a:ext cx="3914953" cy="2700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DC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SSC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077" y="890768"/>
            <a:ext cx="3928469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BA 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592" y="3631041"/>
            <a:ext cx="39014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SP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307713"/>
            <a:ext cx="3446566" cy="24410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1638683"/>
            <a:ext cx="3347635" cy="199148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288191"/>
            <a:ext cx="3901440" cy="248010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07713"/>
            <a:ext cx="3333533" cy="24410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87" y="1580563"/>
            <a:ext cx="3415364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7209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3" y="1577130"/>
            <a:ext cx="3914953" cy="270024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SSC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077" y="890768"/>
            <a:ext cx="3928469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BA 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8592" y="3631041"/>
            <a:ext cx="39014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SP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307713"/>
            <a:ext cx="3446566" cy="24410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1638683"/>
            <a:ext cx="3347635" cy="19914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288191"/>
            <a:ext cx="3901440" cy="248010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07713"/>
            <a:ext cx="3333533" cy="244106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87" y="1580563"/>
            <a:ext cx="3415364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5308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Articles according to degree…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72124"/>
            <a:ext cx="12192000" cy="4401205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adj 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noun + adj 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noun)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a good </a:t>
            </a:r>
            <a:r>
              <a:rPr lang="en-US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adj _ noun 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better than any other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_com+better+than)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better of the two boys.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_com+better+of the)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best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superlative.form)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3271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Articles according to passage…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17356"/>
            <a:ext cx="12191999" cy="41549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girl.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 was going to school. I liked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 as she was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nice </a:t>
            </a:r>
            <a:r>
              <a:rPr lang="en-US" sz="66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girl. One day I met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 while she was playing with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848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9417" y="1425843"/>
            <a:ext cx="10616339" cy="2991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3743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0110" y="402959"/>
            <a:ext cx="401406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0110" y="1844298"/>
            <a:ext cx="6199321" cy="212365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2</a:t>
            </a:r>
            <a:r>
              <a:rPr lang="en-US" sz="4400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 item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for class Six to Ten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914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7" y="821410"/>
            <a:ext cx="3424399" cy="173597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93031" y="1379349"/>
            <a:ext cx="1813301" cy="6044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02276" y="821410"/>
            <a:ext cx="4726984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9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book</a:t>
            </a:r>
            <a:endParaRPr 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6" y="2789695"/>
            <a:ext cx="3424399" cy="187335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181960" y="3560736"/>
            <a:ext cx="1924371" cy="6044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02276" y="2789695"/>
            <a:ext cx="5393411" cy="186204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115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11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eye</a:t>
            </a:r>
            <a:endParaRPr lang="en-US" sz="11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6" y="4895366"/>
            <a:ext cx="3424399" cy="180975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293030" y="5498024"/>
            <a:ext cx="1813301" cy="6044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02277" y="5200076"/>
            <a:ext cx="539341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Quran</a:t>
            </a:r>
            <a:endParaRPr 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7085" y="120478"/>
            <a:ext cx="6912244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&amp; text below…</a:t>
            </a:r>
          </a:p>
        </p:txBody>
      </p:sp>
    </p:spTree>
    <p:extLst>
      <p:ext uri="{BB962C8B-B14F-4D97-AF65-F5344CB8AC3E}">
        <p14:creationId xmlns="" xmlns:p14="http://schemas.microsoft.com/office/powerpoint/2010/main" val="3307981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6503" y="2099652"/>
            <a:ext cx="8021782" cy="221599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An. The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690" y="232156"/>
            <a:ext cx="11135032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about these words…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9730" y="5066740"/>
            <a:ext cx="6255327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Articles…?</a:t>
            </a:r>
            <a:endParaRPr lang="en-US" sz="40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60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803" y="176981"/>
            <a:ext cx="833351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Yes, today’s topic is…</a:t>
            </a:r>
            <a:endParaRPr lang="en-US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6803" y="2278625"/>
            <a:ext cx="10037618" cy="31547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Arial Black" panose="020B0A04020102020204" pitchFamily="34" charset="0"/>
              </a:rPr>
              <a:t>Article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928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470" y="247974"/>
            <a:ext cx="11747716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Target…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470" y="1873716"/>
            <a:ext cx="112672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At the end of the lesson the students will be able to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1028700" indent="-1028700">
              <a:buFont typeface="+mj-lt"/>
              <a:buAutoNum type="romanLcPeriod"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dentify articles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028700" indent="-1028700">
              <a:buFont typeface="+mj-lt"/>
              <a:buAutoNum type="romanLcPeriod"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ill the gapes with appropriate articles.</a:t>
            </a:r>
            <a:endParaRPr lang="en-US" sz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305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first we should know about English letters to begin a discussion on Articles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52787"/>
            <a:ext cx="12192000" cy="15696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letter is 26 in number.</a:t>
            </a:r>
          </a:p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Vowel-05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Consonant-21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488" y="4850766"/>
            <a:ext cx="12192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Let’s go for details in Articles… </a:t>
            </a:r>
            <a:endParaRPr lang="en-US" sz="12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838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09" y="5426777"/>
            <a:ext cx="3386382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ook.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71796" y="2892519"/>
            <a:ext cx="2487040" cy="816259"/>
          </a:xfrm>
          <a:prstGeom prst="wedgeRect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consonant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1179871" y="3913117"/>
            <a:ext cx="398206" cy="141247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7105" y="5426777"/>
            <a:ext cx="3363132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gg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7152968" y="3913117"/>
            <a:ext cx="412955" cy="141247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750891" y="2875387"/>
            <a:ext cx="2238126" cy="850521"/>
          </a:xfrm>
          <a:prstGeom prst="wedgeRect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vowel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784393"/>
            <a:ext cx="121920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Generally it’s used according to vowel &amp; consonant…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6535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Slic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516</Words>
  <Application>Microsoft Office PowerPoint</Application>
  <PresentationFormat>Custom</PresentationFormat>
  <Paragraphs>170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 Computer Point</dc:creator>
  <cp:lastModifiedBy>ASISH</cp:lastModifiedBy>
  <cp:revision>451</cp:revision>
  <dcterms:created xsi:type="dcterms:W3CDTF">2016-05-15T13:46:11Z</dcterms:created>
  <dcterms:modified xsi:type="dcterms:W3CDTF">2018-01-16T10:51:47Z</dcterms:modified>
</cp:coreProperties>
</file>