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8" r:id="rId2"/>
    <p:sldId id="257" r:id="rId3"/>
    <p:sldId id="258" r:id="rId4"/>
    <p:sldId id="280" r:id="rId5"/>
    <p:sldId id="261" r:id="rId6"/>
    <p:sldId id="262" r:id="rId7"/>
    <p:sldId id="259" r:id="rId8"/>
    <p:sldId id="260" r:id="rId9"/>
    <p:sldId id="263" r:id="rId10"/>
    <p:sldId id="273" r:id="rId11"/>
    <p:sldId id="264" r:id="rId12"/>
    <p:sldId id="266" r:id="rId13"/>
    <p:sldId id="268" r:id="rId14"/>
    <p:sldId id="271" r:id="rId15"/>
    <p:sldId id="269" r:id="rId16"/>
    <p:sldId id="270" r:id="rId17"/>
    <p:sldId id="267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68D57D-55E3-4921-8D53-8970CC937C18}" type="doc">
      <dgm:prSet loTypeId="urn:microsoft.com/office/officeart/2005/8/layout/chevron2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69D2747-960D-49F5-B450-D7E38305A6DD}">
      <dgm:prSet phldrT="[Text]"/>
      <dgm:spPr/>
      <dgm:t>
        <a:bodyPr/>
        <a:lstStyle/>
        <a:p>
          <a:r>
            <a:rPr lang="en-US" dirty="0" smtClean="0"/>
            <a:t>1st</a:t>
          </a:r>
          <a:endParaRPr lang="en-US" dirty="0"/>
        </a:p>
      </dgm:t>
    </dgm:pt>
    <dgm:pt modelId="{37DE0935-7DC2-445F-A736-BAC729EACF2C}" type="parTrans" cxnId="{20B4F297-D6B3-454B-90F4-A4DBBBC1BCD5}">
      <dgm:prSet/>
      <dgm:spPr/>
      <dgm:t>
        <a:bodyPr/>
        <a:lstStyle/>
        <a:p>
          <a:endParaRPr lang="en-US"/>
        </a:p>
      </dgm:t>
    </dgm:pt>
    <dgm:pt modelId="{FE3B3FDD-A57B-4797-BE2D-A7A92DA3F40D}" type="sibTrans" cxnId="{20B4F297-D6B3-454B-90F4-A4DBBBC1BCD5}">
      <dgm:prSet/>
      <dgm:spPr/>
      <dgm:t>
        <a:bodyPr/>
        <a:lstStyle/>
        <a:p>
          <a:endParaRPr lang="en-US"/>
        </a:p>
      </dgm:t>
    </dgm:pt>
    <dgm:pt modelId="{3AB667D2-D573-4383-A803-A1BCA73EB97C}">
      <dgm:prSet phldrT="[Text]"/>
      <dgm:spPr/>
      <dgm:t>
        <a:bodyPr/>
        <a:lstStyle/>
        <a:p>
          <a:pPr algn="just"/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Login your mail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F42C1D-7D86-475B-8F1F-379D795FFD8D}" type="parTrans" cxnId="{71659FCD-DEBF-4FC2-8D49-04F0077BF58E}">
      <dgm:prSet/>
      <dgm:spPr/>
      <dgm:t>
        <a:bodyPr/>
        <a:lstStyle/>
        <a:p>
          <a:endParaRPr lang="en-US"/>
        </a:p>
      </dgm:t>
    </dgm:pt>
    <dgm:pt modelId="{5C3B5187-B173-4A26-9966-E9C0DBF19C0E}" type="sibTrans" cxnId="{71659FCD-DEBF-4FC2-8D49-04F0077BF58E}">
      <dgm:prSet/>
      <dgm:spPr/>
      <dgm:t>
        <a:bodyPr/>
        <a:lstStyle/>
        <a:p>
          <a:endParaRPr lang="en-US"/>
        </a:p>
      </dgm:t>
    </dgm:pt>
    <dgm:pt modelId="{F05F3A96-34B3-4565-8AF6-E1B66486A761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endParaRPr lang="en-US" dirty="0"/>
        </a:p>
      </dgm:t>
    </dgm:pt>
    <dgm:pt modelId="{B7EB4705-7718-4EA6-BEBE-F54C7CF9542D}" type="parTrans" cxnId="{098471C4-E751-48BA-9134-8D3081C3C8B0}">
      <dgm:prSet/>
      <dgm:spPr/>
      <dgm:t>
        <a:bodyPr/>
        <a:lstStyle/>
        <a:p>
          <a:endParaRPr lang="en-US"/>
        </a:p>
      </dgm:t>
    </dgm:pt>
    <dgm:pt modelId="{53ABB010-72DF-4BE3-A6B1-A34878387A8B}" type="sibTrans" cxnId="{098471C4-E751-48BA-9134-8D3081C3C8B0}">
      <dgm:prSet/>
      <dgm:spPr/>
      <dgm:t>
        <a:bodyPr/>
        <a:lstStyle/>
        <a:p>
          <a:endParaRPr lang="en-US"/>
        </a:p>
      </dgm:t>
    </dgm:pt>
    <dgm:pt modelId="{47B264B4-15E3-49C3-BF33-748D2765FE90}">
      <dgm:prSet phldrT="[Text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Click compose menu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B748EF-0FF6-4954-8D91-0265479E3EDD}" type="parTrans" cxnId="{E65E3448-FF5C-4E93-8A83-7F50CFEECBA1}">
      <dgm:prSet/>
      <dgm:spPr/>
      <dgm:t>
        <a:bodyPr/>
        <a:lstStyle/>
        <a:p>
          <a:endParaRPr lang="en-US"/>
        </a:p>
      </dgm:t>
    </dgm:pt>
    <dgm:pt modelId="{1154E0B6-68BE-4ADB-B5FF-49AE27ADEA60}" type="sibTrans" cxnId="{E65E3448-FF5C-4E93-8A83-7F50CFEECBA1}">
      <dgm:prSet/>
      <dgm:spPr/>
      <dgm:t>
        <a:bodyPr/>
        <a:lstStyle/>
        <a:p>
          <a:endParaRPr lang="en-US"/>
        </a:p>
      </dgm:t>
    </dgm:pt>
    <dgm:pt modelId="{6990A3B8-419A-4804-ACE4-D4A8B0A6B8F8}">
      <dgm:prSet phldrT="[Text]"/>
      <dgm:spPr/>
      <dgm:t>
        <a:bodyPr/>
        <a:lstStyle/>
        <a:p>
          <a:r>
            <a:rPr lang="en-US" dirty="0" smtClean="0"/>
            <a:t>3rd</a:t>
          </a:r>
          <a:endParaRPr lang="en-US" dirty="0"/>
        </a:p>
      </dgm:t>
    </dgm:pt>
    <dgm:pt modelId="{5745012C-D27F-4111-AE4A-DCF73666F294}" type="parTrans" cxnId="{4FF23589-5FBF-4608-84FF-0C313459CA76}">
      <dgm:prSet/>
      <dgm:spPr/>
      <dgm:t>
        <a:bodyPr/>
        <a:lstStyle/>
        <a:p>
          <a:endParaRPr lang="en-US"/>
        </a:p>
      </dgm:t>
    </dgm:pt>
    <dgm:pt modelId="{FCC54BC3-2CBC-4811-85A9-C6D103DCC8F0}" type="sibTrans" cxnId="{4FF23589-5FBF-4608-84FF-0C313459CA76}">
      <dgm:prSet/>
      <dgm:spPr/>
      <dgm:t>
        <a:bodyPr/>
        <a:lstStyle/>
        <a:p>
          <a:endParaRPr lang="en-US"/>
        </a:p>
      </dgm:t>
    </dgm:pt>
    <dgm:pt modelId="{32E19BFE-CAD9-4179-B944-D102F078ABD6}">
      <dgm:prSet phldrT="[Text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Give information according to instruction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CAD796-6269-4B25-BA22-419FE3DAF5EE}" type="parTrans" cxnId="{E07A5326-185D-4DBD-B055-7DE03B8E6F7C}">
      <dgm:prSet/>
      <dgm:spPr/>
      <dgm:t>
        <a:bodyPr/>
        <a:lstStyle/>
        <a:p>
          <a:endParaRPr lang="en-US"/>
        </a:p>
      </dgm:t>
    </dgm:pt>
    <dgm:pt modelId="{45C8B8B1-5396-47BD-B3E5-C5F062C56F58}" type="sibTrans" cxnId="{E07A5326-185D-4DBD-B055-7DE03B8E6F7C}">
      <dgm:prSet/>
      <dgm:spPr/>
      <dgm:t>
        <a:bodyPr/>
        <a:lstStyle/>
        <a:p>
          <a:endParaRPr lang="en-US"/>
        </a:p>
      </dgm:t>
    </dgm:pt>
    <dgm:pt modelId="{705E2BD5-0531-4DEE-B00F-6EF2C934394C}">
      <dgm:prSet/>
      <dgm:spPr/>
      <dgm:t>
        <a:bodyPr/>
        <a:lstStyle/>
        <a:p>
          <a:r>
            <a:rPr lang="en-US" dirty="0" smtClean="0"/>
            <a:t>4</a:t>
          </a:r>
          <a:r>
            <a:rPr lang="en-US" baseline="30000" dirty="0" smtClean="0"/>
            <a:t>th</a:t>
          </a:r>
          <a:r>
            <a:rPr lang="en-US" dirty="0" smtClean="0"/>
            <a:t> </a:t>
          </a:r>
          <a:endParaRPr lang="en-US" dirty="0"/>
        </a:p>
      </dgm:t>
    </dgm:pt>
    <dgm:pt modelId="{24387443-D966-439F-B856-8EF8DD7B5C93}" type="parTrans" cxnId="{655C00E5-5D91-42D2-B856-4F9768172731}">
      <dgm:prSet/>
      <dgm:spPr/>
      <dgm:t>
        <a:bodyPr/>
        <a:lstStyle/>
        <a:p>
          <a:endParaRPr lang="en-US"/>
        </a:p>
      </dgm:t>
    </dgm:pt>
    <dgm:pt modelId="{C7253A1D-695A-4D27-B365-FFBE16BEF937}" type="sibTrans" cxnId="{655C00E5-5D91-42D2-B856-4F9768172731}">
      <dgm:prSet/>
      <dgm:spPr/>
      <dgm:t>
        <a:bodyPr/>
        <a:lstStyle/>
        <a:p>
          <a:endParaRPr lang="en-US"/>
        </a:p>
      </dgm:t>
    </dgm:pt>
    <dgm:pt modelId="{035B3652-B5C0-4BE3-A25F-CD0C23727BA6}">
      <dgm:prSet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Click Send button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6DD087-4966-4215-AF11-61AC966C25F5}" type="parTrans" cxnId="{2B3C8CDF-FDF3-4BE3-A4E9-D3EBBECCECE5}">
      <dgm:prSet/>
      <dgm:spPr/>
      <dgm:t>
        <a:bodyPr/>
        <a:lstStyle/>
        <a:p>
          <a:endParaRPr lang="en-US"/>
        </a:p>
      </dgm:t>
    </dgm:pt>
    <dgm:pt modelId="{82525A49-FD14-45FD-9661-E01F221764BF}" type="sibTrans" cxnId="{2B3C8CDF-FDF3-4BE3-A4E9-D3EBBECCECE5}">
      <dgm:prSet/>
      <dgm:spPr/>
      <dgm:t>
        <a:bodyPr/>
        <a:lstStyle/>
        <a:p>
          <a:endParaRPr lang="en-US"/>
        </a:p>
      </dgm:t>
    </dgm:pt>
    <dgm:pt modelId="{0597BAAD-C1FC-4D9B-BE8E-275494E3D7AA}" type="pres">
      <dgm:prSet presAssocID="{5368D57D-55E3-4921-8D53-8970CC937C1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E53AE9-B689-4020-A5AC-872C8C33F006}" type="pres">
      <dgm:prSet presAssocID="{B69D2747-960D-49F5-B450-D7E38305A6DD}" presName="composite" presStyleCnt="0"/>
      <dgm:spPr/>
    </dgm:pt>
    <dgm:pt modelId="{7FC46A08-CAD9-405A-B0BD-9F0CC4C0AD4E}" type="pres">
      <dgm:prSet presAssocID="{B69D2747-960D-49F5-B450-D7E38305A6DD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CBDC72-345D-4F2C-9D2F-78BBA6C642F4}" type="pres">
      <dgm:prSet presAssocID="{B69D2747-960D-49F5-B450-D7E38305A6DD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077EC7-471C-4689-B26E-9F6306772E1D}" type="pres">
      <dgm:prSet presAssocID="{FE3B3FDD-A57B-4797-BE2D-A7A92DA3F40D}" presName="sp" presStyleCnt="0"/>
      <dgm:spPr/>
    </dgm:pt>
    <dgm:pt modelId="{D9B6C5FE-A6D0-4F74-9B7A-726FF4096E34}" type="pres">
      <dgm:prSet presAssocID="{F05F3A96-34B3-4565-8AF6-E1B66486A761}" presName="composite" presStyleCnt="0"/>
      <dgm:spPr/>
    </dgm:pt>
    <dgm:pt modelId="{01FA7A4E-DF06-4810-94BC-C0F4B0EDEE4F}" type="pres">
      <dgm:prSet presAssocID="{F05F3A96-34B3-4565-8AF6-E1B66486A76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B75C40-7E9A-4897-ABD6-BF2354CCE720}" type="pres">
      <dgm:prSet presAssocID="{F05F3A96-34B3-4565-8AF6-E1B66486A76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030CD-A21C-4DE1-882F-197F09EAFFB5}" type="pres">
      <dgm:prSet presAssocID="{53ABB010-72DF-4BE3-A6B1-A34878387A8B}" presName="sp" presStyleCnt="0"/>
      <dgm:spPr/>
    </dgm:pt>
    <dgm:pt modelId="{702CDF47-44FC-4E9D-BE2D-F30AF12E7714}" type="pres">
      <dgm:prSet presAssocID="{6990A3B8-419A-4804-ACE4-D4A8B0A6B8F8}" presName="composite" presStyleCnt="0"/>
      <dgm:spPr/>
    </dgm:pt>
    <dgm:pt modelId="{E4668FFC-69F6-48B8-B79D-C4FCF41951BE}" type="pres">
      <dgm:prSet presAssocID="{6990A3B8-419A-4804-ACE4-D4A8B0A6B8F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E3B9C-A48C-4A5E-A13A-F80F5E463917}" type="pres">
      <dgm:prSet presAssocID="{6990A3B8-419A-4804-ACE4-D4A8B0A6B8F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EBB422-84CB-4ED9-AC46-415070FA239F}" type="pres">
      <dgm:prSet presAssocID="{FCC54BC3-2CBC-4811-85A9-C6D103DCC8F0}" presName="sp" presStyleCnt="0"/>
      <dgm:spPr/>
    </dgm:pt>
    <dgm:pt modelId="{34CD4C76-0409-4754-B492-0F788286C52B}" type="pres">
      <dgm:prSet presAssocID="{705E2BD5-0531-4DEE-B00F-6EF2C934394C}" presName="composite" presStyleCnt="0"/>
      <dgm:spPr/>
    </dgm:pt>
    <dgm:pt modelId="{4E7E01A1-6896-4700-858E-98D969C57057}" type="pres">
      <dgm:prSet presAssocID="{705E2BD5-0531-4DEE-B00F-6EF2C934394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61D416-A19B-4C1D-AF4C-BE3253BCC167}" type="pres">
      <dgm:prSet presAssocID="{705E2BD5-0531-4DEE-B00F-6EF2C934394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199F89-7D4E-4997-A5E1-F3CC5ECF2911}" type="presOf" srcId="{5368D57D-55E3-4921-8D53-8970CC937C18}" destId="{0597BAAD-C1FC-4D9B-BE8E-275494E3D7AA}" srcOrd="0" destOrd="0" presId="urn:microsoft.com/office/officeart/2005/8/layout/chevron2"/>
    <dgm:cxn modelId="{E63B13E1-EC48-4D23-93E9-43B495FD76E6}" type="presOf" srcId="{F05F3A96-34B3-4565-8AF6-E1B66486A761}" destId="{01FA7A4E-DF06-4810-94BC-C0F4B0EDEE4F}" srcOrd="0" destOrd="0" presId="urn:microsoft.com/office/officeart/2005/8/layout/chevron2"/>
    <dgm:cxn modelId="{20B4F297-D6B3-454B-90F4-A4DBBBC1BCD5}" srcId="{5368D57D-55E3-4921-8D53-8970CC937C18}" destId="{B69D2747-960D-49F5-B450-D7E38305A6DD}" srcOrd="0" destOrd="0" parTransId="{37DE0935-7DC2-445F-A736-BAC729EACF2C}" sibTransId="{FE3B3FDD-A57B-4797-BE2D-A7A92DA3F40D}"/>
    <dgm:cxn modelId="{655C00E5-5D91-42D2-B856-4F9768172731}" srcId="{5368D57D-55E3-4921-8D53-8970CC937C18}" destId="{705E2BD5-0531-4DEE-B00F-6EF2C934394C}" srcOrd="3" destOrd="0" parTransId="{24387443-D966-439F-B856-8EF8DD7B5C93}" sibTransId="{C7253A1D-695A-4D27-B365-FFBE16BEF937}"/>
    <dgm:cxn modelId="{E65E3448-FF5C-4E93-8A83-7F50CFEECBA1}" srcId="{F05F3A96-34B3-4565-8AF6-E1B66486A761}" destId="{47B264B4-15E3-49C3-BF33-748D2765FE90}" srcOrd="0" destOrd="0" parTransId="{22B748EF-0FF6-4954-8D91-0265479E3EDD}" sibTransId="{1154E0B6-68BE-4ADB-B5FF-49AE27ADEA60}"/>
    <dgm:cxn modelId="{2B3C8CDF-FDF3-4BE3-A4E9-D3EBBECCECE5}" srcId="{705E2BD5-0531-4DEE-B00F-6EF2C934394C}" destId="{035B3652-B5C0-4BE3-A25F-CD0C23727BA6}" srcOrd="0" destOrd="0" parTransId="{DD6DD087-4966-4215-AF11-61AC966C25F5}" sibTransId="{82525A49-FD14-45FD-9661-E01F221764BF}"/>
    <dgm:cxn modelId="{FB6D4FC6-6A11-4C0D-8085-7B766119AD51}" type="presOf" srcId="{035B3652-B5C0-4BE3-A25F-CD0C23727BA6}" destId="{DE61D416-A19B-4C1D-AF4C-BE3253BCC167}" srcOrd="0" destOrd="0" presId="urn:microsoft.com/office/officeart/2005/8/layout/chevron2"/>
    <dgm:cxn modelId="{ADC01B05-8F5B-4C17-8BFB-910A023A44AE}" type="presOf" srcId="{B69D2747-960D-49F5-B450-D7E38305A6DD}" destId="{7FC46A08-CAD9-405A-B0BD-9F0CC4C0AD4E}" srcOrd="0" destOrd="0" presId="urn:microsoft.com/office/officeart/2005/8/layout/chevron2"/>
    <dgm:cxn modelId="{4FF23589-5FBF-4608-84FF-0C313459CA76}" srcId="{5368D57D-55E3-4921-8D53-8970CC937C18}" destId="{6990A3B8-419A-4804-ACE4-D4A8B0A6B8F8}" srcOrd="2" destOrd="0" parTransId="{5745012C-D27F-4111-AE4A-DCF73666F294}" sibTransId="{FCC54BC3-2CBC-4811-85A9-C6D103DCC8F0}"/>
    <dgm:cxn modelId="{3B322016-29C5-44B9-9AA3-5104892FBB63}" type="presOf" srcId="{705E2BD5-0531-4DEE-B00F-6EF2C934394C}" destId="{4E7E01A1-6896-4700-858E-98D969C57057}" srcOrd="0" destOrd="0" presId="urn:microsoft.com/office/officeart/2005/8/layout/chevron2"/>
    <dgm:cxn modelId="{E07A5326-185D-4DBD-B055-7DE03B8E6F7C}" srcId="{6990A3B8-419A-4804-ACE4-D4A8B0A6B8F8}" destId="{32E19BFE-CAD9-4179-B944-D102F078ABD6}" srcOrd="0" destOrd="0" parTransId="{2BCAD796-6269-4B25-BA22-419FE3DAF5EE}" sibTransId="{45C8B8B1-5396-47BD-B3E5-C5F062C56F58}"/>
    <dgm:cxn modelId="{16158353-BA79-4A2C-9193-AA82B66B06A6}" type="presOf" srcId="{6990A3B8-419A-4804-ACE4-D4A8B0A6B8F8}" destId="{E4668FFC-69F6-48B8-B79D-C4FCF41951BE}" srcOrd="0" destOrd="0" presId="urn:microsoft.com/office/officeart/2005/8/layout/chevron2"/>
    <dgm:cxn modelId="{71659FCD-DEBF-4FC2-8D49-04F0077BF58E}" srcId="{B69D2747-960D-49F5-B450-D7E38305A6DD}" destId="{3AB667D2-D573-4383-A803-A1BCA73EB97C}" srcOrd="0" destOrd="0" parTransId="{09F42C1D-7D86-475B-8F1F-379D795FFD8D}" sibTransId="{5C3B5187-B173-4A26-9966-E9C0DBF19C0E}"/>
    <dgm:cxn modelId="{1AEC516A-CBF8-4A13-B4CB-67A103DC0FC7}" type="presOf" srcId="{47B264B4-15E3-49C3-BF33-748D2765FE90}" destId="{5AB75C40-7E9A-4897-ABD6-BF2354CCE720}" srcOrd="0" destOrd="0" presId="urn:microsoft.com/office/officeart/2005/8/layout/chevron2"/>
    <dgm:cxn modelId="{098471C4-E751-48BA-9134-8D3081C3C8B0}" srcId="{5368D57D-55E3-4921-8D53-8970CC937C18}" destId="{F05F3A96-34B3-4565-8AF6-E1B66486A761}" srcOrd="1" destOrd="0" parTransId="{B7EB4705-7718-4EA6-BEBE-F54C7CF9542D}" sibTransId="{53ABB010-72DF-4BE3-A6B1-A34878387A8B}"/>
    <dgm:cxn modelId="{81C75D20-A4D6-4442-9FF0-09065705A8FB}" type="presOf" srcId="{32E19BFE-CAD9-4179-B944-D102F078ABD6}" destId="{7CCE3B9C-A48C-4A5E-A13A-F80F5E463917}" srcOrd="0" destOrd="0" presId="urn:microsoft.com/office/officeart/2005/8/layout/chevron2"/>
    <dgm:cxn modelId="{4F6F9CF1-2115-43A1-BD2F-931B689DDFC2}" type="presOf" srcId="{3AB667D2-D573-4383-A803-A1BCA73EB97C}" destId="{55CBDC72-345D-4F2C-9D2F-78BBA6C642F4}" srcOrd="0" destOrd="0" presId="urn:microsoft.com/office/officeart/2005/8/layout/chevron2"/>
    <dgm:cxn modelId="{95E8C442-22C8-470A-B09E-C3C6EF5004DB}" type="presParOf" srcId="{0597BAAD-C1FC-4D9B-BE8E-275494E3D7AA}" destId="{F5E53AE9-B689-4020-A5AC-872C8C33F006}" srcOrd="0" destOrd="0" presId="urn:microsoft.com/office/officeart/2005/8/layout/chevron2"/>
    <dgm:cxn modelId="{CBD13A74-E61A-4E14-87FE-2C5543FA362D}" type="presParOf" srcId="{F5E53AE9-B689-4020-A5AC-872C8C33F006}" destId="{7FC46A08-CAD9-405A-B0BD-9F0CC4C0AD4E}" srcOrd="0" destOrd="0" presId="urn:microsoft.com/office/officeart/2005/8/layout/chevron2"/>
    <dgm:cxn modelId="{293F20CD-C287-498E-BD0A-DBB935FA99FF}" type="presParOf" srcId="{F5E53AE9-B689-4020-A5AC-872C8C33F006}" destId="{55CBDC72-345D-4F2C-9D2F-78BBA6C642F4}" srcOrd="1" destOrd="0" presId="urn:microsoft.com/office/officeart/2005/8/layout/chevron2"/>
    <dgm:cxn modelId="{4AAE23E7-4710-4982-90BA-C121C688059E}" type="presParOf" srcId="{0597BAAD-C1FC-4D9B-BE8E-275494E3D7AA}" destId="{8F077EC7-471C-4689-B26E-9F6306772E1D}" srcOrd="1" destOrd="0" presId="urn:microsoft.com/office/officeart/2005/8/layout/chevron2"/>
    <dgm:cxn modelId="{5DE85810-4392-4B0E-8A94-D734575BF2B5}" type="presParOf" srcId="{0597BAAD-C1FC-4D9B-BE8E-275494E3D7AA}" destId="{D9B6C5FE-A6D0-4F74-9B7A-726FF4096E34}" srcOrd="2" destOrd="0" presId="urn:microsoft.com/office/officeart/2005/8/layout/chevron2"/>
    <dgm:cxn modelId="{4C5A1A8E-0D46-430B-8F15-645B11191F48}" type="presParOf" srcId="{D9B6C5FE-A6D0-4F74-9B7A-726FF4096E34}" destId="{01FA7A4E-DF06-4810-94BC-C0F4B0EDEE4F}" srcOrd="0" destOrd="0" presId="urn:microsoft.com/office/officeart/2005/8/layout/chevron2"/>
    <dgm:cxn modelId="{00595819-35E2-4087-8B4D-7C9BA324583A}" type="presParOf" srcId="{D9B6C5FE-A6D0-4F74-9B7A-726FF4096E34}" destId="{5AB75C40-7E9A-4897-ABD6-BF2354CCE720}" srcOrd="1" destOrd="0" presId="urn:microsoft.com/office/officeart/2005/8/layout/chevron2"/>
    <dgm:cxn modelId="{60003D83-2622-4B69-BB20-DD8471576ECC}" type="presParOf" srcId="{0597BAAD-C1FC-4D9B-BE8E-275494E3D7AA}" destId="{AAA030CD-A21C-4DE1-882F-197F09EAFFB5}" srcOrd="3" destOrd="0" presId="urn:microsoft.com/office/officeart/2005/8/layout/chevron2"/>
    <dgm:cxn modelId="{E82F5F54-843B-418B-A8B4-69CFFA9B416A}" type="presParOf" srcId="{0597BAAD-C1FC-4D9B-BE8E-275494E3D7AA}" destId="{702CDF47-44FC-4E9D-BE2D-F30AF12E7714}" srcOrd="4" destOrd="0" presId="urn:microsoft.com/office/officeart/2005/8/layout/chevron2"/>
    <dgm:cxn modelId="{8168BE69-3422-4CA3-8CD7-76704BB46437}" type="presParOf" srcId="{702CDF47-44FC-4E9D-BE2D-F30AF12E7714}" destId="{E4668FFC-69F6-48B8-B79D-C4FCF41951BE}" srcOrd="0" destOrd="0" presId="urn:microsoft.com/office/officeart/2005/8/layout/chevron2"/>
    <dgm:cxn modelId="{8D336F80-EC2F-48BA-B3C4-817110B680F1}" type="presParOf" srcId="{702CDF47-44FC-4E9D-BE2D-F30AF12E7714}" destId="{7CCE3B9C-A48C-4A5E-A13A-F80F5E463917}" srcOrd="1" destOrd="0" presId="urn:microsoft.com/office/officeart/2005/8/layout/chevron2"/>
    <dgm:cxn modelId="{393402A5-93B7-4836-8BB2-7BFDB3FBF9E1}" type="presParOf" srcId="{0597BAAD-C1FC-4D9B-BE8E-275494E3D7AA}" destId="{00EBB422-84CB-4ED9-AC46-415070FA239F}" srcOrd="5" destOrd="0" presId="urn:microsoft.com/office/officeart/2005/8/layout/chevron2"/>
    <dgm:cxn modelId="{09020716-5864-4BA9-A663-9EADAF211D34}" type="presParOf" srcId="{0597BAAD-C1FC-4D9B-BE8E-275494E3D7AA}" destId="{34CD4C76-0409-4754-B492-0F788286C52B}" srcOrd="6" destOrd="0" presId="urn:microsoft.com/office/officeart/2005/8/layout/chevron2"/>
    <dgm:cxn modelId="{5F4743C6-375D-418B-81E6-E5177E7CB58C}" type="presParOf" srcId="{34CD4C76-0409-4754-B492-0F788286C52B}" destId="{4E7E01A1-6896-4700-858E-98D969C57057}" srcOrd="0" destOrd="0" presId="urn:microsoft.com/office/officeart/2005/8/layout/chevron2"/>
    <dgm:cxn modelId="{D756D61D-417B-4C70-8E7C-458ADF8BFC67}" type="presParOf" srcId="{34CD4C76-0409-4754-B492-0F788286C52B}" destId="{DE61D416-A19B-4C1D-AF4C-BE3253BCC16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46A08-CAD9-405A-B0BD-9F0CC4C0AD4E}">
      <dsp:nvSpPr>
        <dsp:cNvPr id="0" name=""/>
        <dsp:cNvSpPr/>
      </dsp:nvSpPr>
      <dsp:spPr>
        <a:xfrm rot="5400000">
          <a:off x="-173560" y="174843"/>
          <a:ext cx="1157067" cy="80994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1st</a:t>
          </a:r>
          <a:endParaRPr lang="en-US" sz="2200" kern="1200" dirty="0"/>
        </a:p>
      </dsp:txBody>
      <dsp:txXfrm rot="-5400000">
        <a:off x="1" y="406257"/>
        <a:ext cx="809947" cy="347120"/>
      </dsp:txXfrm>
    </dsp:sp>
    <dsp:sp modelId="{55CBDC72-345D-4F2C-9D2F-78BBA6C642F4}">
      <dsp:nvSpPr>
        <dsp:cNvPr id="0" name=""/>
        <dsp:cNvSpPr/>
      </dsp:nvSpPr>
      <dsp:spPr>
        <a:xfrm rot="5400000">
          <a:off x="5535799" y="-4724568"/>
          <a:ext cx="752093" cy="102037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0040" tIns="28575" rIns="28575" bIns="28575" numCol="1" spcCol="1270" anchor="ctr" anchorCtr="0">
          <a:noAutofit/>
        </a:bodyPr>
        <a:lstStyle/>
        <a:p>
          <a:pPr marL="285750" lvl="1" indent="-285750" algn="just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Login your mail</a:t>
          </a:r>
          <a:endParaRPr lang="en-US" sz="4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09947" y="37998"/>
        <a:ext cx="10167083" cy="678665"/>
      </dsp:txXfrm>
    </dsp:sp>
    <dsp:sp modelId="{01FA7A4E-DF06-4810-94BC-C0F4B0EDEE4F}">
      <dsp:nvSpPr>
        <dsp:cNvPr id="0" name=""/>
        <dsp:cNvSpPr/>
      </dsp:nvSpPr>
      <dsp:spPr>
        <a:xfrm rot="5400000">
          <a:off x="-173560" y="1183866"/>
          <a:ext cx="1157067" cy="80994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2</a:t>
          </a:r>
          <a:r>
            <a:rPr lang="en-US" sz="2200" kern="1200" baseline="30000" dirty="0" smtClean="0"/>
            <a:t>nd</a:t>
          </a:r>
          <a:endParaRPr lang="en-US" sz="2200" kern="1200" dirty="0"/>
        </a:p>
      </dsp:txBody>
      <dsp:txXfrm rot="-5400000">
        <a:off x="1" y="1415280"/>
        <a:ext cx="809947" cy="347120"/>
      </dsp:txXfrm>
    </dsp:sp>
    <dsp:sp modelId="{5AB75C40-7E9A-4897-ABD6-BF2354CCE720}">
      <dsp:nvSpPr>
        <dsp:cNvPr id="0" name=""/>
        <dsp:cNvSpPr/>
      </dsp:nvSpPr>
      <dsp:spPr>
        <a:xfrm rot="5400000">
          <a:off x="5535799" y="-3715545"/>
          <a:ext cx="752093" cy="102037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0040" tIns="28575" rIns="28575" bIns="2857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Click compose menu</a:t>
          </a:r>
          <a:endParaRPr lang="en-US" sz="4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09947" y="1047021"/>
        <a:ext cx="10167083" cy="678665"/>
      </dsp:txXfrm>
    </dsp:sp>
    <dsp:sp modelId="{E4668FFC-69F6-48B8-B79D-C4FCF41951BE}">
      <dsp:nvSpPr>
        <dsp:cNvPr id="0" name=""/>
        <dsp:cNvSpPr/>
      </dsp:nvSpPr>
      <dsp:spPr>
        <a:xfrm rot="5400000">
          <a:off x="-173560" y="2192889"/>
          <a:ext cx="1157067" cy="80994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3rd</a:t>
          </a:r>
          <a:endParaRPr lang="en-US" sz="2200" kern="1200" dirty="0"/>
        </a:p>
      </dsp:txBody>
      <dsp:txXfrm rot="-5400000">
        <a:off x="1" y="2424303"/>
        <a:ext cx="809947" cy="347120"/>
      </dsp:txXfrm>
    </dsp:sp>
    <dsp:sp modelId="{7CCE3B9C-A48C-4A5E-A13A-F80F5E463917}">
      <dsp:nvSpPr>
        <dsp:cNvPr id="0" name=""/>
        <dsp:cNvSpPr/>
      </dsp:nvSpPr>
      <dsp:spPr>
        <a:xfrm rot="5400000">
          <a:off x="5535799" y="-2706522"/>
          <a:ext cx="752093" cy="102037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0040" tIns="28575" rIns="28575" bIns="2857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Give information according to instruction</a:t>
          </a:r>
          <a:endParaRPr lang="en-US" sz="4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09947" y="2056044"/>
        <a:ext cx="10167083" cy="678665"/>
      </dsp:txXfrm>
    </dsp:sp>
    <dsp:sp modelId="{4E7E01A1-6896-4700-858E-98D969C57057}">
      <dsp:nvSpPr>
        <dsp:cNvPr id="0" name=""/>
        <dsp:cNvSpPr/>
      </dsp:nvSpPr>
      <dsp:spPr>
        <a:xfrm rot="5400000">
          <a:off x="-173560" y="3201913"/>
          <a:ext cx="1157067" cy="80994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4</a:t>
          </a:r>
          <a:r>
            <a:rPr lang="en-US" sz="2200" kern="1200" baseline="30000" dirty="0" smtClean="0"/>
            <a:t>th</a:t>
          </a:r>
          <a:r>
            <a:rPr lang="en-US" sz="2200" kern="1200" dirty="0" smtClean="0"/>
            <a:t> </a:t>
          </a:r>
          <a:endParaRPr lang="en-US" sz="2200" kern="1200" dirty="0"/>
        </a:p>
      </dsp:txBody>
      <dsp:txXfrm rot="-5400000">
        <a:off x="1" y="3433327"/>
        <a:ext cx="809947" cy="347120"/>
      </dsp:txXfrm>
    </dsp:sp>
    <dsp:sp modelId="{DE61D416-A19B-4C1D-AF4C-BE3253BCC167}">
      <dsp:nvSpPr>
        <dsp:cNvPr id="0" name=""/>
        <dsp:cNvSpPr/>
      </dsp:nvSpPr>
      <dsp:spPr>
        <a:xfrm rot="5400000">
          <a:off x="5535799" y="-1697498"/>
          <a:ext cx="752093" cy="102037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0040" tIns="28575" rIns="28575" bIns="2857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Click Send button</a:t>
          </a:r>
          <a:endParaRPr lang="en-US" sz="4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09947" y="3065068"/>
        <a:ext cx="10167083" cy="678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86498-5C02-4AF2-8755-1CB2B350244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D4CA4-40FC-462B-8889-BB3063BD7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9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সম্মানিত</a:t>
            </a:r>
            <a:r>
              <a:rPr lang="bn-BD" baseline="0" dirty="0" smtClean="0"/>
              <a:t> শিক্ষকমন্ডলী আপনারা ইচ্ছে করলে এই </a:t>
            </a:r>
            <a:r>
              <a:rPr lang="en-US" baseline="0" dirty="0" smtClean="0"/>
              <a:t>slide </a:t>
            </a:r>
            <a:r>
              <a:rPr lang="bn-BD" baseline="0" dirty="0" smtClean="0"/>
              <a:t>টি </a:t>
            </a:r>
            <a:r>
              <a:rPr lang="en-US" baseline="0" dirty="0" smtClean="0"/>
              <a:t>Hide </a:t>
            </a:r>
            <a:r>
              <a:rPr lang="bn-BD" baseline="0" dirty="0" smtClean="0"/>
              <a:t>করে রাখতে পারবেন। </a:t>
            </a:r>
            <a:r>
              <a:rPr lang="en-US" baseline="0" dirty="0" smtClean="0"/>
              <a:t>Hide </a:t>
            </a:r>
            <a:r>
              <a:rPr lang="bn-BD" baseline="0" dirty="0" smtClean="0"/>
              <a:t>করার পদ্ধতি হলো রিবন বার এর </a:t>
            </a:r>
            <a:r>
              <a:rPr lang="en-US" baseline="0" dirty="0" smtClean="0"/>
              <a:t>Slide Show </a:t>
            </a:r>
            <a:r>
              <a:rPr lang="bn-BD" baseline="0" dirty="0" smtClean="0"/>
              <a:t>তে ক্লিক করে </a:t>
            </a:r>
            <a:r>
              <a:rPr lang="en-US" baseline="0" dirty="0" smtClean="0"/>
              <a:t>Hide Slide </a:t>
            </a:r>
            <a:r>
              <a:rPr lang="bn-BD" baseline="0" dirty="0" smtClean="0"/>
              <a:t>এর উপর ক্লিক করলে </a:t>
            </a:r>
            <a:r>
              <a:rPr lang="en-US" baseline="0" dirty="0" smtClean="0"/>
              <a:t>hide </a:t>
            </a:r>
            <a:r>
              <a:rPr lang="bn-BD" baseline="0" dirty="0" smtClean="0"/>
              <a:t> হয়ে যাবে। এক্ষেত্রে </a:t>
            </a:r>
            <a:r>
              <a:rPr lang="en-US" baseline="0" dirty="0" smtClean="0"/>
              <a:t>f5 </a:t>
            </a:r>
            <a:r>
              <a:rPr lang="bn-BD" baseline="0" dirty="0" smtClean="0"/>
              <a:t>চেপে </a:t>
            </a:r>
            <a:r>
              <a:rPr lang="en-US" baseline="0" dirty="0" smtClean="0"/>
              <a:t>Slide Show </a:t>
            </a:r>
            <a:r>
              <a:rPr lang="bn-BD" baseline="0" dirty="0" smtClean="0"/>
              <a:t>করলে </a:t>
            </a:r>
            <a:r>
              <a:rPr lang="en-US" baseline="0" dirty="0" smtClean="0"/>
              <a:t>Hide </a:t>
            </a:r>
            <a:r>
              <a:rPr lang="bn-BD" baseline="0" dirty="0" smtClean="0"/>
              <a:t>করা </a:t>
            </a:r>
            <a:r>
              <a:rPr lang="en-US" baseline="0" dirty="0" smtClean="0"/>
              <a:t>page </a:t>
            </a:r>
            <a:r>
              <a:rPr lang="bn-BD" baseline="0" dirty="0" smtClean="0"/>
              <a:t>আর দেখা যাবে না। 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66375-9C64-46B1-8744-953F369684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77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ক্যাপশন</a:t>
            </a:r>
            <a:r>
              <a:rPr lang="bn-BD" baseline="0" dirty="0" smtClean="0"/>
              <a:t> আসার আগে ছবি দেখে উত্তর নেওয়ার  চেষ্টা করতে হবে। </a:t>
            </a:r>
            <a:endParaRPr lang="en-US" sz="12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Sarod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55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ক্যাপশন</a:t>
            </a:r>
            <a:r>
              <a:rPr lang="bn-BD" baseline="0" dirty="0" smtClean="0"/>
              <a:t> আসার আগে ছবি দেখে উত্তর নেওয়ার  চেষ্টা করতে হবে। </a:t>
            </a:r>
            <a:endParaRPr lang="en-US" sz="12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Sarod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352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ক্যাপশন</a:t>
            </a:r>
            <a:r>
              <a:rPr lang="bn-BD" baseline="0" dirty="0" smtClean="0"/>
              <a:t> আসার আগে ছবি দেখে উত্তর নেওয়ার  চেষ্টা করতে হবে। </a:t>
            </a:r>
            <a:endParaRPr lang="en-US" sz="12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Sarod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30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ক্যাপশন</a:t>
            </a:r>
            <a:r>
              <a:rPr lang="bn-BD" baseline="0" dirty="0" smtClean="0"/>
              <a:t> আসার আগে ছবি দেখে উত্তর নেওয়ার  চেষ্টা করতে হবে। </a:t>
            </a:r>
            <a:endParaRPr lang="en-US" sz="12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Sarod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939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একজনের খাতা অন্যের মাধ্যমে মূল্যায়ন করে নেওয়া যেতে পারে। </a:t>
            </a:r>
            <a:r>
              <a:rPr lang="bn-BD" sz="1200" baseline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86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শিক্ষার্থীদের</a:t>
            </a:r>
            <a:r>
              <a:rPr lang="bn-BD" baseline="0" dirty="0" smtClean="0"/>
              <a:t>  দ্বারা মাউস ক্লিক করে নেওয়ার মাধ্যমে উত্তর নেওয়ার চেষ্টা করতে হবে।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99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ছবি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ব্যবহার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করার</a:t>
            </a:r>
            <a:r>
              <a:rPr lang="en-US" baseline="0" dirty="0" smtClean="0"/>
              <a:t> </a:t>
            </a:r>
            <a:r>
              <a:rPr lang="bn-IN" baseline="0" smtClean="0"/>
              <a:t>অর্থ হলো শিক্ষার্থীদের আজকের পাঠ আবার স্মরণ করিয়ে দেয়া।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09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Ss</a:t>
            </a:r>
            <a:r>
              <a:rPr lang="en-US" dirty="0" smtClean="0"/>
              <a:t> will give several types</a:t>
            </a:r>
            <a:r>
              <a:rPr lang="en-US" baseline="0" dirty="0" smtClean="0"/>
              <a:t> of answer but teacher will provide appropriate answer.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21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ছবি প্রকাশ করার পর প্রশ্ন করার মাধ্যমে আসল উত্তর বাহির করে নেওয়ার চেষ্টা করতে হবে।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91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পাঠের</a:t>
            </a:r>
            <a:r>
              <a:rPr lang="bn-BD" baseline="0" dirty="0" smtClean="0"/>
              <a:t> শিরোনাম আসার আগে শিক্ষার্থীদের দ্বারা পাঠের শিরোনাম ঘোষণার চেষ্টা করতে হবে। পাঠ শিরোনাম বোর্ডে লিখতে হবে।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24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শিক্ষার্থীদের</a:t>
            </a:r>
            <a:r>
              <a:rPr lang="bn-BD" baseline="0" dirty="0" smtClean="0"/>
              <a:t>  দ্বারা শিখনফল পড়ে নিতে হবে । </a:t>
            </a:r>
            <a:r>
              <a:rPr lang="bn-BD" dirty="0" smtClean="0"/>
              <a:t>সম্মানিত</a:t>
            </a:r>
            <a:r>
              <a:rPr lang="bn-BD" baseline="0" dirty="0" smtClean="0"/>
              <a:t> শিক্ষকমন্ডলী আপনারা ইচ্ছে করলে এই </a:t>
            </a:r>
            <a:r>
              <a:rPr lang="en-US" baseline="0" dirty="0" smtClean="0"/>
              <a:t>slide </a:t>
            </a:r>
            <a:r>
              <a:rPr lang="bn-BD" baseline="0" dirty="0" smtClean="0"/>
              <a:t>টি </a:t>
            </a:r>
            <a:r>
              <a:rPr lang="en-US" baseline="0" dirty="0" smtClean="0"/>
              <a:t>Hide </a:t>
            </a:r>
            <a:r>
              <a:rPr lang="bn-BD" baseline="0" dirty="0" smtClean="0"/>
              <a:t>করে রাখতে পারবেন।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71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ক্যাপশন</a:t>
            </a:r>
            <a:r>
              <a:rPr lang="bn-BD" baseline="0" dirty="0" smtClean="0"/>
              <a:t> আসার আগে ছবি দেখে উত্তর নেওয়ার  চেষ্টা করতে হবে। </a:t>
            </a:r>
            <a:endParaRPr lang="en-US" sz="12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Sarod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29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৩ মিনিট এর মাঝে</a:t>
            </a:r>
            <a:r>
              <a:rPr lang="bn-BD" baseline="0" dirty="0" smtClean="0"/>
              <a:t> কাজ শেষ করতে হবে এবং কে কী লিখল তা দুই এক জনের কাছ থেকে শুনতে হবে এর পর উত্তর বলতে হবে ।</a:t>
            </a:r>
            <a:r>
              <a:rPr lang="bn-BD" dirty="0" smtClean="0"/>
              <a:t>ছবি</a:t>
            </a:r>
            <a:r>
              <a:rPr lang="bn-BD" baseline="0" dirty="0" smtClean="0"/>
              <a:t> দেখে যেন বুঝতে পারে কী উত্তর হতে পারে এ জন্য এ ছবি দেওয়া। একজনের খাতা অন্যের মাধ্যমে মূল্যায়ন করে নেওয়া যেতে পারে।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87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ক্যাপশন</a:t>
            </a:r>
            <a:r>
              <a:rPr lang="bn-BD" baseline="0" dirty="0" smtClean="0"/>
              <a:t> আসার আগে ছবি দেখে উত্তর নেওয়ার  চেষ্টা করতে হবে। </a:t>
            </a:r>
            <a:endParaRPr lang="en-US" sz="12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Sarod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37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ক্যাপশন</a:t>
            </a:r>
            <a:r>
              <a:rPr lang="bn-BD" baseline="0" dirty="0" smtClean="0"/>
              <a:t> আসার আগে ছবি দেখে উত্তর নেওয়ার  চেষ্টা করতে হবে। </a:t>
            </a:r>
            <a:endParaRPr lang="en-US" sz="12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Saroda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D4CA4-40FC-462B-8889-BB3063BD798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48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7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0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3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7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0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6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5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1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7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8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EE9EE-B547-4E97-B55F-8D3587EED1B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EBF54-0B5A-4BF5-8461-D14B92E97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4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jpg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Email-zakirhossen78@gmail.com" TargetMode="Externa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307" y="655092"/>
            <a:ext cx="11643500" cy="58128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এই স্লাইডটি সম্মানিত শিক্ষকবৃন্দের জন্য। </a:t>
            </a: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পূর্বে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পুস্তকের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সংশ্লিষ্ট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পারেন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ctr"/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এই পাঠটি শ্রেণিকক্ষে উপস্থাপনের সময় প্রয়োজনীয় পরামর্শ প্রতিটি</a:t>
            </a: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 স্লাইডের নিচে অর্থাৎ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Slide Note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এ সংযোজন করা হয়েছে। </a:t>
            </a: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আশা করি সম্মানিত শিক্ষকগণ পাঠটি উপস্থাপনের পূর্বে  উল্লেখিত</a:t>
            </a: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Note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দেখে নেবেন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F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চেপে উপস্থাপন শুরু করতে পারেন।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18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Ribbon 1"/>
          <p:cNvSpPr/>
          <p:nvPr/>
        </p:nvSpPr>
        <p:spPr>
          <a:xfrm>
            <a:off x="368489" y="477672"/>
            <a:ext cx="6537278" cy="1446662"/>
          </a:xfrm>
          <a:prstGeom prst="ribbon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Work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902053" y="477672"/>
            <a:ext cx="3930555" cy="1446662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Time-5 minutes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ouble Wave 3"/>
          <p:cNvSpPr/>
          <p:nvPr/>
        </p:nvSpPr>
        <p:spPr>
          <a:xfrm>
            <a:off x="1883390" y="4067031"/>
            <a:ext cx="8079475" cy="982639"/>
          </a:xfrm>
          <a:prstGeom prst="doubleWave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E-mail?</a:t>
            </a:r>
            <a:endParaRPr lang="en-US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73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138863" y="3585030"/>
            <a:ext cx="7764379" cy="210176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Agencies of internet server</a:t>
            </a:r>
          </a:p>
        </p:txBody>
      </p:sp>
      <p:pic>
        <p:nvPicPr>
          <p:cNvPr id="3" name="Picture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228599"/>
            <a:ext cx="3657600" cy="2743200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pic>
        <p:nvPicPr>
          <p:cNvPr id="4" name="Picture 3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3453" y="228599"/>
            <a:ext cx="3657600" cy="2743200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pic>
        <p:nvPicPr>
          <p:cNvPr id="5" name="Picture 4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6" y="228599"/>
            <a:ext cx="3657600" cy="2743200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6" y="3272085"/>
            <a:ext cx="3657600" cy="2727659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150052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96730365"/>
              </p:ext>
            </p:extLst>
          </p:nvPr>
        </p:nvGraphicFramePr>
        <p:xfrm>
          <a:off x="614147" y="1719618"/>
          <a:ext cx="11013745" cy="418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38232" y="204716"/>
            <a:ext cx="8761863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Process of sending e-mail</a:t>
            </a:r>
            <a:endParaRPr lang="en-US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99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C46A08-CAD9-405A-B0BD-9F0CC4C0A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graphicEl>
                                              <a:dgm id="{7FC46A08-CAD9-405A-B0BD-9F0CC4C0AD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graphicEl>
                                              <a:dgm id="{7FC46A08-CAD9-405A-B0BD-9F0CC4C0A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graphicEl>
                                              <a:dgm id="{7FC46A08-CAD9-405A-B0BD-9F0CC4C0A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CBDC72-345D-4F2C-9D2F-78BBA6C64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55CBDC72-345D-4F2C-9D2F-78BBA6C642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graphicEl>
                                              <a:dgm id="{55CBDC72-345D-4F2C-9D2F-78BBA6C64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graphicEl>
                                              <a:dgm id="{55CBDC72-345D-4F2C-9D2F-78BBA6C64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FA7A4E-DF06-4810-94BC-C0F4B0EDE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01FA7A4E-DF06-4810-94BC-C0F4B0EDEE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graphicEl>
                                              <a:dgm id="{01FA7A4E-DF06-4810-94BC-C0F4B0EDE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graphicEl>
                                              <a:dgm id="{01FA7A4E-DF06-4810-94BC-C0F4B0EDE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B75C40-7E9A-4897-ABD6-BF2354CCE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5AB75C40-7E9A-4897-ABD6-BF2354CCE7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graphicEl>
                                              <a:dgm id="{5AB75C40-7E9A-4897-ABD6-BF2354CCE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graphicEl>
                                              <a:dgm id="{5AB75C40-7E9A-4897-ABD6-BF2354CCE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668FFC-69F6-48B8-B79D-C4FCF4195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E4668FFC-69F6-48B8-B79D-C4FCF41951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graphicEl>
                                              <a:dgm id="{E4668FFC-69F6-48B8-B79D-C4FCF4195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>
                                            <p:graphicEl>
                                              <a:dgm id="{E4668FFC-69F6-48B8-B79D-C4FCF4195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CE3B9C-A48C-4A5E-A13A-F80F5E4639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>
                                            <p:graphicEl>
                                              <a:dgm id="{7CCE3B9C-A48C-4A5E-A13A-F80F5E4639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graphicEl>
                                              <a:dgm id="{7CCE3B9C-A48C-4A5E-A13A-F80F5E4639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graphicEl>
                                              <a:dgm id="{7CCE3B9C-A48C-4A5E-A13A-F80F5E4639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7E01A1-6896-4700-858E-98D969C57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graphicEl>
                                              <a:dgm id="{4E7E01A1-6896-4700-858E-98D969C570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graphicEl>
                                              <a:dgm id="{4E7E01A1-6896-4700-858E-98D969C57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graphicEl>
                                              <a:dgm id="{4E7E01A1-6896-4700-858E-98D969C57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61D416-A19B-4C1D-AF4C-BE3253BCC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>
                                            <p:graphicEl>
                                              <a:dgm id="{DE61D416-A19B-4C1D-AF4C-BE3253BCC1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">
                                            <p:graphicEl>
                                              <a:dgm id="{DE61D416-A19B-4C1D-AF4C-BE3253BCC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">
                                            <p:graphicEl>
                                              <a:dgm id="{DE61D416-A19B-4C1D-AF4C-BE3253BCC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00" t="15828" r="33107"/>
          <a:stretch/>
        </p:blipFill>
        <p:spPr>
          <a:xfrm>
            <a:off x="6605517" y="395783"/>
            <a:ext cx="5234447" cy="4336585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787856" y="5032535"/>
            <a:ext cx="8898341" cy="1569660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Put your mail address &amp; password/</a:t>
            </a:r>
          </a:p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Account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8" r="11812"/>
          <a:stretch/>
        </p:blipFill>
        <p:spPr>
          <a:xfrm>
            <a:off x="327546" y="395784"/>
            <a:ext cx="5431809" cy="4336584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grpSp>
        <p:nvGrpSpPr>
          <p:cNvPr id="3" name="Group 2"/>
          <p:cNvGrpSpPr/>
          <p:nvPr/>
        </p:nvGrpSpPr>
        <p:grpSpPr>
          <a:xfrm>
            <a:off x="3323232" y="2074460"/>
            <a:ext cx="4769890" cy="3316406"/>
            <a:chOff x="3323232" y="2074460"/>
            <a:chExt cx="4769890" cy="3316406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5882185" y="2074460"/>
              <a:ext cx="2210937" cy="3316406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 flipV="1">
              <a:off x="3323232" y="2767076"/>
              <a:ext cx="2565778" cy="2623790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3145811" y="3582621"/>
            <a:ext cx="4810834" cy="2408746"/>
            <a:chOff x="3145811" y="3582621"/>
            <a:chExt cx="4810834" cy="2408746"/>
          </a:xfrm>
        </p:grpSpPr>
        <p:cxnSp>
          <p:nvCxnSpPr>
            <p:cNvPr id="11" name="Straight Arrow Connector 10"/>
            <p:cNvCxnSpPr/>
            <p:nvPr/>
          </p:nvCxnSpPr>
          <p:spPr>
            <a:xfrm flipV="1">
              <a:off x="6005015" y="3582621"/>
              <a:ext cx="1951630" cy="2408746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 flipV="1">
              <a:off x="3145811" y="3978405"/>
              <a:ext cx="2859204" cy="2012962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2501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59" t="8651" r="22795"/>
          <a:stretch/>
        </p:blipFill>
        <p:spPr>
          <a:xfrm>
            <a:off x="163774" y="79337"/>
            <a:ext cx="11627892" cy="6696775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7412733" y="464024"/>
            <a:ext cx="3723841" cy="107721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Creating e-mail address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06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" b="1"/>
          <a:stretch/>
        </p:blipFill>
        <p:spPr>
          <a:xfrm>
            <a:off x="232013" y="150124"/>
            <a:ext cx="11668836" cy="6578222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cxnSp>
        <p:nvCxnSpPr>
          <p:cNvPr id="4" name="Straight Arrow Connector 3"/>
          <p:cNvCxnSpPr/>
          <p:nvPr/>
        </p:nvCxnSpPr>
        <p:spPr>
          <a:xfrm flipH="1" flipV="1">
            <a:off x="1364777" y="1705970"/>
            <a:ext cx="7165074" cy="196527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10985" y="3534770"/>
            <a:ext cx="3671248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compose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46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16" y="150125"/>
            <a:ext cx="11818961" cy="6482686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cxnSp>
        <p:nvCxnSpPr>
          <p:cNvPr id="4" name="Straight Arrow Connector 3"/>
          <p:cNvCxnSpPr/>
          <p:nvPr/>
        </p:nvCxnSpPr>
        <p:spPr>
          <a:xfrm>
            <a:off x="4012442" y="1583141"/>
            <a:ext cx="3548418" cy="1282889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46913" y="1213809"/>
            <a:ext cx="319357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receiver address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7683688" y="1743713"/>
            <a:ext cx="1405720" cy="1513722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83688" y="1282048"/>
            <a:ext cx="353477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mail subject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797791" y="3898879"/>
            <a:ext cx="4455995" cy="94051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4716" y="4608562"/>
            <a:ext cx="3193577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Compose your mail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098042" y="6133911"/>
            <a:ext cx="4155744" cy="146193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4715" y="5872244"/>
            <a:ext cx="380772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send button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91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73" y="939899"/>
            <a:ext cx="11191145" cy="580918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456606" y="177421"/>
            <a:ext cx="7451678" cy="707886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 complete e-mail ready to send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2005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Ribbon 1"/>
          <p:cNvSpPr/>
          <p:nvPr/>
        </p:nvSpPr>
        <p:spPr>
          <a:xfrm>
            <a:off x="368489" y="477672"/>
            <a:ext cx="6537278" cy="1446662"/>
          </a:xfrm>
          <a:prstGeom prst="ribbon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902053" y="477672"/>
            <a:ext cx="3930555" cy="1446662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Time-8 minutes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ouble Wave 3"/>
          <p:cNvSpPr/>
          <p:nvPr/>
        </p:nvSpPr>
        <p:spPr>
          <a:xfrm>
            <a:off x="368489" y="2565779"/>
            <a:ext cx="11464119" cy="3111690"/>
          </a:xfrm>
          <a:prstGeom prst="doubleWave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1.How do e-mail operate?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2.How do the commercial servers serve in the process of an e-mail?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3.How do e-mails affect our daily work schedule?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0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7902053" y="477672"/>
            <a:ext cx="3930555" cy="1446662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Time-5 minutes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own Ribbon 2"/>
          <p:cNvSpPr/>
          <p:nvPr/>
        </p:nvSpPr>
        <p:spPr>
          <a:xfrm>
            <a:off x="368489" y="477672"/>
            <a:ext cx="6537278" cy="1446662"/>
          </a:xfrm>
          <a:prstGeom prst="ribbon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Evalution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8490" y="2593074"/>
            <a:ext cx="11464118" cy="3477875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e-mail?</a:t>
            </a:r>
          </a:p>
          <a:p>
            <a:pPr marL="342900" indent="-342900">
              <a:buAutoNum type="arabicPeriod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are the internet server agencies?</a:t>
            </a:r>
          </a:p>
          <a:p>
            <a:pPr marL="342900" indent="-342900">
              <a:buAutoNum type="arabicPeriod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parts of an e-mail?</a:t>
            </a:r>
          </a:p>
          <a:p>
            <a:pPr marL="342900" indent="-342900">
              <a:buAutoNum type="arabicPeriod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must for e-mail service?</a:t>
            </a:r>
          </a:p>
          <a:p>
            <a:pPr marL="342900" indent="-342900">
              <a:buAutoNum type="arabicPeriod"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essential for e-mails service?</a:t>
            </a:r>
          </a:p>
        </p:txBody>
      </p:sp>
    </p:spTree>
    <p:extLst>
      <p:ext uri="{BB962C8B-B14F-4D97-AF65-F5344CB8AC3E}">
        <p14:creationId xmlns:p14="http://schemas.microsoft.com/office/powerpoint/2010/main" val="2598796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083" y="163774"/>
            <a:ext cx="5736893" cy="631058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3" name="Rounded Rectangle 2"/>
          <p:cNvSpPr/>
          <p:nvPr/>
        </p:nvSpPr>
        <p:spPr>
          <a:xfrm>
            <a:off x="327546" y="2483893"/>
            <a:ext cx="5486400" cy="212905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lang="en-US" sz="9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73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82138" y="272956"/>
            <a:ext cx="4485562" cy="1978925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 work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746326" y="272956"/>
            <a:ext cx="4840624" cy="2961563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04968" y="3821373"/>
            <a:ext cx="11081982" cy="707886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an e-mail to your friend about your aim in life.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411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038" y="2661312"/>
            <a:ext cx="6667137" cy="372868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30" y="0"/>
            <a:ext cx="5937415" cy="3943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279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015" y="277578"/>
            <a:ext cx="11788726" cy="6428935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Alternate Process 2"/>
          <p:cNvSpPr/>
          <p:nvPr/>
        </p:nvSpPr>
        <p:spPr>
          <a:xfrm>
            <a:off x="4698609" y="337625"/>
            <a:ext cx="4079631" cy="998806"/>
          </a:xfrm>
          <a:prstGeom prst="flowChartAlternateProcess">
            <a:avLst/>
          </a:prstGeom>
          <a:solidFill>
            <a:schemeClr val="bg1"/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ln w="0">
                  <a:solidFill>
                    <a:srgbClr val="7030A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Identity</a:t>
            </a:r>
            <a:endParaRPr lang="en-US" sz="6600" dirty="0">
              <a:ln w="0">
                <a:solidFill>
                  <a:srgbClr val="7030A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94228" y="1336431"/>
            <a:ext cx="3404381" cy="2222695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129" y="1336431"/>
            <a:ext cx="3456242" cy="44870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4274" y="3911342"/>
            <a:ext cx="47221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Hossen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Lecturer in English</a:t>
            </a:r>
          </a:p>
          <a:p>
            <a:pPr algn="ct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Bhulkara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Madrasah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Email-zakirhossen78@gmail.com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Mobile-01818713909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507357" y="1443723"/>
            <a:ext cx="55011" cy="4230806"/>
          </a:xfrm>
          <a:prstGeom prst="line">
            <a:avLst/>
          </a:prstGeom>
          <a:ln w="762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351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766782" y="286603"/>
            <a:ext cx="5131558" cy="2006221"/>
          </a:xfrm>
          <a:prstGeom prst="cloud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 Identity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5093" y="2579427"/>
            <a:ext cx="10440537" cy="35757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Class: 9-10</a:t>
            </a:r>
          </a:p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45 Minutes</a:t>
            </a:r>
          </a:p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137628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41" y="0"/>
            <a:ext cx="3497178" cy="3497178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88" y="261485"/>
            <a:ext cx="3235693" cy="3235693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88" y="3797165"/>
            <a:ext cx="3060835" cy="3060835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069" y="343301"/>
            <a:ext cx="3497178" cy="315387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90738" y="4166134"/>
            <a:ext cx="76625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Look at the pictures and say what you see in them.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65058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48" y="240632"/>
            <a:ext cx="4572000" cy="2743200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pic>
        <p:nvPicPr>
          <p:cNvPr id="3" name="Picture 2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48" y="3707701"/>
            <a:ext cx="4572000" cy="2743200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pic>
        <p:nvPicPr>
          <p:cNvPr id="4" name="Picture 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485" y="240632"/>
            <a:ext cx="4572000" cy="2743200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5342020" y="4166134"/>
            <a:ext cx="6721643" cy="1569660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Look at the pictures and say what you see in them.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8765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246500" y="0"/>
            <a:ext cx="4951827" cy="2841674"/>
          </a:xfrm>
          <a:prstGeom prst="cloudCallou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Today’s Topic</a:t>
            </a:r>
            <a:endParaRPr lang="en-US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200687" y="2841674"/>
            <a:ext cx="9921922" cy="2876738"/>
          </a:xfrm>
          <a:prstGeom prst="horizontalScroll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 and modes of</a:t>
            </a:r>
          </a:p>
          <a:p>
            <a:pPr algn="ctr"/>
            <a:r>
              <a:rPr lang="en-US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e-communication</a:t>
            </a:r>
            <a:endParaRPr lang="en-US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877" y="270152"/>
            <a:ext cx="3784482" cy="2518401"/>
          </a:xfrm>
          <a:prstGeom prst="rect">
            <a:avLst/>
          </a:prstGeom>
          <a:solidFill>
            <a:srgbClr val="00B050"/>
          </a:solidFill>
          <a:ln w="57150">
            <a:solidFill>
              <a:srgbClr val="7030A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200687" y="5288340"/>
            <a:ext cx="9921922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Class: Nine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Thirteen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Lesson: One</a:t>
            </a:r>
          </a:p>
        </p:txBody>
      </p:sp>
    </p:spTree>
    <p:extLst>
      <p:ext uri="{BB962C8B-B14F-4D97-AF65-F5344CB8AC3E}">
        <p14:creationId xmlns:p14="http://schemas.microsoft.com/office/powerpoint/2010/main" val="74036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194" y="300250"/>
            <a:ext cx="6632812" cy="923330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024" y="1992573"/>
            <a:ext cx="11368585" cy="4154984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lesson Ss' will be to ….</a:t>
            </a:r>
          </a:p>
          <a:p>
            <a:pPr marL="342900" indent="-342900">
              <a:buAutoNum type="arabicPeriod"/>
            </a:pP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Surf the internet;</a:t>
            </a:r>
          </a:p>
          <a:p>
            <a:pPr marL="342900" indent="-342900">
              <a:buAutoNum type="arabicPeriod"/>
            </a:pP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and write email;</a:t>
            </a:r>
          </a:p>
          <a:p>
            <a:pPr marL="342900" indent="-342900">
              <a:buAutoNum type="arabicPeriod"/>
            </a:pP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texts.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03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74" y="177216"/>
            <a:ext cx="4799594" cy="35929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49516" y="292253"/>
            <a:ext cx="6833936" cy="3477875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e-mail is an electronic mail. It is a computer-aided way of exchanging digital text message from a sender to one or multiple recipient/s.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8962" y="4486283"/>
            <a:ext cx="10395285" cy="1941094"/>
          </a:xfrm>
          <a:prstGeom prst="rect">
            <a:avLst/>
          </a:prstGeom>
          <a:solidFill>
            <a:srgbClr val="00B05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 operate through a network of computers linked by the internet.</a:t>
            </a:r>
            <a:endParaRPr lang="en-US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633</Words>
  <Application>Microsoft Office PowerPoint</Application>
  <PresentationFormat>Widescreen</PresentationFormat>
  <Paragraphs>102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NikoshBAN</vt:lpstr>
      <vt:lpstr>Saroda</vt:lpstr>
      <vt:lpstr>Times New Roman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41</cp:revision>
  <dcterms:created xsi:type="dcterms:W3CDTF">2019-09-30T07:05:27Z</dcterms:created>
  <dcterms:modified xsi:type="dcterms:W3CDTF">2019-10-07T12:38:34Z</dcterms:modified>
</cp:coreProperties>
</file>