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5" r:id="rId9"/>
    <p:sldId id="263" r:id="rId10"/>
    <p:sldId id="266" r:id="rId11"/>
    <p:sldId id="267" r:id="rId12"/>
    <p:sldId id="268" r:id="rId13"/>
  </p:sldIdLst>
  <p:sldSz cx="9144000" cy="6858000" type="screen4x3"/>
  <p:notesSz cx="6858000" cy="9144000"/>
  <p:custShowLst>
    <p:custShow name="Custom Show 1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W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2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1-06T20:29:21.978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886201"/>
            <a:ext cx="6553200" cy="1524000"/>
          </a:xfr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8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990600" y="381000"/>
            <a:ext cx="7315200" cy="32766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bn-BD" sz="6600" dirty="0" smtClean="0">
                <a:latin typeface="NikoshBAN" pitchFamily="2" charset="0"/>
                <a:ea typeface="Verdana" pitchFamily="34" charset="0"/>
                <a:cs typeface="NikoshBAN" pitchFamily="2" charset="0"/>
              </a:rPr>
              <a:t>মূল্যায়ন </a:t>
            </a:r>
            <a:endParaRPr lang="en-US" sz="6600" dirty="0">
              <a:latin typeface="NikoshBAN" pitchFamily="2" charset="0"/>
              <a:ea typeface="Verdana" pitchFamily="34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95600"/>
          </a:xfrm>
          <a:ln w="38100"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(ক) ১,৩,৫,৭,৯,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….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এর পরবর্তী দুইটি সংখ্যা নির্ণয় কর। 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(খ) ৪,৮,১২,১৬,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…</a:t>
            </a:r>
            <a:r>
              <a:rPr lang="bn-BD" smtClean="0">
                <a:latin typeface="NikoshBAN" pitchFamily="2" charset="0"/>
                <a:cs typeface="NikoshBAN" pitchFamily="2" charset="0"/>
              </a:rPr>
              <a:t>এর পরবর্তী চারটি সংখ্যা নির্ণয় কর। 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  <a:ln w="76200">
            <a:solidFill>
              <a:schemeClr val="tx1"/>
            </a:solidFill>
          </a:ln>
        </p:spPr>
        <p:txBody>
          <a:bodyPr/>
          <a:lstStyle/>
          <a:p>
            <a:endParaRPr lang="bn-BD" dirty="0" smtClean="0"/>
          </a:p>
          <a:p>
            <a:pPr>
              <a:buNone/>
            </a:pPr>
            <a:r>
              <a:rPr lang="bn-BD" dirty="0" smtClean="0"/>
              <a:t> 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85800" y="4038600"/>
            <a:ext cx="7696200" cy="2438400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ঊপরের জ্যামিতিক চিত্র অনুযায়ী ৫০তম প্যাটার্ণ তৈরিতে কত গুলো কাঠির প্রয়োজন? তা বীজ গণিতীয়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রাশির সাহায্যে দেখাও।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33400" y="2209800"/>
            <a:ext cx="1060704" cy="1600200"/>
            <a:chOff x="533400" y="2209800"/>
            <a:chExt cx="1060704" cy="1600200"/>
          </a:xfrm>
        </p:grpSpPr>
        <p:sp>
          <p:nvSpPr>
            <p:cNvPr id="16" name="Isosceles Triangle 15"/>
            <p:cNvSpPr/>
            <p:nvPr/>
          </p:nvSpPr>
          <p:spPr>
            <a:xfrm>
              <a:off x="533400" y="2209800"/>
              <a:ext cx="1060704" cy="9144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62000" y="3505200"/>
              <a:ext cx="609600" cy="3048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১ম 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828800" y="1981200"/>
            <a:ext cx="1348292" cy="1828800"/>
            <a:chOff x="1828800" y="1981200"/>
            <a:chExt cx="1348292" cy="1828800"/>
          </a:xfrm>
        </p:grpSpPr>
        <p:grpSp>
          <p:nvGrpSpPr>
            <p:cNvPr id="15" name="Group 14"/>
            <p:cNvGrpSpPr/>
            <p:nvPr/>
          </p:nvGrpSpPr>
          <p:grpSpPr>
            <a:xfrm>
              <a:off x="1828800" y="1981200"/>
              <a:ext cx="1348292" cy="1213284"/>
              <a:chOff x="1447800" y="1834716"/>
              <a:chExt cx="1348292" cy="1213284"/>
            </a:xfrm>
          </p:grpSpPr>
          <p:sp>
            <p:nvSpPr>
              <p:cNvPr id="13" name="Isosceles Triangle 12"/>
              <p:cNvSpPr/>
              <p:nvPr/>
            </p:nvSpPr>
            <p:spPr>
              <a:xfrm>
                <a:off x="1447800" y="2133600"/>
                <a:ext cx="1060704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Isosceles Triangle 13"/>
              <p:cNvSpPr/>
              <p:nvPr/>
            </p:nvSpPr>
            <p:spPr>
              <a:xfrm rot="18020572">
                <a:off x="1808540" y="1907868"/>
                <a:ext cx="1060704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" name="Rectangle 25"/>
            <p:cNvSpPr/>
            <p:nvPr/>
          </p:nvSpPr>
          <p:spPr>
            <a:xfrm>
              <a:off x="2133600" y="3505200"/>
              <a:ext cx="609600" cy="3048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২য়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505200" y="1981200"/>
            <a:ext cx="2051304" cy="1828800"/>
            <a:chOff x="3505200" y="1981200"/>
            <a:chExt cx="2051304" cy="1828800"/>
          </a:xfrm>
        </p:grpSpPr>
        <p:grpSp>
          <p:nvGrpSpPr>
            <p:cNvPr id="12" name="Group 11"/>
            <p:cNvGrpSpPr/>
            <p:nvPr/>
          </p:nvGrpSpPr>
          <p:grpSpPr>
            <a:xfrm>
              <a:off x="3505200" y="1981200"/>
              <a:ext cx="2051304" cy="1213967"/>
              <a:chOff x="1143000" y="1757833"/>
              <a:chExt cx="2051304" cy="1213967"/>
            </a:xfrm>
          </p:grpSpPr>
          <p:sp>
            <p:nvSpPr>
              <p:cNvPr id="9" name="Isosceles Triangle 8"/>
              <p:cNvSpPr/>
              <p:nvPr/>
            </p:nvSpPr>
            <p:spPr>
              <a:xfrm>
                <a:off x="1143000" y="2057400"/>
                <a:ext cx="1060704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Isosceles Triangle 9"/>
              <p:cNvSpPr/>
              <p:nvPr/>
            </p:nvSpPr>
            <p:spPr>
              <a:xfrm rot="18002276">
                <a:off x="1502524" y="1830985"/>
                <a:ext cx="1060704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Isosceles Triangle 10"/>
              <p:cNvSpPr/>
              <p:nvPr/>
            </p:nvSpPr>
            <p:spPr>
              <a:xfrm>
                <a:off x="2133600" y="2057400"/>
                <a:ext cx="1060704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" name="Rectangle 26"/>
            <p:cNvSpPr/>
            <p:nvPr/>
          </p:nvSpPr>
          <p:spPr>
            <a:xfrm>
              <a:off x="4038600" y="3505200"/>
              <a:ext cx="762000" cy="3048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৩য়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867400" y="1981200"/>
            <a:ext cx="2415481" cy="1828800"/>
            <a:chOff x="5867400" y="1981200"/>
            <a:chExt cx="2415481" cy="1828800"/>
          </a:xfrm>
        </p:grpSpPr>
        <p:grpSp>
          <p:nvGrpSpPr>
            <p:cNvPr id="8" name="Group 7"/>
            <p:cNvGrpSpPr/>
            <p:nvPr/>
          </p:nvGrpSpPr>
          <p:grpSpPr>
            <a:xfrm>
              <a:off x="5867400" y="1981200"/>
              <a:ext cx="2415481" cy="1218082"/>
              <a:chOff x="1219200" y="1906118"/>
              <a:chExt cx="2415481" cy="1218082"/>
            </a:xfrm>
          </p:grpSpPr>
          <p:sp>
            <p:nvSpPr>
              <p:cNvPr id="4" name="Isosceles Triangle 3"/>
              <p:cNvSpPr/>
              <p:nvPr/>
            </p:nvSpPr>
            <p:spPr>
              <a:xfrm>
                <a:off x="1219200" y="2209800"/>
                <a:ext cx="1060704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Isosceles Triangle 4"/>
              <p:cNvSpPr/>
              <p:nvPr/>
            </p:nvSpPr>
            <p:spPr>
              <a:xfrm rot="3698503">
                <a:off x="1876490" y="1979270"/>
                <a:ext cx="1060704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Isosceles Triangle 5"/>
              <p:cNvSpPr/>
              <p:nvPr/>
            </p:nvSpPr>
            <p:spPr>
              <a:xfrm>
                <a:off x="2286000" y="2209800"/>
                <a:ext cx="1060704" cy="914400"/>
              </a:xfrm>
              <a:prstGeom prst="triangle">
                <a:avLst>
                  <a:gd name="adj" fmla="val 4779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Isosceles Triangle 6"/>
              <p:cNvSpPr/>
              <p:nvPr/>
            </p:nvSpPr>
            <p:spPr>
              <a:xfrm rot="18026487">
                <a:off x="2647129" y="1984286"/>
                <a:ext cx="1060704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Rectangle 27"/>
            <p:cNvSpPr/>
            <p:nvPr/>
          </p:nvSpPr>
          <p:spPr>
            <a:xfrm>
              <a:off x="6705600" y="3505200"/>
              <a:ext cx="838200" cy="3048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৪র্থ 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25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bn-BD" sz="6000" b="1" cap="all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6000" b="1" cap="all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3810000"/>
            <a:ext cx="3581400" cy="2690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" y="228600"/>
            <a:ext cx="8610600" cy="1143000"/>
          </a:xfrm>
          <a:solidFill>
            <a:srgbClr val="FFFF00"/>
          </a:solidFill>
          <a:ln w="38100">
            <a:solidFill>
              <a:srgbClr val="00206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bn-BD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পরিচিতি</a:t>
            </a:r>
            <a:r>
              <a:rPr lang="bn-BD" b="1" dirty="0" smtClean="0"/>
              <a:t> 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152400" y="1600200"/>
            <a:ext cx="4419600" cy="4572000"/>
          </a:xfrm>
          <a:solidFill>
            <a:schemeClr val="accent2">
              <a:lumMod val="75000"/>
            </a:schemeClr>
          </a:solidFill>
          <a:ln w="38100">
            <a:solidFill>
              <a:srgbClr val="00B05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40000" lnSpcReduction="20000"/>
          </a:bodyPr>
          <a:lstStyle/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128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bn-BD" sz="14400" dirty="0" smtClean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5000" dirty="0" smtClean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‡</a:t>
            </a:r>
            <a:r>
              <a:rPr lang="en-US" sz="5000" dirty="0" err="1" smtClean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gv</a:t>
            </a:r>
            <a:r>
              <a:rPr lang="en-US" sz="5000" dirty="0" smtClean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 t </a:t>
            </a:r>
            <a:r>
              <a:rPr lang="en-US" sz="5000" dirty="0" err="1" smtClean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AvjgMxi</a:t>
            </a:r>
            <a:r>
              <a:rPr lang="en-US" sz="5000" dirty="0" smtClean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 ‡</a:t>
            </a:r>
            <a:r>
              <a:rPr lang="en-US" sz="5000" dirty="0" err="1" smtClean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nv‡mb</a:t>
            </a:r>
            <a:r>
              <a:rPr lang="en-US" sz="5000" dirty="0" smtClean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5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mnKvwi</a:t>
            </a:r>
            <a:r>
              <a:rPr lang="en-US" sz="5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5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5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weÁvb</a:t>
            </a:r>
            <a:r>
              <a:rPr lang="en-US" sz="5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 </a:t>
            </a:r>
          </a:p>
          <a:p>
            <a:pPr>
              <a:buNone/>
            </a:pPr>
            <a:r>
              <a:rPr lang="en-US" sz="5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ivwgRv</a:t>
            </a:r>
            <a:r>
              <a:rPr lang="en-US" sz="5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evwjKv</a:t>
            </a:r>
            <a:r>
              <a:rPr lang="en-US" sz="5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D”P we`¨</a:t>
            </a:r>
            <a:r>
              <a:rPr lang="en-US" sz="5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vjq</a:t>
            </a:r>
            <a:endParaRPr lang="en-US" sz="50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5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KvbvBNvU,wm‡jU</a:t>
            </a:r>
            <a:r>
              <a:rPr lang="en-US" sz="5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sz="5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5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gvev</a:t>
            </a:r>
            <a:r>
              <a:rPr lang="en-US" sz="5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 01786935252</a:t>
            </a:r>
            <a:endParaRPr lang="en-US" sz="50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4689230" y="1635369"/>
            <a:ext cx="4038600" cy="4525963"/>
          </a:xfrm>
          <a:solidFill>
            <a:schemeClr val="tx2">
              <a:lumMod val="40000"/>
              <a:lumOff val="60000"/>
            </a:schemeClr>
          </a:solidFill>
          <a:ln w="38100">
            <a:solidFill>
              <a:srgbClr val="FF000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/>
          <a:lstStyle/>
          <a:p>
            <a:pPr>
              <a:buNone/>
            </a:pPr>
            <a:r>
              <a:rPr lang="bn-BD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শ্রেণিঃ ৮ম</a:t>
            </a:r>
          </a:p>
          <a:p>
            <a:pPr>
              <a:buNone/>
            </a:pPr>
            <a:r>
              <a:rPr lang="bn-BD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বিষয়ঃ সাধারণ গণিত</a:t>
            </a:r>
          </a:p>
          <a:p>
            <a:pPr>
              <a:buNone/>
            </a:pP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অধ্যায়ঃপ্রথম (প্যার্টাণ) 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সময়ঃ৪৫ মিনিট </a:t>
            </a:r>
          </a:p>
          <a:p>
            <a:pPr>
              <a:buNone/>
            </a:pPr>
            <a:r>
              <a:rPr lang="bn-BD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তারিখঃ১১/০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8</a:t>
            </a:r>
            <a:r>
              <a:rPr lang="bn-BD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/১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9</a:t>
            </a:r>
            <a:r>
              <a:rPr lang="bn-BD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ইং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62000" y="1981200"/>
            <a:ext cx="32766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lenovo\Desktop\ALAMGIR\12105902_1710475892508852_7080195047779857730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095500"/>
            <a:ext cx="25908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295400" y="0"/>
            <a:ext cx="6248400" cy="1219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bn-BD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কাঠি দিয়ে তৈরী  কয়েকটি চিত্র লক্ষ্য  কর ।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447800" y="1447800"/>
            <a:ext cx="1905000" cy="2286000"/>
            <a:chOff x="1447800" y="1447800"/>
            <a:chExt cx="1905000" cy="2286000"/>
          </a:xfrm>
        </p:grpSpPr>
        <p:sp>
          <p:nvSpPr>
            <p:cNvPr id="5" name="Rectangle 4"/>
            <p:cNvSpPr/>
            <p:nvPr/>
          </p:nvSpPr>
          <p:spPr>
            <a:xfrm>
              <a:off x="1447800" y="1447800"/>
              <a:ext cx="1905000" cy="1600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28800" y="3200400"/>
              <a:ext cx="1295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১ম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981200" y="4191000"/>
            <a:ext cx="5029200" cy="2362200"/>
            <a:chOff x="1981200" y="4191000"/>
            <a:chExt cx="5029200" cy="2362200"/>
          </a:xfrm>
        </p:grpSpPr>
        <p:grpSp>
          <p:nvGrpSpPr>
            <p:cNvPr id="12" name="Group 11"/>
            <p:cNvGrpSpPr/>
            <p:nvPr/>
          </p:nvGrpSpPr>
          <p:grpSpPr>
            <a:xfrm>
              <a:off x="1981200" y="4191000"/>
              <a:ext cx="5029200" cy="1600200"/>
              <a:chOff x="838200" y="3886200"/>
              <a:chExt cx="5029200" cy="160020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838200" y="3886200"/>
                <a:ext cx="1905000" cy="1600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743200" y="3886200"/>
                <a:ext cx="1676400" cy="160020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419600" y="3886200"/>
                <a:ext cx="1447800" cy="1600200"/>
              </a:xfrm>
              <a:prstGeom prst="rect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4114800" y="6019800"/>
              <a:ext cx="1295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৩য়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105400" y="1371600"/>
            <a:ext cx="2895600" cy="2438400"/>
            <a:chOff x="5105400" y="1371600"/>
            <a:chExt cx="2895600" cy="2438400"/>
          </a:xfrm>
        </p:grpSpPr>
        <p:grpSp>
          <p:nvGrpSpPr>
            <p:cNvPr id="8" name="Group 7"/>
            <p:cNvGrpSpPr/>
            <p:nvPr/>
          </p:nvGrpSpPr>
          <p:grpSpPr>
            <a:xfrm>
              <a:off x="5105400" y="1371600"/>
              <a:ext cx="2895600" cy="1752600"/>
              <a:chOff x="5029200" y="990600"/>
              <a:chExt cx="2895600" cy="17526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5029200" y="990600"/>
                <a:ext cx="1676400" cy="1752600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6705600" y="990600"/>
                <a:ext cx="1219200" cy="17526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Rectangle 15"/>
            <p:cNvSpPr/>
            <p:nvPr/>
          </p:nvSpPr>
          <p:spPr>
            <a:xfrm>
              <a:off x="5715000" y="3276600"/>
              <a:ext cx="1295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২য় 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762000"/>
            <a:ext cx="7620000" cy="5181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76200"/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নিচের সংখ্যা গুলো লক্ষ্য কর  ।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(ক) ১,৩,৫,৭,৯,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…………….</a:t>
            </a:r>
          </a:p>
          <a:p>
            <a:pPr algn="ctr"/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/>
              <a:t>(খ)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৫,১০,১৫,২০,২৫,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………..   </a:t>
            </a:r>
            <a:endParaRPr lang="en-US" sz="4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533400"/>
            <a:ext cx="6248400" cy="1828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পাঠের</a:t>
            </a: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শিরোনামঃ</a:t>
            </a:r>
          </a:p>
          <a:p>
            <a:pPr algn="ctr"/>
            <a:r>
              <a:rPr lang="bn-BD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প্যাটার্ণ 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bn-BD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29000"/>
          </a:xfrm>
          <a:solidFill>
            <a:schemeClr val="tx2">
              <a:lumMod val="50000"/>
            </a:schemeClr>
          </a:solidFill>
          <a:ln>
            <a:solidFill>
              <a:srgbClr val="FF0000"/>
            </a:solidFill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bn-BD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১।প্যাটার্ন কী তা বলতে পারবে।</a:t>
            </a:r>
          </a:p>
          <a:p>
            <a:pPr>
              <a:buNone/>
            </a:pPr>
            <a:r>
              <a:rPr lang="bn-BD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২।বিভিন্ন প্রকার প্যাটার্ন সম্পকে বলতে পারবে।</a:t>
            </a:r>
          </a:p>
          <a:p>
            <a:pPr>
              <a:buNone/>
            </a:pPr>
            <a:r>
              <a:rPr lang="bn-BD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৩।প্যাটার্নকে চলকের মাধ্যমে বীজগণিতীয় রাশিতে প্রকাশ করতে পারবে। 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3352800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bn-BD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নিচের সাংখ্যিক প্যাটার্নের পাশা পাশি দুইটিপদের পার্থক্য বের কর 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(ক) ৮,১৬,২৪,৩২,৪০,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(খ) ৬,১২,১৮,২৪,৩০,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(গ) ৭,১২,১৭,২২,২৭,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(ঘ) ৪,৮,১২,১৬,২০,</a:t>
            </a: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5562600"/>
            <a:ext cx="81534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ঊত্তরঃ (ক)  ৮,(খ) ৬,(গ) ৫,(ঘ) ৪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66800" y="609600"/>
            <a:ext cx="7315200" cy="914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নিচের জ্যামিতিক চিত্র গুলো কাঠি দিয়ে তৈরি করা হলো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048000" y="2209800"/>
            <a:ext cx="1828800" cy="1447800"/>
            <a:chOff x="3048000" y="2209800"/>
            <a:chExt cx="1828800" cy="1447800"/>
          </a:xfrm>
        </p:grpSpPr>
        <p:grpSp>
          <p:nvGrpSpPr>
            <p:cNvPr id="13" name="Group 12"/>
            <p:cNvGrpSpPr/>
            <p:nvPr/>
          </p:nvGrpSpPr>
          <p:grpSpPr>
            <a:xfrm>
              <a:off x="3048000" y="2209800"/>
              <a:ext cx="1828800" cy="914400"/>
              <a:chOff x="2667000" y="609600"/>
              <a:chExt cx="1828800" cy="914400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2667000" y="609600"/>
                <a:ext cx="914400" cy="9144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3581400" y="609600"/>
                <a:ext cx="914400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Rectangle 15"/>
            <p:cNvSpPr/>
            <p:nvPr/>
          </p:nvSpPr>
          <p:spPr>
            <a:xfrm>
              <a:off x="3505200" y="3276600"/>
              <a:ext cx="8382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২য় 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990600" y="2209800"/>
            <a:ext cx="914400" cy="1447800"/>
            <a:chOff x="990600" y="2209800"/>
            <a:chExt cx="914400" cy="1447800"/>
          </a:xfrm>
        </p:grpSpPr>
        <p:sp>
          <p:nvSpPr>
            <p:cNvPr id="2" name="Rectangle 1"/>
            <p:cNvSpPr/>
            <p:nvPr/>
          </p:nvSpPr>
          <p:spPr>
            <a:xfrm>
              <a:off x="990600" y="2209800"/>
              <a:ext cx="914400" cy="914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066800" y="3276600"/>
              <a:ext cx="8382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১ম 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562600" y="2209800"/>
            <a:ext cx="2743200" cy="1447800"/>
            <a:chOff x="5562600" y="2209800"/>
            <a:chExt cx="2743200" cy="1447800"/>
          </a:xfrm>
        </p:grpSpPr>
        <p:grpSp>
          <p:nvGrpSpPr>
            <p:cNvPr id="14" name="Group 13"/>
            <p:cNvGrpSpPr/>
            <p:nvPr/>
          </p:nvGrpSpPr>
          <p:grpSpPr>
            <a:xfrm>
              <a:off x="5562600" y="2209800"/>
              <a:ext cx="2743200" cy="914400"/>
              <a:chOff x="5410200" y="609600"/>
              <a:chExt cx="2743200" cy="91440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5410200" y="609600"/>
                <a:ext cx="914400" cy="91440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6324600" y="609600"/>
                <a:ext cx="914400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7239000" y="609600"/>
                <a:ext cx="914400" cy="914400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Rectangle 17"/>
            <p:cNvSpPr/>
            <p:nvPr/>
          </p:nvSpPr>
          <p:spPr>
            <a:xfrm>
              <a:off x="6553200" y="3276600"/>
              <a:ext cx="8382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৩য় 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514600" y="4876800"/>
            <a:ext cx="3657600" cy="1524000"/>
            <a:chOff x="2286000" y="4876800"/>
            <a:chExt cx="3657600" cy="1524000"/>
          </a:xfrm>
        </p:grpSpPr>
        <p:grpSp>
          <p:nvGrpSpPr>
            <p:cNvPr id="12" name="Group 11"/>
            <p:cNvGrpSpPr/>
            <p:nvPr/>
          </p:nvGrpSpPr>
          <p:grpSpPr>
            <a:xfrm>
              <a:off x="2286000" y="4876800"/>
              <a:ext cx="3657600" cy="914400"/>
              <a:chOff x="990600" y="2819400"/>
              <a:chExt cx="3657600" cy="9144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990600" y="2819400"/>
                <a:ext cx="914400" cy="9144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905000" y="2819400"/>
                <a:ext cx="914400" cy="9144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819400" y="2819400"/>
                <a:ext cx="914400" cy="914400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733800" y="2819400"/>
                <a:ext cx="914400" cy="9144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3657600" y="6019800"/>
              <a:ext cx="8382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৪র্থ 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bn-BD" dirty="0" smtClean="0"/>
              <a:t>দলীয় কাজ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1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।কাঠি দিয়ে পরবর্তী চিত্রটি তৈরি কর এবং তা ব্যাখ্যা কর। </a:t>
            </a:r>
          </a:p>
          <a:p>
            <a:pPr>
              <a:buNone/>
            </a:pP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২।১১,৮,৫,২,-১,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…….</a:t>
            </a:r>
            <a:r>
              <a:rPr lang="bn-BD" sz="6000" smtClean="0">
                <a:latin typeface="NikoshBAN" pitchFamily="2" charset="0"/>
                <a:cs typeface="NikoshBAN" pitchFamily="2" charset="0"/>
              </a:rPr>
              <a:t>এর পরবর্তী তিনটি সংখ্যা বের কর।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254</Words>
  <Application>Microsoft Office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  <vt:variant>
        <vt:lpstr>Custom Shows</vt:lpstr>
      </vt:variant>
      <vt:variant>
        <vt:i4>1</vt:i4>
      </vt:variant>
    </vt:vector>
  </HeadingPairs>
  <TitlesOfParts>
    <vt:vector size="14" baseType="lpstr">
      <vt:lpstr>Office Theme</vt:lpstr>
      <vt:lpstr>PowerPoint Presentation</vt:lpstr>
      <vt:lpstr>পরিচিতি  </vt:lpstr>
      <vt:lpstr>PowerPoint Presentation</vt:lpstr>
      <vt:lpstr>PowerPoint Presentation</vt:lpstr>
      <vt:lpstr>PowerPoint Presentation</vt:lpstr>
      <vt:lpstr>শিখনফল </vt:lpstr>
      <vt:lpstr>একক কাজ</vt:lpstr>
      <vt:lpstr>PowerPoint Presentation</vt:lpstr>
      <vt:lpstr>দলীয় কাজ </vt:lpstr>
      <vt:lpstr>মূল্যায়ন </vt:lpstr>
      <vt:lpstr>বাড়ির কাজ</vt:lpstr>
      <vt:lpstr>ধন্যবাদ </vt:lpstr>
      <vt:lpstr>Custom Show 1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Administrator</dc:creator>
  <cp:lastModifiedBy>lenovo</cp:lastModifiedBy>
  <cp:revision>102</cp:revision>
  <dcterms:created xsi:type="dcterms:W3CDTF">2006-08-16T00:00:00Z</dcterms:created>
  <dcterms:modified xsi:type="dcterms:W3CDTF">2019-10-07T17:21:29Z</dcterms:modified>
</cp:coreProperties>
</file>