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  <p:sldMasterId id="2147483756" r:id="rId4"/>
    <p:sldMasterId id="2147483768" r:id="rId5"/>
  </p:sldMasterIdLst>
  <p:sldIdLst>
    <p:sldId id="256" r:id="rId6"/>
    <p:sldId id="257" r:id="rId7"/>
    <p:sldId id="266" r:id="rId8"/>
    <p:sldId id="258" r:id="rId9"/>
    <p:sldId id="259" r:id="rId10"/>
    <p:sldId id="260" r:id="rId11"/>
    <p:sldId id="261" r:id="rId12"/>
    <p:sldId id="262" r:id="rId13"/>
    <p:sldId id="263" r:id="rId14"/>
    <p:sldId id="274" r:id="rId15"/>
    <p:sldId id="264" r:id="rId16"/>
    <p:sldId id="265" r:id="rId17"/>
    <p:sldId id="267" r:id="rId18"/>
    <p:sldId id="269" r:id="rId19"/>
    <p:sldId id="270" r:id="rId20"/>
    <p:sldId id="268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17968A-0488-424B-961C-B03EEFFE8D5D}" type="datetimeFigureOut">
              <a:rPr lang="en-US" smtClean="0"/>
              <a:pPr/>
              <a:t>09-May-19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B266D7-8094-459A-BEFF-AD2AA47A0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33400"/>
            <a:ext cx="6934200" cy="457714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9430" y="5181600"/>
            <a:ext cx="81580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</a:rPr>
              <a:t>mevB‡K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</a:rPr>
              <a:t>AvšÍwiK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</a:rPr>
              <a:t>ï‡f”Qv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7400" y="1295400"/>
            <a:ext cx="4876800" cy="4876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948970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e„Ë</a:t>
            </a:r>
            <a:endParaRPr lang="en-US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1928" y="284872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AswKZ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e„‡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eY©bv</a:t>
            </a:r>
            <a:endParaRPr lang="en-US" sz="7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5335115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1.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GwU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GKwU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eµ †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iLv</a:t>
            </a:r>
            <a:endParaRPr lang="en-US" sz="5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743200"/>
            <a:ext cx="486703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2. eµ †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iLvwU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Ave×</a:t>
            </a:r>
            <a:endParaRPr lang="en-US" sz="5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810000"/>
            <a:ext cx="7875874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3. </a:t>
            </a:r>
            <a:r>
              <a:rPr lang="en-US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e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µ †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iLvi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cÖwZwU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we›`y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†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fZ‡ii</a:t>
            </a:r>
            <a:endParaRPr lang="en-US" sz="55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5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GKwU</a:t>
            </a:r>
            <a:r>
              <a:rPr lang="en-US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</a:t>
            </a:r>
            <a:r>
              <a:rPr lang="en-US" sz="5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we›`y</a:t>
            </a:r>
            <a:r>
              <a:rPr lang="en-US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†_‡K </a:t>
            </a:r>
            <a:r>
              <a:rPr lang="en-US" sz="5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mgvb</a:t>
            </a:r>
            <a:r>
              <a:rPr lang="en-US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 `~‡</a:t>
            </a:r>
            <a:r>
              <a:rPr lang="en-US" sz="5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</a:rPr>
              <a:t>i</a:t>
            </a:r>
            <a:endParaRPr lang="en-US" sz="5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24600" y="1670540"/>
            <a:ext cx="2133600" cy="2133600"/>
            <a:chOff x="6324600" y="1670540"/>
            <a:chExt cx="2133600" cy="2133600"/>
          </a:xfrm>
        </p:grpSpPr>
        <p:sp>
          <p:nvSpPr>
            <p:cNvPr id="8" name="Oval 7"/>
            <p:cNvSpPr/>
            <p:nvPr/>
          </p:nvSpPr>
          <p:spPr>
            <a:xfrm>
              <a:off x="6324600" y="1670540"/>
              <a:ext cx="2133600" cy="2133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flipV="1">
              <a:off x="7353300" y="2699240"/>
              <a:ext cx="76200" cy="76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>
            <a:stCxn id="8" idx="1"/>
          </p:cNvCxnSpPr>
          <p:nvPr/>
        </p:nvCxnSpPr>
        <p:spPr>
          <a:xfrm rot="16200000" flipH="1">
            <a:off x="6631198" y="1988859"/>
            <a:ext cx="751994" cy="7402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 flipV="1">
            <a:off x="7404272" y="1997066"/>
            <a:ext cx="727401" cy="727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55484" y="2807384"/>
            <a:ext cx="844060" cy="647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433604" y="2763128"/>
            <a:ext cx="948396" cy="437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507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e„Ë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Kv‡K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e‡j</a:t>
            </a:r>
            <a:endParaRPr lang="en-US" sz="7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248400" y="1600200"/>
            <a:ext cx="2133600" cy="2133600"/>
            <a:chOff x="5029200" y="1981200"/>
            <a:chExt cx="3581400" cy="3581400"/>
          </a:xfrm>
        </p:grpSpPr>
        <p:grpSp>
          <p:nvGrpSpPr>
            <p:cNvPr id="2" name="Group 9"/>
            <p:cNvGrpSpPr/>
            <p:nvPr/>
          </p:nvGrpSpPr>
          <p:grpSpPr>
            <a:xfrm>
              <a:off x="5029200" y="1981200"/>
              <a:ext cx="3581400" cy="3581400"/>
              <a:chOff x="6324600" y="1670540"/>
              <a:chExt cx="2133600" cy="21336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6324600" y="1670540"/>
                <a:ext cx="2133600" cy="2133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flipV="1">
                <a:off x="7353300" y="269924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rot="16200000" flipH="1">
              <a:off x="5543847" y="2515521"/>
              <a:ext cx="1262276" cy="12426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7"/>
            </p:cNvCxnSpPr>
            <p:nvPr/>
          </p:nvCxnSpPr>
          <p:spPr>
            <a:xfrm rot="16200000" flipH="1" flipV="1">
              <a:off x="6841509" y="2505683"/>
              <a:ext cx="1244607" cy="12446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5547349" y="3892325"/>
              <a:ext cx="1456927" cy="1121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6876674" y="3801122"/>
              <a:ext cx="1567458" cy="756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457200" y="1600200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Zvn‡j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Avgiv</a:t>
            </a:r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SutonnyMJ" pitchFamily="2" charset="0"/>
            </a:endParaRPr>
          </a:p>
          <a:p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ej‡Z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cvwi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-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3810000"/>
            <a:ext cx="79248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e„Ë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GKwU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Ave× eµ‡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iLv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hvi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cÖ‡Z¨K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we›`z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wfZ‡ii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GKwU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we›`y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†_‡K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mgvb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`~‡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i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2544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e„‡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wewfbœ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Ask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964720" y="2404404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†K›`ª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9600" y="4495800"/>
            <a:ext cx="79248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†K›`ª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n‡jv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e„‡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fZ‡ii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Ggb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GKwU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we›`y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hv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†_‡K e„‡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Dc‡ii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cÖ‡Z¨K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we›`yi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`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yiZ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¡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mgvb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wP‡Î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  N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n‡jv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e„‡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Ëi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†K›`ª)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533400" y="1261404"/>
            <a:ext cx="4902588" cy="3081996"/>
            <a:chOff x="533400" y="1261404"/>
            <a:chExt cx="4902588" cy="3081996"/>
          </a:xfrm>
        </p:grpSpPr>
        <p:grpSp>
          <p:nvGrpSpPr>
            <p:cNvPr id="14" name="Group 9"/>
            <p:cNvGrpSpPr/>
            <p:nvPr/>
          </p:nvGrpSpPr>
          <p:grpSpPr>
            <a:xfrm>
              <a:off x="1143000" y="1828800"/>
              <a:ext cx="2514600" cy="2514600"/>
              <a:chOff x="6324600" y="1670540"/>
              <a:chExt cx="2133600" cy="21336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324600" y="1670540"/>
                <a:ext cx="2133600" cy="2133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V="1">
                <a:off x="7353300" y="269924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>
              <a:off x="2540388" y="3090204"/>
              <a:ext cx="2895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1690468" y="2745548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N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905000" y="1261404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K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3400" y="3254514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L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76600" y="3406914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M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2544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e„‡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wewfbœ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Ask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566140" y="22098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R¨v</a:t>
            </a:r>
            <a:endParaRPr lang="en-US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09600" y="4425460"/>
            <a:ext cx="7924800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e„‡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h‡Kvb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`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yBwU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we›`yi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ms‡hvRK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iLvsk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n‡jv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e„‡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R¨v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wP‡Î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  LM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n‡jv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e„‡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Ëi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GwKU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R¨v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)</a:t>
            </a:r>
          </a:p>
        </p:txBody>
      </p:sp>
      <p:grpSp>
        <p:nvGrpSpPr>
          <p:cNvPr id="3" name="Group 9"/>
          <p:cNvGrpSpPr/>
          <p:nvPr/>
        </p:nvGrpSpPr>
        <p:grpSpPr>
          <a:xfrm>
            <a:off x="1143000" y="1828800"/>
            <a:ext cx="2514600" cy="2514600"/>
            <a:chOff x="6324600" y="1670540"/>
            <a:chExt cx="2133600" cy="2133600"/>
          </a:xfrm>
        </p:grpSpPr>
        <p:sp>
          <p:nvSpPr>
            <p:cNvPr id="20" name="Oval 19"/>
            <p:cNvSpPr/>
            <p:nvPr/>
          </p:nvSpPr>
          <p:spPr>
            <a:xfrm>
              <a:off x="6324600" y="1670540"/>
              <a:ext cx="2133600" cy="2133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V="1">
              <a:off x="7353300" y="2699240"/>
              <a:ext cx="76200" cy="76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Arrow Connector 108"/>
          <p:cNvCxnSpPr/>
          <p:nvPr/>
        </p:nvCxnSpPr>
        <p:spPr>
          <a:xfrm flipV="1">
            <a:off x="2819400" y="3091792"/>
            <a:ext cx="2616588" cy="64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1690468" y="2745548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905000" y="1261404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K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674080" y="3535874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L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192192" y="3547594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371600" y="3810000"/>
            <a:ext cx="2057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2544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e„‡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wewfbœ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Ask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063196" y="3016352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</a:t>
            </a:r>
            <a:endParaRPr lang="en-US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09600" y="4425460"/>
            <a:ext cx="7924800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e¨vm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e„‡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Ëi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K›`ªMvgx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R¨v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e¨v‡mi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A‡a©K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n‡jv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e¨vmva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©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(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wP‡Î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  LM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n‡jv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e„‡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Ëi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GwKU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e¨vm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)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1143000" y="1828800"/>
            <a:ext cx="2514600" cy="2514600"/>
            <a:chOff x="6324600" y="1670540"/>
            <a:chExt cx="2133600" cy="2133600"/>
          </a:xfrm>
        </p:grpSpPr>
        <p:sp>
          <p:nvSpPr>
            <p:cNvPr id="20" name="Oval 19"/>
            <p:cNvSpPr/>
            <p:nvPr/>
          </p:nvSpPr>
          <p:spPr>
            <a:xfrm>
              <a:off x="6324600" y="1670540"/>
              <a:ext cx="2133600" cy="2133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V="1">
              <a:off x="7353300" y="2699240"/>
              <a:ext cx="76200" cy="76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Arrow Connector 108"/>
          <p:cNvCxnSpPr/>
          <p:nvPr/>
        </p:nvCxnSpPr>
        <p:spPr>
          <a:xfrm>
            <a:off x="2971800" y="3124200"/>
            <a:ext cx="26670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1752600" y="2514600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905000" y="1261404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K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471268" y="2777196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L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389144" y="2757268"/>
            <a:ext cx="91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M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0800000" flipH="1">
            <a:off x="1143000" y="3086100"/>
            <a:ext cx="2514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381000" y="1524000"/>
            <a:ext cx="8763000" cy="495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3016" y="1654124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wPwýZ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AskwUi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(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bvg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mbv³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Ki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04800" y="1752600"/>
            <a:ext cx="5154588" cy="4343400"/>
            <a:chOff x="685800" y="2133600"/>
            <a:chExt cx="3657600" cy="3081996"/>
          </a:xfrm>
        </p:grpSpPr>
        <p:grpSp>
          <p:nvGrpSpPr>
            <p:cNvPr id="21" name="Group 9"/>
            <p:cNvGrpSpPr/>
            <p:nvPr/>
          </p:nvGrpSpPr>
          <p:grpSpPr>
            <a:xfrm>
              <a:off x="1295400" y="2700996"/>
              <a:ext cx="2514600" cy="2514600"/>
              <a:chOff x="6324600" y="1670540"/>
              <a:chExt cx="2133600" cy="2133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324600" y="1670540"/>
                <a:ext cx="2133600" cy="2133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53300" y="269924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1842868" y="3617744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57400" y="2133600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K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5800" y="4126710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L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29000" y="4279110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M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3080658" y="2667000"/>
            <a:ext cx="1872342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52400" y="228600"/>
            <a:ext cx="86106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12003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e„‡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Ëi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wPwýZ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As‡‡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ki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bvg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mbv³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Ki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67400" y="2895600"/>
            <a:ext cx="2438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R¨v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7400" y="3733800"/>
            <a:ext cx="2438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†K›`ª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67400" y="4552072"/>
            <a:ext cx="2438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67400" y="5410200"/>
            <a:ext cx="2438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e¨vmva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©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C -0.15868 -0.16651 -0.31719 -0.33279 -0.39236 -0.3136 C -0.46754 -0.2944 -0.44132 0.04394 -0.45087 0.11494 " pathEditMode="relative" ptsTypes="aaA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381000" y="1524000"/>
            <a:ext cx="8763000" cy="495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3016" y="1654124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wPwýZ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AskwUi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(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LM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bvg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mbv³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Ki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304800" y="1752600"/>
            <a:ext cx="5255744" cy="4343400"/>
            <a:chOff x="685800" y="2133600"/>
            <a:chExt cx="3729381" cy="3081996"/>
          </a:xfrm>
        </p:grpSpPr>
        <p:grpSp>
          <p:nvGrpSpPr>
            <p:cNvPr id="3" name="Group 9"/>
            <p:cNvGrpSpPr/>
            <p:nvPr/>
          </p:nvGrpSpPr>
          <p:grpSpPr>
            <a:xfrm>
              <a:off x="1295400" y="2700996"/>
              <a:ext cx="2514600" cy="2514600"/>
              <a:chOff x="6324600" y="1670540"/>
              <a:chExt cx="2133600" cy="2133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324600" y="1670540"/>
                <a:ext cx="2133600" cy="2133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53300" y="269924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1973501" y="3553563"/>
              <a:ext cx="9144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57400" y="2133600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K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5800" y="3711615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L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0780" y="3735738"/>
              <a:ext cx="9144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M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1828800" y="2667000"/>
            <a:ext cx="31242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52400" y="228600"/>
            <a:ext cx="8610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03537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e„‡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Ëi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wPwýZ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As‡ki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bvg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mbv³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Ki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58000" y="30480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R¨v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0" y="48006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58000" y="39624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‡K›`ª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58000" y="5602069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e¨vmva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©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176996" y="4324111"/>
            <a:ext cx="3516613" cy="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966 C -0.15104 -0.24306 -0.30209 -0.50486 -0.40278 -0.51735 C -0.50348 -0.52891 -0.57118 -0.13992 -0.60417 -0.05967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00" y="-2740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381000" y="1524000"/>
            <a:ext cx="8763000" cy="495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1695271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wPwýZ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AskwUi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(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LM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bvg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 mbv³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Ki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540154" y="1752600"/>
            <a:ext cx="4809371" cy="4343400"/>
            <a:chOff x="852803" y="2133600"/>
            <a:chExt cx="3412640" cy="3081996"/>
          </a:xfrm>
        </p:grpSpPr>
        <p:grpSp>
          <p:nvGrpSpPr>
            <p:cNvPr id="3" name="Group 9"/>
            <p:cNvGrpSpPr/>
            <p:nvPr/>
          </p:nvGrpSpPr>
          <p:grpSpPr>
            <a:xfrm>
              <a:off x="1295400" y="2700996"/>
              <a:ext cx="2514600" cy="2514600"/>
              <a:chOff x="6324600" y="1670540"/>
              <a:chExt cx="2133600" cy="2133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324600" y="1670540"/>
                <a:ext cx="2133600" cy="21336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53300" y="269924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1973501" y="3553563"/>
              <a:ext cx="9144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57400" y="2133600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K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2803" y="4385429"/>
              <a:ext cx="91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L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1042" y="4370439"/>
              <a:ext cx="9144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SutonnyMJ" pitchFamily="2" charset="0"/>
                </a:rPr>
                <a:t>M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2819400" y="2819400"/>
            <a:ext cx="2667000" cy="22860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52400" y="228600"/>
            <a:ext cx="8610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03537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e„‡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Ëi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wPwýZ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As‡ki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bvg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mbv³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Ki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58000" y="48006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0" y="31242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R¨v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utonnyMJ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58000" y="39624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‡K›`ª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58000" y="5602069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e¨vmva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utonnyMJ" pitchFamily="2" charset="0"/>
              </a:rPr>
              <a:t>©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19664" y="5217944"/>
            <a:ext cx="304800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0.00439 C -0.13802 -0.11448 -0.28907 -0.22456 -0.37604 -0.17229 C -0.46302 -0.12003 -0.48716 0.22965 -0.50834 0.30921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00" y="470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3320" y="5215596"/>
            <a:ext cx="63674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</a:rPr>
              <a:t>ab¨ev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</a:rPr>
              <a:t>`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graphics-greetings-81569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4800"/>
            <a:ext cx="5819775" cy="49393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869751"/>
            <a:ext cx="71628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cvV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Dc¯’vcYvq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374880"/>
            <a:ext cx="7162800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‡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gvt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Avãyi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iv¾vK </a:t>
            </a:r>
          </a:p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cÖavb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wk¶K</a:t>
            </a:r>
            <a:endParaRPr lang="en-US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ivYxnvwU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m.cÖv.we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.</a:t>
            </a:r>
          </a:p>
          <a:p>
            <a:pPr algn="ctr"/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wkeMÄ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PuvcvBbveMÄ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09600"/>
            <a:ext cx="71628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welq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: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MwYZ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756624"/>
            <a:ext cx="4953000" cy="36317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cvV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: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11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e„Ë</a:t>
            </a:r>
            <a:endParaRPr lang="en-US" sz="7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11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kªwY</a:t>
            </a:r>
            <a:r>
              <a:rPr lang="en-U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: 5g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411540"/>
            <a:ext cx="55626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wkLbdj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712184"/>
            <a:ext cx="7939994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1.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e„ËvKvi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e¯‘ mbv³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Ki‡Z</a:t>
            </a:r>
            <a:r>
              <a:rPr lang="en-US" sz="5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5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cvi‡e</a:t>
            </a:r>
            <a:endParaRPr lang="en-US" sz="5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905000"/>
            <a:ext cx="5804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GB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cvV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k‡l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wk¶v_©xMY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utonnyMJ" pitchFamily="2" charset="0"/>
              </a:rPr>
              <a:t>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626584"/>
            <a:ext cx="5953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2.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e„Ë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Zv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ej‡Z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cvi‡e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4464784"/>
            <a:ext cx="8741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3. 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e„‡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Ëi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†K›`ª,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R¨v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e¨vmva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© I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e¨vm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Gi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</a:p>
          <a:p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bvg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ej‡Z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cvi‡e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Ges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mbv³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Ki‡Z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cvi‡e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SutonnyMJ" pitchFamily="2" charset="0"/>
              </a:rPr>
              <a:t>|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wb‡Pi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e¯‘¸‡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jvi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g‡a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¨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AvK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…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wZMZ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</a:p>
          <a:p>
            <a:pPr algn="ctr"/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c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v_©K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¨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Av‡Q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wKbv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wPšÍv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</a:rPr>
              <a:t> Ki</a:t>
            </a:r>
            <a:endParaRPr lang="en-US" sz="5400" dirty="0">
              <a:solidFill>
                <a:srgbClr val="FFFF00"/>
              </a:solidFill>
            </a:endParaRPr>
          </a:p>
        </p:txBody>
      </p:sp>
      <p:pic>
        <p:nvPicPr>
          <p:cNvPr id="5" name="Picture 4" descr="foot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2466975" cy="1847850"/>
          </a:xfrm>
          <a:prstGeom prst="rect">
            <a:avLst/>
          </a:prstGeom>
        </p:spPr>
      </p:pic>
      <p:pic>
        <p:nvPicPr>
          <p:cNvPr id="6" name="Picture 5" descr="circ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4419600"/>
            <a:ext cx="2143125" cy="2143125"/>
          </a:xfrm>
          <a:prstGeom prst="rect">
            <a:avLst/>
          </a:prstGeom>
        </p:spPr>
      </p:pic>
      <p:pic>
        <p:nvPicPr>
          <p:cNvPr id="7" name="Picture 6" descr="Bo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572000"/>
            <a:ext cx="2419350" cy="1885950"/>
          </a:xfrm>
          <a:prstGeom prst="rect">
            <a:avLst/>
          </a:prstGeom>
        </p:spPr>
      </p:pic>
      <p:pic>
        <p:nvPicPr>
          <p:cNvPr id="8" name="Picture 7" descr="bric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2514600"/>
            <a:ext cx="2886075" cy="1581150"/>
          </a:xfrm>
          <a:prstGeom prst="rect">
            <a:avLst/>
          </a:prstGeom>
        </p:spPr>
      </p:pic>
      <p:pic>
        <p:nvPicPr>
          <p:cNvPr id="9" name="Picture 8" descr="Tanis Ba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7000" y="2362200"/>
            <a:ext cx="2143125" cy="2143125"/>
          </a:xfrm>
          <a:prstGeom prst="rect">
            <a:avLst/>
          </a:prstGeom>
        </p:spPr>
      </p:pic>
      <p:pic>
        <p:nvPicPr>
          <p:cNvPr id="10" name="Picture 9" descr="triangl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572000"/>
            <a:ext cx="2226898" cy="1956303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213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810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†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Kvb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¸‡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jv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MvjvKvi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I †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Kvb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¸‡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jv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†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MvjvKvi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bq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Zv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c„_K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Kwi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2286000"/>
            <a:ext cx="3096064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3048000"/>
            <a:ext cx="3124200" cy="3429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1200" y="3048000"/>
            <a:ext cx="3124200" cy="3429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0" y="2286000"/>
            <a:ext cx="3096064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71800" y="2200870"/>
            <a:ext cx="266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MvjvKvi</a:t>
            </a:r>
            <a:endParaRPr 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79944" y="2214938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MvjvKvi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bq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foot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1220771" cy="914400"/>
          </a:xfrm>
          <a:prstGeom prst="rect">
            <a:avLst/>
          </a:prstGeom>
        </p:spPr>
      </p:pic>
      <p:pic>
        <p:nvPicPr>
          <p:cNvPr id="6" name="Picture 5" descr="circ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343400"/>
            <a:ext cx="914400" cy="914400"/>
          </a:xfrm>
          <a:prstGeom prst="rect">
            <a:avLst/>
          </a:prstGeom>
        </p:spPr>
      </p:pic>
      <p:pic>
        <p:nvPicPr>
          <p:cNvPr id="7" name="Picture 6" descr="Bo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276600"/>
            <a:ext cx="1173018" cy="914400"/>
          </a:xfrm>
          <a:prstGeom prst="rect">
            <a:avLst/>
          </a:prstGeom>
        </p:spPr>
      </p:pic>
      <p:pic>
        <p:nvPicPr>
          <p:cNvPr id="8" name="Picture 7" descr="bric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514600"/>
            <a:ext cx="1143000" cy="626198"/>
          </a:xfrm>
          <a:prstGeom prst="rect">
            <a:avLst/>
          </a:prstGeom>
        </p:spPr>
      </p:pic>
      <p:pic>
        <p:nvPicPr>
          <p:cNvPr id="9" name="Picture 8" descr="Tanis Ba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5400" y="3962400"/>
            <a:ext cx="914400" cy="914400"/>
          </a:xfrm>
          <a:prstGeom prst="rect">
            <a:avLst/>
          </a:prstGeom>
        </p:spPr>
      </p:pic>
      <p:pic>
        <p:nvPicPr>
          <p:cNvPr id="10" name="Picture 9" descr="triangl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5410200"/>
            <a:ext cx="1127619" cy="9906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-0.03331 L 0.30833 0.188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6327E-6 L 0.63333 0.12211 " pathEditMode="relative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9565E-7 L 0.75261 0.15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1138E-6 L 0.325 0.01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111 L 0.34167 0.144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24884E-6 L 0.67501 0.0111 " pathEditMode="relative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998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†h e¯‘¸‡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jv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†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MvjvKvi</a:t>
            </a:r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†m¸‡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jv‡K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Avgiv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ej‡Z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cvwi</a:t>
            </a:r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276600"/>
            <a:ext cx="7467600" cy="26468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e„ËvKvi</a:t>
            </a:r>
            <a:endParaRPr lang="en-US" sz="1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87404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Zvn‡j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AvR‡Ki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cv‡Vi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welq</a:t>
            </a:r>
            <a:endParaRPr lang="en-US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62200" y="1828800"/>
            <a:ext cx="4267200" cy="4267200"/>
            <a:chOff x="2590800" y="2514600"/>
            <a:chExt cx="3962400" cy="3962400"/>
          </a:xfrm>
        </p:grpSpPr>
        <p:sp>
          <p:nvSpPr>
            <p:cNvPr id="5" name="Oval 4"/>
            <p:cNvSpPr/>
            <p:nvPr/>
          </p:nvSpPr>
          <p:spPr>
            <a:xfrm>
              <a:off x="2590800" y="2514600"/>
              <a:ext cx="3962400" cy="396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2802791"/>
              <a:ext cx="3048000" cy="3293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8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SutonnyMJ" pitchFamily="2" charset="0"/>
                </a:rPr>
                <a:t>e„Ë</a:t>
              </a:r>
              <a:endParaRPr lang="en-US" sz="20800" dirty="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5227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mn‡R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e„Ë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AsKb</a:t>
            </a:r>
            <a:endParaRPr lang="en-US" sz="7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  <p:pic>
        <p:nvPicPr>
          <p:cNvPr id="5" name="Picture 4" descr="co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2143125" cy="2143125"/>
          </a:xfrm>
          <a:prstGeom prst="rect">
            <a:avLst/>
          </a:prstGeom>
        </p:spPr>
      </p:pic>
      <p:pic>
        <p:nvPicPr>
          <p:cNvPr id="6" name="Picture 5" descr="IMG001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676400"/>
            <a:ext cx="3855636" cy="3146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49530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GKwU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K‡qb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Gi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Pviw`‡K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†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cwÝj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Nywi‡q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GKwU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e„Ë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AsKb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Kiv</a:t>
            </a: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utonnyMJ" pitchFamily="2" charset="0"/>
              </a:rPr>
              <a:t>hvq</a:t>
            </a:r>
            <a:endParaRPr lang="en-US" sz="5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444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Calibri</vt:lpstr>
      <vt:lpstr>Constantia</vt:lpstr>
      <vt:lpstr>Franklin Gothic Book</vt:lpstr>
      <vt:lpstr>Franklin Gothic Medium</vt:lpstr>
      <vt:lpstr>Georgia</vt:lpstr>
      <vt:lpstr>SutonnyMJ</vt:lpstr>
      <vt:lpstr>Tw Cen MT</vt:lpstr>
      <vt:lpstr>Wingdings</vt:lpstr>
      <vt:lpstr>Wingdings 2</vt:lpstr>
      <vt:lpstr>Trek</vt:lpstr>
      <vt:lpstr>Civic</vt:lpstr>
      <vt:lpstr>Office Theme</vt:lpstr>
      <vt:lpstr>Flow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DPE</cp:lastModifiedBy>
  <cp:revision>86</cp:revision>
  <dcterms:created xsi:type="dcterms:W3CDTF">2014-03-22T04:32:03Z</dcterms:created>
  <dcterms:modified xsi:type="dcterms:W3CDTF">2019-05-09T14:23:09Z</dcterms:modified>
</cp:coreProperties>
</file>