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56" r:id="rId6"/>
    <p:sldId id="257" r:id="rId7"/>
    <p:sldId id="275" r:id="rId8"/>
    <p:sldId id="259" r:id="rId9"/>
    <p:sldId id="260" r:id="rId10"/>
    <p:sldId id="261" r:id="rId11"/>
    <p:sldId id="258" r:id="rId12"/>
    <p:sldId id="262" r:id="rId13"/>
    <p:sldId id="263" r:id="rId14"/>
    <p:sldId id="264" r:id="rId15"/>
    <p:sldId id="265" r:id="rId16"/>
    <p:sldId id="266" r:id="rId17"/>
    <p:sldId id="268" r:id="rId18"/>
    <p:sldId id="267" r:id="rId19"/>
    <p:sldId id="269" r:id="rId20"/>
    <p:sldId id="270" r:id="rId21"/>
  </p:sldIdLst>
  <p:sldSz cx="11887200" cy="7315200"/>
  <p:notesSz cx="6858000" cy="9144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36" y="66"/>
      </p:cViewPr>
      <p:guideLst>
        <p:guide orient="horz" pos="2304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650241"/>
            <a:ext cx="10104120" cy="455168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5283200"/>
            <a:ext cx="8321040" cy="1300480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92948"/>
            <a:ext cx="267462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92948"/>
            <a:ext cx="782574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1463041"/>
            <a:ext cx="10104120" cy="2672080"/>
          </a:xfrm>
        </p:spPr>
        <p:txBody>
          <a:bodyPr anchor="b"/>
          <a:lstStyle>
            <a:lvl1pPr algn="ctr" defTabSz="109728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4340014"/>
            <a:ext cx="10104120" cy="120734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44540" y="4185920"/>
            <a:ext cx="110204" cy="904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04572" y="4185920"/>
            <a:ext cx="110204" cy="904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85746" y="4185920"/>
            <a:ext cx="110204" cy="904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706880"/>
            <a:ext cx="5250180" cy="4827694"/>
          </a:xfrm>
        </p:spPr>
        <p:txBody>
          <a:bodyPr/>
          <a:lstStyle>
            <a:lvl1pPr>
              <a:defRPr sz="2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75488" y="1706880"/>
            <a:ext cx="5254142" cy="48280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06880"/>
            <a:ext cx="5252244" cy="650240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2660" y="1706880"/>
            <a:ext cx="5254308" cy="650240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94360" y="2360371"/>
            <a:ext cx="5254142" cy="41745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074359" y="2360372"/>
            <a:ext cx="5254142" cy="41740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4" y="284480"/>
            <a:ext cx="3910807" cy="2235200"/>
          </a:xfrm>
        </p:spPr>
        <p:txBody>
          <a:bodyPr anchor="b"/>
          <a:lstStyle>
            <a:lvl1pPr algn="ctr">
              <a:lnSpc>
                <a:spcPct val="100000"/>
              </a:lnSpc>
              <a:defRPr sz="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879" y="291254"/>
            <a:ext cx="6494622" cy="624332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9214" y="2600960"/>
            <a:ext cx="3910807" cy="3933614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449" y="243840"/>
            <a:ext cx="7425371" cy="955040"/>
          </a:xfrm>
        </p:spPr>
        <p:txBody>
          <a:bodyPr anchor="b"/>
          <a:lstStyle>
            <a:lvl1pPr algn="ctr">
              <a:lnSpc>
                <a:spcPct val="100000"/>
              </a:lnSpc>
              <a:defRPr sz="3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60564" y="1219200"/>
            <a:ext cx="7871141" cy="484378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3449" y="6197600"/>
            <a:ext cx="7425371" cy="56896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0"/>
            <a:ext cx="10698480" cy="1706880"/>
          </a:xfrm>
          <a:prstGeom prst="rect">
            <a:avLst/>
          </a:prstGeom>
        </p:spPr>
        <p:txBody>
          <a:bodyPr vert="horz" lIns="109728" tIns="54864" rIns="109728" bIns="54864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06880"/>
            <a:ext cx="10698480" cy="482769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2352" y="6780107"/>
            <a:ext cx="2711768" cy="389467"/>
          </a:xfrm>
          <a:prstGeom prst="rect">
            <a:avLst/>
          </a:prstGeom>
        </p:spPr>
        <p:txBody>
          <a:bodyPr vert="horz" lIns="109728" tIns="54864" rIns="54864" bIns="54864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915" y="6780107"/>
            <a:ext cx="3702368" cy="389467"/>
          </a:xfrm>
          <a:prstGeom prst="rect">
            <a:avLst/>
          </a:prstGeom>
        </p:spPr>
        <p:txBody>
          <a:bodyPr vert="horz" lIns="54864" tIns="54864" rIns="109728" bIns="54864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6262" y="6780107"/>
            <a:ext cx="730568" cy="389467"/>
          </a:xfrm>
          <a:prstGeom prst="rect">
            <a:avLst/>
          </a:prstGeom>
        </p:spPr>
        <p:txBody>
          <a:bodyPr vert="horz" lIns="32918" tIns="54864" rIns="54864" bIns="54864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995088" y="6932677"/>
            <a:ext cx="110204" cy="904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marL="0" algn="ctr" defTabSz="1097280" rtl="0" eaLnBrk="1" latinLnBrk="0" hangingPunct="1"/>
            <a:endParaRPr lang="en-US" sz="22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9855" y="6932677"/>
            <a:ext cx="110204" cy="904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97280" rtl="0" eaLnBrk="1" latinLnBrk="0" hangingPunct="1">
        <a:lnSpc>
          <a:spcPts val="6960"/>
        </a:lnSpc>
        <a:spcBef>
          <a:spcPct val="0"/>
        </a:spcBef>
        <a:buNone/>
        <a:defRPr sz="65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Courier New" pitchFamily="49" charset="0"/>
        <a:buChar char="o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Courier New" pitchFamily="49" charset="0"/>
        <a:buChar char="o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Courier New" pitchFamily="49" charset="0"/>
        <a:buChar char="o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Courier New" pitchFamily="49" charset="0"/>
        <a:buChar char="o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87200" cy="7308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703" y="381000"/>
            <a:ext cx="11517897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Good morning to all.</a:t>
            </a:r>
            <a:endParaRPr lang="en-US" sz="8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2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1" y="5791010"/>
            <a:ext cx="9819437" cy="1367402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So they decided to have a race . They</a:t>
            </a:r>
          </a:p>
          <a:p>
            <a:r>
              <a:rPr lang="en-US" sz="41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chose a starting and finishing point.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622" y="1862631"/>
            <a:ext cx="5019998" cy="37456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" y="406401"/>
            <a:ext cx="10111183" cy="813405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What can you see in the pictures ?</a:t>
            </a:r>
          </a:p>
        </p:txBody>
      </p:sp>
    </p:spTree>
    <p:extLst>
      <p:ext uri="{BB962C8B-B14F-4D97-AF65-F5344CB8AC3E}">
        <p14:creationId xmlns:p14="http://schemas.microsoft.com/office/powerpoint/2010/main" val="424287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5" y="1117600"/>
            <a:ext cx="8667750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5820" y="6300661"/>
            <a:ext cx="9487615" cy="736460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They were ready to start their race.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251" y="204661"/>
            <a:ext cx="8860841" cy="736460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latin typeface="NikoshBAN" pitchFamily="2" charset="0"/>
                <a:cs typeface="NikoshBAN" pitchFamily="2" charset="0"/>
              </a:rPr>
              <a:t>Why did the animals came there?</a:t>
            </a:r>
          </a:p>
        </p:txBody>
      </p:sp>
    </p:spTree>
    <p:extLst>
      <p:ext uri="{BB962C8B-B14F-4D97-AF65-F5344CB8AC3E}">
        <p14:creationId xmlns:p14="http://schemas.microsoft.com/office/powerpoint/2010/main" val="37880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" y="5608322"/>
            <a:ext cx="10330795" cy="1521291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The rabbit ran really fast and soon</a:t>
            </a:r>
          </a:p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left the tortoise far behind.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381" y="1385214"/>
            <a:ext cx="6946583" cy="41418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1" y="204661"/>
            <a:ext cx="9660740" cy="736460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latin typeface="NikoshBAN" pitchFamily="2" charset="0"/>
                <a:cs typeface="NikoshBAN" pitchFamily="2" charset="0"/>
              </a:rPr>
              <a:t>What are you looking in the picture?</a:t>
            </a:r>
          </a:p>
        </p:txBody>
      </p:sp>
    </p:spTree>
    <p:extLst>
      <p:ext uri="{BB962C8B-B14F-4D97-AF65-F5344CB8AC3E}">
        <p14:creationId xmlns:p14="http://schemas.microsoft.com/office/powerpoint/2010/main" val="94757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1" y="5527041"/>
            <a:ext cx="9667152" cy="1367402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The rabbit thought that tortoise is </a:t>
            </a:r>
          </a:p>
          <a:p>
            <a:r>
              <a:rPr lang="en-US" sz="41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too slow and he can rest for a while 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381761"/>
            <a:ext cx="6577584" cy="3854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6828" y="367221"/>
            <a:ext cx="8647642" cy="736460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latin typeface="NikoshBAN" pitchFamily="2" charset="0"/>
                <a:cs typeface="NikoshBAN" pitchFamily="2" charset="0"/>
              </a:rPr>
              <a:t>What can you see in the picture?</a:t>
            </a:r>
          </a:p>
        </p:txBody>
      </p:sp>
    </p:spTree>
    <p:extLst>
      <p:ext uri="{BB962C8B-B14F-4D97-AF65-F5344CB8AC3E}">
        <p14:creationId xmlns:p14="http://schemas.microsoft.com/office/powerpoint/2010/main" val="48937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3080" y="5578413"/>
            <a:ext cx="7825740" cy="1521291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So he stopped under a </a:t>
            </a:r>
          </a:p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tree and went to sleep.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545"/>
          <a:stretch/>
        </p:blipFill>
        <p:spPr>
          <a:xfrm>
            <a:off x="1684020" y="1805710"/>
            <a:ext cx="7900035" cy="34774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6828" y="367221"/>
            <a:ext cx="8282157" cy="736460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latin typeface="NikoshBAN" pitchFamily="2" charset="0"/>
                <a:cs typeface="NikoshBAN" pitchFamily="2" charset="0"/>
              </a:rPr>
              <a:t>Everybody, look at the picture?</a:t>
            </a:r>
          </a:p>
        </p:txBody>
      </p:sp>
    </p:spTree>
    <p:extLst>
      <p:ext uri="{BB962C8B-B14F-4D97-AF65-F5344CB8AC3E}">
        <p14:creationId xmlns:p14="http://schemas.microsoft.com/office/powerpoint/2010/main" val="15907461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" y="5608320"/>
            <a:ext cx="11689080" cy="1244292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700" dirty="0">
                <a:latin typeface="NikoshBAN" pitchFamily="2" charset="0"/>
                <a:cs typeface="NikoshBAN" pitchFamily="2" charset="0"/>
              </a:rPr>
              <a:t>Meanwhile tortoise kept walking the whole </a:t>
            </a:r>
          </a:p>
          <a:p>
            <a:r>
              <a:rPr lang="en-US" sz="3700" dirty="0">
                <a:latin typeface="NikoshBAN" pitchFamily="2" charset="0"/>
                <a:cs typeface="NikoshBAN" pitchFamily="2" charset="0"/>
              </a:rPr>
              <a:t>time and reached the wining point.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61"/>
          <a:stretch/>
        </p:blipFill>
        <p:spPr>
          <a:xfrm>
            <a:off x="1584960" y="1219201"/>
            <a:ext cx="7900035" cy="421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2977" y="325121"/>
            <a:ext cx="8073767" cy="813405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What is happening at now?</a:t>
            </a:r>
          </a:p>
        </p:txBody>
      </p:sp>
    </p:spTree>
    <p:extLst>
      <p:ext uri="{BB962C8B-B14F-4D97-AF65-F5344CB8AC3E}">
        <p14:creationId xmlns:p14="http://schemas.microsoft.com/office/powerpoint/2010/main" val="287398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1" y="5852162"/>
            <a:ext cx="9556544" cy="10904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When the rabbit woke up he saw that tortoise 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has already reached and won the race.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0" y="1219201"/>
            <a:ext cx="5250180" cy="4317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2977" y="325121"/>
            <a:ext cx="8363910" cy="813405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4600" dirty="0">
                <a:latin typeface="NikoshBAN" pitchFamily="2" charset="0"/>
                <a:cs typeface="NikoshBAN" pitchFamily="2" charset="0"/>
              </a:rPr>
              <a:t>What was happened at last?</a:t>
            </a:r>
          </a:p>
        </p:txBody>
      </p:sp>
    </p:spTree>
    <p:extLst>
      <p:ext uri="{BB962C8B-B14F-4D97-AF65-F5344CB8AC3E}">
        <p14:creationId xmlns:p14="http://schemas.microsoft.com/office/powerpoint/2010/main" val="358252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1" y="1219201"/>
            <a:ext cx="9139763" cy="6014828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50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The Rabbit and the Tortoise</a:t>
            </a:r>
            <a:endParaRPr lang="en-US" sz="2700" u="sng" dirty="0">
              <a:latin typeface="NikoshBAN" pitchFamily="2" charset="0"/>
              <a:cs typeface="NikoshBAN" pitchFamily="2" charset="0"/>
            </a:endParaRPr>
          </a:p>
          <a:p>
            <a:r>
              <a:rPr lang="en-US" sz="37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nce upon a time there was a rabbit and a tortoise.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They were good friends. They used to meet and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play everyday. The rabbit always boasted that he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could run faster than the tortoise. So they decided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to have a race. They chose a starting and finishing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point. The rabbit ran really fast and soon left the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tortoise far behind. He thought that tortoise is too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slow and he can rest for a while. So he stopped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under a tree and went to sleep. Mean while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tortoise kept walking the whole time and reached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the winning point. When the rabbit woke up he saw </a:t>
            </a:r>
          </a:p>
          <a:p>
            <a:r>
              <a:rPr lang="en-US" sz="2700" dirty="0">
                <a:latin typeface="NikoshBAN" pitchFamily="2" charset="0"/>
                <a:cs typeface="NikoshBAN" pitchFamily="2" charset="0"/>
              </a:rPr>
              <a:t>that tortoise has already reached and won the race.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241" y="325120"/>
            <a:ext cx="9311285" cy="951904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Let’s read the story again.</a:t>
            </a:r>
          </a:p>
        </p:txBody>
      </p:sp>
    </p:spTree>
    <p:extLst>
      <p:ext uri="{BB962C8B-B14F-4D97-AF65-F5344CB8AC3E}">
        <p14:creationId xmlns:p14="http://schemas.microsoft.com/office/powerpoint/2010/main" val="50934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3252" y="820484"/>
            <a:ext cx="4383654" cy="9519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5500" dirty="0">
                <a:latin typeface="NikoshBAN" pitchFamily="2" charset="0"/>
                <a:cs typeface="NikoshBAN" pitchFamily="2" charset="0"/>
              </a:rPr>
              <a:t>Group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980" y="330904"/>
            <a:ext cx="3169920" cy="1877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754" y="3189796"/>
            <a:ext cx="9899587" cy="31832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          Make a logical assemble </a:t>
            </a:r>
          </a:p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with the words-rabbit, tortoise</a:t>
            </a:r>
          </a:p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started, always, chose, behind,</a:t>
            </a:r>
          </a:p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walking , reached, win .</a:t>
            </a:r>
          </a:p>
        </p:txBody>
      </p:sp>
    </p:spTree>
    <p:extLst>
      <p:ext uri="{BB962C8B-B14F-4D97-AF65-F5344CB8AC3E}">
        <p14:creationId xmlns:p14="http://schemas.microsoft.com/office/powerpoint/2010/main" val="41221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3364" y="1145604"/>
            <a:ext cx="3994124" cy="9519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5500" dirty="0">
                <a:latin typeface="NikoshBAN" pitchFamily="2" charset="0"/>
                <a:cs typeface="NikoshBAN" pitchFamily="2" charset="0"/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549" y="3820161"/>
            <a:ext cx="10148053" cy="1644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Write five </a:t>
            </a:r>
            <a:r>
              <a:rPr lang="en-US" sz="5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senteces</a:t>
            </a:r>
            <a:r>
              <a:rPr lang="en-US" sz="5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about</a:t>
            </a:r>
          </a:p>
          <a:p>
            <a:r>
              <a:rPr lang="en-US" sz="5000" dirty="0">
                <a:latin typeface="NikoshBAN" pitchFamily="2" charset="0"/>
                <a:cs typeface="NikoshBAN" pitchFamily="2" charset="0"/>
              </a:rPr>
              <a:t> Slow and steady wins the race.</a:t>
            </a:r>
            <a:endParaRPr lang="en-US" sz="5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90800"/>
            <a:ext cx="9144000" cy="3183284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4498" tIns="52249" rIns="104498" bIns="52249" rtlCol="0">
            <a:spAutoFit/>
          </a:bodyPr>
          <a:lstStyle/>
          <a:p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       Md. </a:t>
            </a:r>
            <a:r>
              <a:rPr lang="en-US" sz="50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Abdur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Razzaque</a:t>
            </a:r>
            <a:endParaRPr lang="en-US" sz="50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Headmaster</a:t>
            </a:r>
            <a:endParaRPr lang="en-US" sz="50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50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Ranihati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Govt. 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Pri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mary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School</a:t>
            </a:r>
          </a:p>
          <a:p>
            <a:r>
              <a:rPr lang="en-US" sz="50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Shibganj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50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Chapainawabganj</a:t>
            </a:r>
            <a:r>
              <a:rPr lang="en-US" sz="50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.</a:t>
            </a:r>
            <a:endParaRPr lang="en-US" sz="50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1219200"/>
            <a:ext cx="6362700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5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Teacher’s introducing.</a:t>
            </a:r>
            <a:endParaRPr lang="en-US" sz="5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5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" y="0"/>
            <a:ext cx="11902190" cy="7367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257800"/>
            <a:ext cx="7043035" cy="2013733"/>
          </a:xfrm>
          <a:prstGeom prst="rect">
            <a:avLst/>
          </a:prstGeom>
          <a:noFill/>
        </p:spPr>
        <p:txBody>
          <a:bodyPr wrap="none" lIns="104498" tIns="52249" rIns="104498" bIns="52249" rtlCol="0">
            <a:sp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No more today</a:t>
            </a:r>
            <a:endParaRPr lang="en-US" sz="6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THANKS TO ALL</a:t>
            </a:r>
          </a:p>
        </p:txBody>
      </p:sp>
    </p:spTree>
    <p:extLst>
      <p:ext uri="{BB962C8B-B14F-4D97-AF65-F5344CB8AC3E}">
        <p14:creationId xmlns:p14="http://schemas.microsoft.com/office/powerpoint/2010/main" val="338096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85609"/>
            <a:ext cx="9753600" cy="54916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4498" tIns="52249" rIns="104498" bIns="52249" rtlCol="0">
            <a:spAutoFit/>
          </a:bodyPr>
          <a:lstStyle/>
          <a:p>
            <a:r>
              <a:rPr lang="en-US" sz="5000" u="sng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Lesson identity</a:t>
            </a:r>
          </a:p>
          <a:p>
            <a:r>
              <a:rPr lang="en-US" sz="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Class: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ive 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  <a:p>
            <a:r>
              <a:rPr lang="en-US" sz="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Sub: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English for today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  <a:p>
            <a:r>
              <a:rPr lang="en-US" sz="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Today’s lesson: </a:t>
            </a:r>
            <a:endParaRPr lang="en-US" sz="5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000" dirty="0" smtClean="0">
                <a:latin typeface="NikoshBAN" pitchFamily="2" charset="0"/>
                <a:cs typeface="NikoshBAN" pitchFamily="2" charset="0"/>
              </a:rPr>
              <a:t>Story: The hare and the tortoise.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  <a:p>
            <a:r>
              <a:rPr lang="en-US" sz="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Time: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>
                <a:cs typeface="NikoshBAN" pitchFamily="2" charset="0"/>
              </a:rPr>
              <a:t>40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minutes</a:t>
            </a:r>
          </a:p>
          <a:p>
            <a:r>
              <a:rPr lang="en-US" sz="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Date: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smtClean="0">
                <a:cs typeface="NikoshBAN" pitchFamily="2" charset="0"/>
              </a:rPr>
              <a:t>04/02/2019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015" y="2019152"/>
            <a:ext cx="10218585" cy="10288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Let’s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sing a song together.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30894"/>
            <a:ext cx="6515648" cy="6595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104498" tIns="52249" rIns="104498" bIns="52249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Look at the pictures and think 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4" b="17462"/>
          <a:stretch/>
        </p:blipFill>
        <p:spPr>
          <a:xfrm>
            <a:off x="99062" y="2285999"/>
            <a:ext cx="11619297" cy="4785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5567" y="866876"/>
            <a:ext cx="6764113" cy="721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What are the pictures about?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4310" y="1616985"/>
            <a:ext cx="9448800" cy="6749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4498" tIns="52249" rIns="104498" bIns="52249" rtlCol="0">
            <a:spAutoFit/>
          </a:bodyPr>
          <a:lstStyle/>
          <a:p>
            <a:r>
              <a:rPr lang="en-US" sz="37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The pictures are about a </a:t>
            </a:r>
            <a:r>
              <a:rPr lang="en-US" sz="37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hare</a:t>
            </a:r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and </a:t>
            </a:r>
            <a:r>
              <a:rPr lang="en-US" sz="37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tortoise</a:t>
            </a:r>
            <a:endParaRPr lang="en-US" sz="37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541" y="242000"/>
            <a:ext cx="9745698" cy="20137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6200" dirty="0">
                <a:latin typeface="NikoshBAN" pitchFamily="2" charset="0"/>
                <a:cs typeface="NikoshBAN" pitchFamily="2" charset="0"/>
              </a:rPr>
              <a:t>Today’s lesson </a:t>
            </a:r>
            <a:r>
              <a:rPr lang="en-US" sz="6200" dirty="0" smtClean="0">
                <a:latin typeface="NikoshBAN" pitchFamily="2" charset="0"/>
                <a:cs typeface="NikoshBAN" pitchFamily="2" charset="0"/>
              </a:rPr>
              <a:t>is : </a:t>
            </a:r>
            <a:r>
              <a:rPr lang="en-US" sz="6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story</a:t>
            </a:r>
          </a:p>
          <a:p>
            <a:r>
              <a:rPr lang="en-US" sz="6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6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The hare</a:t>
            </a:r>
            <a:r>
              <a:rPr lang="en-US" sz="6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and </a:t>
            </a:r>
            <a:r>
              <a:rPr lang="en-US" sz="6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The tortoise</a:t>
            </a:r>
            <a:r>
              <a:rPr lang="en-US" sz="6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7" y="2267273"/>
            <a:ext cx="11427922" cy="48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95600"/>
            <a:ext cx="10940816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NikoshBAN" pitchFamily="2" charset="0"/>
                <a:cs typeface="NikoshBAN" pitchFamily="2" charset="0"/>
              </a:rPr>
              <a:t>Learning 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NikoshBAN" pitchFamily="2" charset="0"/>
                <a:cs typeface="NikoshBAN" pitchFamily="2" charset="0"/>
              </a:rPr>
              <a:t>outcomes :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At the end of the lesson students will be able to know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and write a story about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the hare and the tortoise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661" y="4114800"/>
            <a:ext cx="11641253" cy="26292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/>
          <a:p>
            <a:r>
              <a:rPr lang="en-US" sz="41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One day, a hare was walking in the forest when </a:t>
            </a:r>
          </a:p>
          <a:p>
            <a:r>
              <a:rPr lang="en-US" sz="41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He saw a tortoise. The hare was the fastest animal </a:t>
            </a:r>
          </a:p>
          <a:p>
            <a:r>
              <a:rPr lang="en-US" sz="41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In the forest. The tortoise was the slowest animal </a:t>
            </a:r>
          </a:p>
          <a:p>
            <a:r>
              <a:rPr lang="en-US" sz="41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In the forest.</a:t>
            </a:r>
            <a:endParaRPr lang="en-US" sz="41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52657"/>
            <a:ext cx="7170420" cy="275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032" y="243840"/>
            <a:ext cx="10037445" cy="7364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4100" dirty="0">
                <a:latin typeface="NikoshBAN" pitchFamily="2" charset="0"/>
                <a:cs typeface="NikoshBAN" pitchFamily="2" charset="0"/>
              </a:rPr>
              <a:t>Look at the picture and think about it.</a:t>
            </a:r>
          </a:p>
        </p:txBody>
      </p:sp>
    </p:spTree>
    <p:extLst>
      <p:ext uri="{BB962C8B-B14F-4D97-AF65-F5344CB8AC3E}">
        <p14:creationId xmlns:p14="http://schemas.microsoft.com/office/powerpoint/2010/main" val="377373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86200"/>
            <a:ext cx="11347099" cy="22291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4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The hare called out to the tortoise, “Hurry</a:t>
            </a:r>
          </a:p>
          <a:p>
            <a:r>
              <a:rPr lang="en-US" sz="4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Up! You are so slow! Can’t you walk faster?</a:t>
            </a:r>
          </a:p>
          <a:p>
            <a:r>
              <a:rPr lang="en-US" sz="4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Can’t you run ?”</a:t>
            </a:r>
            <a:endParaRPr lang="en-US" sz="4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185" y="1447800"/>
            <a:ext cx="7171237" cy="21031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39814" y="406401"/>
            <a:ext cx="6724038" cy="813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4498" tIns="52249" rIns="104498" bIns="52249" rtlCol="0">
            <a:spAutoFit/>
          </a:bodyPr>
          <a:lstStyle/>
          <a:p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 What </a:t>
            </a:r>
            <a:r>
              <a:rPr lang="en-US" sz="4600" dirty="0">
                <a:latin typeface="NikoshBAN" pitchFamily="2" charset="0"/>
                <a:cs typeface="NikoshBAN" pitchFamily="2" charset="0"/>
              </a:rPr>
              <a:t>are you looking ?</a:t>
            </a:r>
          </a:p>
        </p:txBody>
      </p:sp>
    </p:spTree>
    <p:extLst>
      <p:ext uri="{BB962C8B-B14F-4D97-AF65-F5344CB8AC3E}">
        <p14:creationId xmlns:p14="http://schemas.microsoft.com/office/powerpoint/2010/main" val="32570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361</TotalTime>
  <Words>521</Words>
  <Application>Microsoft Office PowerPoint</Application>
  <PresentationFormat>Custom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Courier New</vt:lpstr>
      <vt:lpstr>NikoshBAN</vt:lpstr>
      <vt:lpstr>Palatino Linotype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Osman Basar</cp:lastModifiedBy>
  <cp:revision>39</cp:revision>
  <dcterms:created xsi:type="dcterms:W3CDTF">2006-08-16T00:00:00Z</dcterms:created>
  <dcterms:modified xsi:type="dcterms:W3CDTF">2019-09-06T15:17:06Z</dcterms:modified>
</cp:coreProperties>
</file>