
<file path=[Content_Types].xml><?xml version="1.0" encoding="utf-8"?>
<Types xmlns="http://schemas.openxmlformats.org/package/2006/content-types">
  <Default Extension="bin" ContentType="application/vnd.ms-office.activeX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ppt/activeX/activeX4.xml" ContentType="application/vnd.ms-office.activeX+xml"/>
  <Override PartName="/ppt/activeX/activeX5.xml" ContentType="application/vnd.ms-office.activeX+xml"/>
  <Override PartName="/ppt/activeX/activeX6.xml" ContentType="application/vnd.ms-office.activeX+xml"/>
  <Override PartName="/ppt/activeX/activeX7.xml" ContentType="application/vnd.ms-office.activeX+xml"/>
  <Override PartName="/ppt/activeX/activeX8.xml" ContentType="application/vnd.ms-office.activeX+xml"/>
  <Override PartName="/ppt/activeX/activeX9.xml" ContentType="application/vnd.ms-office.activeX+xml"/>
  <Override PartName="/ppt/activeX/activeX10.xml" ContentType="application/vnd.ms-office.activeX+xml"/>
  <Override PartName="/ppt/activeX/activeX11.xml" ContentType="application/vnd.ms-office.activeX+xml"/>
  <Override PartName="/ppt/activeX/activeX12.xml" ContentType="application/vnd.ms-office.activeX+xml"/>
  <Override PartName="/ppt/activeX/activeX13.xml" ContentType="application/vnd.ms-office.activeX+xml"/>
  <Override PartName="/ppt/activeX/activeX14.xml" ContentType="application/vnd.ms-office.activeX+xml"/>
  <Override PartName="/ppt/activeX/activeX15.xml" ContentType="application/vnd.ms-office.activeX+xml"/>
  <Override PartName="/ppt/activeX/activeX16.xml" ContentType="application/vnd.ms-office.activeX+xml"/>
  <Override PartName="/ppt/activeX/activeX1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0.xml" ContentType="application/vnd.ms-office.activeX+xml"/>
  <Override PartName="/ppt/activeX/activeX21.xml" ContentType="application/vnd.ms-office.activeX+xml"/>
  <Override PartName="/ppt/activeX/activeX22.xml" ContentType="application/vnd.ms-office.activeX+xml"/>
  <Override PartName="/ppt/activeX/activeX23.xml" ContentType="application/vnd.ms-office.activeX+xml"/>
  <Override PartName="/ppt/activeX/activeX24.xml" ContentType="application/vnd.ms-office.activeX+xml"/>
  <Override PartName="/ppt/activeX/activeX25.xml" ContentType="application/vnd.ms-office.activeX+xml"/>
  <Override PartName="/ppt/activeX/activeX26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29.xml" ContentType="application/vnd.ms-office.activeX+xml"/>
  <Override PartName="/ppt/activeX/activeX30.xml" ContentType="application/vnd.ms-office.activeX+xml"/>
  <Override PartName="/ppt/activeX/activeX31.xml" ContentType="application/vnd.ms-office.activeX+xml"/>
  <Override PartName="/ppt/activeX/activeX32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7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10.xml.rels><?xml version="1.0" encoding="UTF-8" standalone="yes"?>
<Relationships xmlns="http://schemas.openxmlformats.org/package/2006/relationships"><Relationship Id="rId1" Type="http://schemas.microsoft.com/office/2006/relationships/activeXControlBinary" Target="activeX10.bin"/></Relationships>
</file>

<file path=ppt/activeX/_rels/activeX11.xml.rels><?xml version="1.0" encoding="UTF-8" standalone="yes"?>
<Relationships xmlns="http://schemas.openxmlformats.org/package/2006/relationships"><Relationship Id="rId1" Type="http://schemas.microsoft.com/office/2006/relationships/activeXControlBinary" Target="activeX11.bin"/></Relationships>
</file>

<file path=ppt/activeX/_rels/activeX12.xml.rels><?xml version="1.0" encoding="UTF-8" standalone="yes"?>
<Relationships xmlns="http://schemas.openxmlformats.org/package/2006/relationships"><Relationship Id="rId1" Type="http://schemas.microsoft.com/office/2006/relationships/activeXControlBinary" Target="activeX12.bin"/></Relationships>
</file>

<file path=ppt/activeX/_rels/activeX13.xml.rels><?xml version="1.0" encoding="UTF-8" standalone="yes"?>
<Relationships xmlns="http://schemas.openxmlformats.org/package/2006/relationships"><Relationship Id="rId1" Type="http://schemas.microsoft.com/office/2006/relationships/activeXControlBinary" Target="activeX13.bin"/></Relationships>
</file>

<file path=ppt/activeX/_rels/activeX14.xml.rels><?xml version="1.0" encoding="UTF-8" standalone="yes"?>
<Relationships xmlns="http://schemas.openxmlformats.org/package/2006/relationships"><Relationship Id="rId1" Type="http://schemas.microsoft.com/office/2006/relationships/activeXControlBinary" Target="activeX14.bin"/></Relationships>
</file>

<file path=ppt/activeX/_rels/activeX15.xml.rels><?xml version="1.0" encoding="UTF-8" standalone="yes"?>
<Relationships xmlns="http://schemas.openxmlformats.org/package/2006/relationships"><Relationship Id="rId1" Type="http://schemas.microsoft.com/office/2006/relationships/activeXControlBinary" Target="activeX15.bin"/></Relationships>
</file>

<file path=ppt/activeX/_rels/activeX16.xml.rels><?xml version="1.0" encoding="UTF-8" standalone="yes"?>
<Relationships xmlns="http://schemas.openxmlformats.org/package/2006/relationships"><Relationship Id="rId1" Type="http://schemas.microsoft.com/office/2006/relationships/activeXControlBinary" Target="activeX16.bin"/></Relationships>
</file>

<file path=ppt/activeX/_rels/activeX17.xml.rels><?xml version="1.0" encoding="UTF-8" standalone="yes"?>
<Relationships xmlns="http://schemas.openxmlformats.org/package/2006/relationships"><Relationship Id="rId1" Type="http://schemas.microsoft.com/office/2006/relationships/activeXControlBinary" Target="activeX17.bin"/></Relationships>
</file>

<file path=ppt/activeX/_rels/activeX18.xml.rels><?xml version="1.0" encoding="UTF-8" standalone="yes"?>
<Relationships xmlns="http://schemas.openxmlformats.org/package/2006/relationships"><Relationship Id="rId1" Type="http://schemas.microsoft.com/office/2006/relationships/activeXControlBinary" Target="activeX18.bin"/></Relationships>
</file>

<file path=ppt/activeX/_rels/activeX19.xml.rels><?xml version="1.0" encoding="UTF-8" standalone="yes"?>
<Relationships xmlns="http://schemas.openxmlformats.org/package/2006/relationships"><Relationship Id="rId1" Type="http://schemas.microsoft.com/office/2006/relationships/activeXControlBinary" Target="activeX19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20.xml.rels><?xml version="1.0" encoding="UTF-8" standalone="yes"?>
<Relationships xmlns="http://schemas.openxmlformats.org/package/2006/relationships"><Relationship Id="rId1" Type="http://schemas.microsoft.com/office/2006/relationships/activeXControlBinary" Target="activeX20.bin"/></Relationships>
</file>

<file path=ppt/activeX/_rels/activeX21.xml.rels><?xml version="1.0" encoding="UTF-8" standalone="yes"?>
<Relationships xmlns="http://schemas.openxmlformats.org/package/2006/relationships"><Relationship Id="rId1" Type="http://schemas.microsoft.com/office/2006/relationships/activeXControlBinary" Target="activeX21.bin"/></Relationships>
</file>

<file path=ppt/activeX/_rels/activeX22.xml.rels><?xml version="1.0" encoding="UTF-8" standalone="yes"?>
<Relationships xmlns="http://schemas.openxmlformats.org/package/2006/relationships"><Relationship Id="rId1" Type="http://schemas.microsoft.com/office/2006/relationships/activeXControlBinary" Target="activeX22.bin"/></Relationships>
</file>

<file path=ppt/activeX/_rels/activeX23.xml.rels><?xml version="1.0" encoding="UTF-8" standalone="yes"?>
<Relationships xmlns="http://schemas.openxmlformats.org/package/2006/relationships"><Relationship Id="rId1" Type="http://schemas.microsoft.com/office/2006/relationships/activeXControlBinary" Target="activeX23.bin"/></Relationships>
</file>

<file path=ppt/activeX/_rels/activeX24.xml.rels><?xml version="1.0" encoding="UTF-8" standalone="yes"?>
<Relationships xmlns="http://schemas.openxmlformats.org/package/2006/relationships"><Relationship Id="rId1" Type="http://schemas.microsoft.com/office/2006/relationships/activeXControlBinary" Target="activeX24.bin"/></Relationships>
</file>

<file path=ppt/activeX/_rels/activeX25.xml.rels><?xml version="1.0" encoding="UTF-8" standalone="yes"?>
<Relationships xmlns="http://schemas.openxmlformats.org/package/2006/relationships"><Relationship Id="rId1" Type="http://schemas.microsoft.com/office/2006/relationships/activeXControlBinary" Target="activeX25.bin"/></Relationships>
</file>

<file path=ppt/activeX/_rels/activeX26.xml.rels><?xml version="1.0" encoding="UTF-8" standalone="yes"?>
<Relationships xmlns="http://schemas.openxmlformats.org/package/2006/relationships"><Relationship Id="rId1" Type="http://schemas.microsoft.com/office/2006/relationships/activeXControlBinary" Target="activeX26.bin"/></Relationships>
</file>

<file path=ppt/activeX/_rels/activeX27.xml.rels><?xml version="1.0" encoding="UTF-8" standalone="yes"?>
<Relationships xmlns="http://schemas.openxmlformats.org/package/2006/relationships"><Relationship Id="rId1" Type="http://schemas.microsoft.com/office/2006/relationships/activeXControlBinary" Target="activeX27.bin"/></Relationships>
</file>

<file path=ppt/activeX/_rels/activeX28.xml.rels><?xml version="1.0" encoding="UTF-8" standalone="yes"?>
<Relationships xmlns="http://schemas.openxmlformats.org/package/2006/relationships"><Relationship Id="rId1" Type="http://schemas.microsoft.com/office/2006/relationships/activeXControlBinary" Target="activeX28.bin"/></Relationships>
</file>

<file path=ppt/activeX/_rels/activeX29.xml.rels><?xml version="1.0" encoding="UTF-8" standalone="yes"?>
<Relationships xmlns="http://schemas.openxmlformats.org/package/2006/relationships"><Relationship Id="rId1" Type="http://schemas.microsoft.com/office/2006/relationships/activeXControlBinary" Target="activeX29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30.xml.rels><?xml version="1.0" encoding="UTF-8" standalone="yes"?>
<Relationships xmlns="http://schemas.openxmlformats.org/package/2006/relationships"><Relationship Id="rId1" Type="http://schemas.microsoft.com/office/2006/relationships/activeXControlBinary" Target="activeX30.bin"/></Relationships>
</file>

<file path=ppt/activeX/_rels/activeX31.xml.rels><?xml version="1.0" encoding="UTF-8" standalone="yes"?>
<Relationships xmlns="http://schemas.openxmlformats.org/package/2006/relationships"><Relationship Id="rId1" Type="http://schemas.microsoft.com/office/2006/relationships/activeXControlBinary" Target="activeX31.bin"/></Relationships>
</file>

<file path=ppt/activeX/_rels/activeX32.xml.rels><?xml version="1.0" encoding="UTF-8" standalone="yes"?>
<Relationships xmlns="http://schemas.openxmlformats.org/package/2006/relationships"><Relationship Id="rId1" Type="http://schemas.microsoft.com/office/2006/relationships/activeXControlBinary" Target="activeX32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_rels/activeX8.xml.rels><?xml version="1.0" encoding="UTF-8" standalone="yes"?>
<Relationships xmlns="http://schemas.openxmlformats.org/package/2006/relationships"><Relationship Id="rId1" Type="http://schemas.microsoft.com/office/2006/relationships/activeXControlBinary" Target="activeX8.bin"/></Relationships>
</file>

<file path=ppt/activeX/_rels/activeX9.xml.rels><?xml version="1.0" encoding="UTF-8" standalone="yes"?>
<Relationships xmlns="http://schemas.openxmlformats.org/package/2006/relationships"><Relationship Id="rId1" Type="http://schemas.microsoft.com/office/2006/relationships/activeXControlBinary" Target="activeX9.bin"/></Relationships>
</file>

<file path=ppt/activeX/activeX1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10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11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12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13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14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15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16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17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18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19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2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20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21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22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23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24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25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26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27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28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29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3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30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31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32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4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5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6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7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8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activeX/activeX9.xml><?xml version="1.0" encoding="utf-8"?>
<ax:ocx xmlns:ax="http://schemas.microsoft.com/office/2006/activeX" xmlns:r="http://schemas.openxmlformats.org/officeDocument/2006/relationships" ax:classid="{5512D11C-5CC6-11CF-8D67-00AA00BDCE1D}" ax:persistence="persistStream" r:id="rId1"/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image" Target="../media/image26.wmf"/><Relationship Id="rId18" Type="http://schemas.openxmlformats.org/officeDocument/2006/relationships/image" Target="../media/image31.wmf"/><Relationship Id="rId3" Type="http://schemas.openxmlformats.org/officeDocument/2006/relationships/image" Target="../media/image16.wmf"/><Relationship Id="rId21" Type="http://schemas.openxmlformats.org/officeDocument/2006/relationships/image" Target="../media/image34.wmf"/><Relationship Id="rId7" Type="http://schemas.openxmlformats.org/officeDocument/2006/relationships/image" Target="../media/image20.wmf"/><Relationship Id="rId12" Type="http://schemas.openxmlformats.org/officeDocument/2006/relationships/image" Target="../media/image25.wmf"/><Relationship Id="rId17" Type="http://schemas.openxmlformats.org/officeDocument/2006/relationships/image" Target="../media/image30.wmf"/><Relationship Id="rId2" Type="http://schemas.openxmlformats.org/officeDocument/2006/relationships/image" Target="../media/image15.wmf"/><Relationship Id="rId16" Type="http://schemas.openxmlformats.org/officeDocument/2006/relationships/image" Target="../media/image29.wmf"/><Relationship Id="rId20" Type="http://schemas.openxmlformats.org/officeDocument/2006/relationships/image" Target="../media/image33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11" Type="http://schemas.openxmlformats.org/officeDocument/2006/relationships/image" Target="../media/image24.wmf"/><Relationship Id="rId5" Type="http://schemas.openxmlformats.org/officeDocument/2006/relationships/image" Target="../media/image18.wmf"/><Relationship Id="rId15" Type="http://schemas.openxmlformats.org/officeDocument/2006/relationships/image" Target="../media/image28.wmf"/><Relationship Id="rId10" Type="http://schemas.openxmlformats.org/officeDocument/2006/relationships/image" Target="../media/image23.wmf"/><Relationship Id="rId19" Type="http://schemas.openxmlformats.org/officeDocument/2006/relationships/image" Target="../media/image32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Relationship Id="rId14" Type="http://schemas.openxmlformats.org/officeDocument/2006/relationships/image" Target="../media/image27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DC6A98E-40CF-4AAA-B96F-FF5E4F4D9D78}" type="datetimeFigureOut">
              <a:rPr lang="en-US" smtClean="0"/>
              <a:pPr/>
              <a:t>12-Apr-19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81D3FFF-F78A-4574-BEC2-ADD7E1D00B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C6A98E-40CF-4AAA-B96F-FF5E4F4D9D78}" type="datetimeFigureOut">
              <a:rPr lang="en-US" smtClean="0"/>
              <a:pPr/>
              <a:t>12-Apr-19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1D3FFF-F78A-4574-BEC2-ADD7E1D00B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C6A98E-40CF-4AAA-B96F-FF5E4F4D9D78}" type="datetimeFigureOut">
              <a:rPr lang="en-US" smtClean="0"/>
              <a:pPr/>
              <a:t>12-Apr-19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1D3FFF-F78A-4574-BEC2-ADD7E1D00B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C6A98E-40CF-4AAA-B96F-FF5E4F4D9D78}" type="datetimeFigureOut">
              <a:rPr lang="en-US" smtClean="0"/>
              <a:pPr/>
              <a:t>12-Apr-19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1D3FFF-F78A-4574-BEC2-ADD7E1D00B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C6A98E-40CF-4AAA-B96F-FF5E4F4D9D78}" type="datetimeFigureOut">
              <a:rPr lang="en-US" smtClean="0"/>
              <a:pPr/>
              <a:t>12-Apr-19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1D3FFF-F78A-4574-BEC2-ADD7E1D00B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C6A98E-40CF-4AAA-B96F-FF5E4F4D9D78}" type="datetimeFigureOut">
              <a:rPr lang="en-US" smtClean="0"/>
              <a:pPr/>
              <a:t>12-Apr-19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1D3FFF-F78A-4574-BEC2-ADD7E1D00B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C6A98E-40CF-4AAA-B96F-FF5E4F4D9D78}" type="datetimeFigureOut">
              <a:rPr lang="en-US" smtClean="0"/>
              <a:pPr/>
              <a:t>12-Apr-19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1D3FFF-F78A-4574-BEC2-ADD7E1D00B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C6A98E-40CF-4AAA-B96F-FF5E4F4D9D78}" type="datetimeFigureOut">
              <a:rPr lang="en-US" smtClean="0"/>
              <a:pPr/>
              <a:t>12-Apr-19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1D3FFF-F78A-4574-BEC2-ADD7E1D00B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C6A98E-40CF-4AAA-B96F-FF5E4F4D9D78}" type="datetimeFigureOut">
              <a:rPr lang="en-US" smtClean="0"/>
              <a:pPr/>
              <a:t>12-Apr-19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1D3FFF-F78A-4574-BEC2-ADD7E1D00B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DC6A98E-40CF-4AAA-B96F-FF5E4F4D9D78}" type="datetimeFigureOut">
              <a:rPr lang="en-US" smtClean="0"/>
              <a:pPr/>
              <a:t>12-Apr-19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1D3FFF-F78A-4574-BEC2-ADD7E1D00B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DC6A98E-40CF-4AAA-B96F-FF5E4F4D9D78}" type="datetimeFigureOut">
              <a:rPr lang="en-US" smtClean="0"/>
              <a:pPr/>
              <a:t>12-Apr-19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81D3FFF-F78A-4574-BEC2-ADD7E1D00B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DC6A98E-40CF-4AAA-B96F-FF5E4F4D9D78}" type="datetimeFigureOut">
              <a:rPr lang="en-US" smtClean="0"/>
              <a:pPr/>
              <a:t>12-Apr-19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81D3FFF-F78A-4574-BEC2-ADD7E1D00BF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control" Target="../activeX/activeX12.xml"/><Relationship Id="rId18" Type="http://schemas.openxmlformats.org/officeDocument/2006/relationships/control" Target="../activeX/activeX17.xml"/><Relationship Id="rId26" Type="http://schemas.openxmlformats.org/officeDocument/2006/relationships/control" Target="../activeX/activeX25.xml"/><Relationship Id="rId39" Type="http://schemas.openxmlformats.org/officeDocument/2006/relationships/image" Target="../media/image17.wmf"/><Relationship Id="rId21" Type="http://schemas.openxmlformats.org/officeDocument/2006/relationships/control" Target="../activeX/activeX20.xml"/><Relationship Id="rId34" Type="http://schemas.openxmlformats.org/officeDocument/2006/relationships/slideLayout" Target="../slideLayouts/slideLayout7.xml"/><Relationship Id="rId42" Type="http://schemas.openxmlformats.org/officeDocument/2006/relationships/image" Target="../media/image20.wmf"/><Relationship Id="rId47" Type="http://schemas.openxmlformats.org/officeDocument/2006/relationships/image" Target="../media/image25.wmf"/><Relationship Id="rId50" Type="http://schemas.openxmlformats.org/officeDocument/2006/relationships/image" Target="../media/image28.wmf"/><Relationship Id="rId55" Type="http://schemas.openxmlformats.org/officeDocument/2006/relationships/image" Target="../media/image33.wmf"/><Relationship Id="rId7" Type="http://schemas.openxmlformats.org/officeDocument/2006/relationships/control" Target="../activeX/activeX6.xml"/><Relationship Id="rId2" Type="http://schemas.openxmlformats.org/officeDocument/2006/relationships/control" Target="../activeX/activeX1.xml"/><Relationship Id="rId16" Type="http://schemas.openxmlformats.org/officeDocument/2006/relationships/control" Target="../activeX/activeX15.xml"/><Relationship Id="rId29" Type="http://schemas.openxmlformats.org/officeDocument/2006/relationships/control" Target="../activeX/activeX28.xml"/><Relationship Id="rId11" Type="http://schemas.openxmlformats.org/officeDocument/2006/relationships/control" Target="../activeX/activeX10.xml"/><Relationship Id="rId24" Type="http://schemas.openxmlformats.org/officeDocument/2006/relationships/control" Target="../activeX/activeX23.xml"/><Relationship Id="rId32" Type="http://schemas.openxmlformats.org/officeDocument/2006/relationships/control" Target="../activeX/activeX31.xml"/><Relationship Id="rId37" Type="http://schemas.openxmlformats.org/officeDocument/2006/relationships/image" Target="../media/image15.wmf"/><Relationship Id="rId40" Type="http://schemas.openxmlformats.org/officeDocument/2006/relationships/image" Target="../media/image18.wmf"/><Relationship Id="rId45" Type="http://schemas.openxmlformats.org/officeDocument/2006/relationships/image" Target="../media/image23.wmf"/><Relationship Id="rId53" Type="http://schemas.openxmlformats.org/officeDocument/2006/relationships/image" Target="../media/image31.wmf"/><Relationship Id="rId5" Type="http://schemas.openxmlformats.org/officeDocument/2006/relationships/control" Target="../activeX/activeX4.xml"/><Relationship Id="rId10" Type="http://schemas.openxmlformats.org/officeDocument/2006/relationships/control" Target="../activeX/activeX9.xml"/><Relationship Id="rId19" Type="http://schemas.openxmlformats.org/officeDocument/2006/relationships/control" Target="../activeX/activeX18.xml"/><Relationship Id="rId31" Type="http://schemas.openxmlformats.org/officeDocument/2006/relationships/control" Target="../activeX/activeX30.xml"/><Relationship Id="rId44" Type="http://schemas.openxmlformats.org/officeDocument/2006/relationships/image" Target="../media/image22.wmf"/><Relationship Id="rId52" Type="http://schemas.openxmlformats.org/officeDocument/2006/relationships/image" Target="../media/image30.wmf"/><Relationship Id="rId4" Type="http://schemas.openxmlformats.org/officeDocument/2006/relationships/control" Target="../activeX/activeX3.xml"/><Relationship Id="rId9" Type="http://schemas.openxmlformats.org/officeDocument/2006/relationships/control" Target="../activeX/activeX8.xml"/><Relationship Id="rId14" Type="http://schemas.openxmlformats.org/officeDocument/2006/relationships/control" Target="../activeX/activeX13.xml"/><Relationship Id="rId22" Type="http://schemas.openxmlformats.org/officeDocument/2006/relationships/control" Target="../activeX/activeX21.xml"/><Relationship Id="rId27" Type="http://schemas.openxmlformats.org/officeDocument/2006/relationships/control" Target="../activeX/activeX26.xml"/><Relationship Id="rId30" Type="http://schemas.openxmlformats.org/officeDocument/2006/relationships/control" Target="../activeX/activeX29.xml"/><Relationship Id="rId35" Type="http://schemas.openxmlformats.org/officeDocument/2006/relationships/image" Target="../media/image35.jpeg"/><Relationship Id="rId43" Type="http://schemas.openxmlformats.org/officeDocument/2006/relationships/image" Target="../media/image21.wmf"/><Relationship Id="rId48" Type="http://schemas.openxmlformats.org/officeDocument/2006/relationships/image" Target="../media/image26.wmf"/><Relationship Id="rId56" Type="http://schemas.openxmlformats.org/officeDocument/2006/relationships/image" Target="../media/image34.wmf"/><Relationship Id="rId8" Type="http://schemas.openxmlformats.org/officeDocument/2006/relationships/control" Target="../activeX/activeX7.xml"/><Relationship Id="rId51" Type="http://schemas.openxmlformats.org/officeDocument/2006/relationships/image" Target="../media/image29.wmf"/><Relationship Id="rId3" Type="http://schemas.openxmlformats.org/officeDocument/2006/relationships/control" Target="../activeX/activeX2.xml"/><Relationship Id="rId12" Type="http://schemas.openxmlformats.org/officeDocument/2006/relationships/control" Target="../activeX/activeX11.xml"/><Relationship Id="rId17" Type="http://schemas.openxmlformats.org/officeDocument/2006/relationships/control" Target="../activeX/activeX16.xml"/><Relationship Id="rId25" Type="http://schemas.openxmlformats.org/officeDocument/2006/relationships/control" Target="../activeX/activeX24.xml"/><Relationship Id="rId33" Type="http://schemas.openxmlformats.org/officeDocument/2006/relationships/control" Target="../activeX/activeX32.xml"/><Relationship Id="rId38" Type="http://schemas.openxmlformats.org/officeDocument/2006/relationships/image" Target="../media/image16.wmf"/><Relationship Id="rId46" Type="http://schemas.openxmlformats.org/officeDocument/2006/relationships/image" Target="../media/image24.wmf"/><Relationship Id="rId20" Type="http://schemas.openxmlformats.org/officeDocument/2006/relationships/control" Target="../activeX/activeX19.xml"/><Relationship Id="rId41" Type="http://schemas.openxmlformats.org/officeDocument/2006/relationships/image" Target="../media/image19.wmf"/><Relationship Id="rId54" Type="http://schemas.openxmlformats.org/officeDocument/2006/relationships/image" Target="../media/image32.wmf"/><Relationship Id="rId1" Type="http://schemas.openxmlformats.org/officeDocument/2006/relationships/vmlDrawing" Target="../drawings/vmlDrawing1.vml"/><Relationship Id="rId6" Type="http://schemas.openxmlformats.org/officeDocument/2006/relationships/control" Target="../activeX/activeX5.xml"/><Relationship Id="rId15" Type="http://schemas.openxmlformats.org/officeDocument/2006/relationships/control" Target="../activeX/activeX14.xml"/><Relationship Id="rId23" Type="http://schemas.openxmlformats.org/officeDocument/2006/relationships/control" Target="../activeX/activeX22.xml"/><Relationship Id="rId28" Type="http://schemas.openxmlformats.org/officeDocument/2006/relationships/control" Target="../activeX/activeX27.xml"/><Relationship Id="rId36" Type="http://schemas.openxmlformats.org/officeDocument/2006/relationships/image" Target="../media/image14.wmf"/><Relationship Id="rId49" Type="http://schemas.openxmlformats.org/officeDocument/2006/relationships/image" Target="../media/image27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//upload.wikimedia.org/wikipedia/commons/d/da/Class_Room.jpeg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forum.tis.edu.mo/grade1/wp-content/uploads/2013/09/boy-girl-reading.jpg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shobdoneer.com/wp-content/uploads/F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2362200"/>
            <a:ext cx="6781800" cy="3690667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143000" y="381000"/>
            <a:ext cx="6781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WELCOME</a:t>
            </a:r>
            <a:endParaRPr lang="en-US" sz="8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676400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Ask student recite the rhyme.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3000" y="457200"/>
            <a:ext cx="617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Task:</a:t>
            </a:r>
            <a:endParaRPr lang="en-US" sz="4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486" name="Picture 6" descr="Flower Ring Wallpaper Wallpap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2819400"/>
            <a:ext cx="5715000" cy="3124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685800"/>
            <a:ext cx="7772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THANK   YOU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1981200"/>
            <a:ext cx="7543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SEE YOU AGAIN</a:t>
            </a:r>
            <a:endParaRPr lang="en-US" sz="6600" dirty="0">
              <a:solidFill>
                <a:srgbClr val="7030A0"/>
              </a:solidFill>
            </a:endParaRPr>
          </a:p>
        </p:txBody>
      </p:sp>
      <p:pic>
        <p:nvPicPr>
          <p:cNvPr id="19493" name="Picture 37" descr="Calla-and-Protea-Bouquet"/>
          <p:cNvPicPr>
            <a:picLocks noChangeAspect="1" noChangeArrowheads="1"/>
          </p:cNvPicPr>
          <p:nvPr/>
        </p:nvPicPr>
        <p:blipFill>
          <a:blip r:embed="rId35" cstate="print"/>
          <a:srcRect/>
          <a:stretch>
            <a:fillRect/>
          </a:stretch>
        </p:blipFill>
        <p:spPr bwMode="auto">
          <a:xfrm>
            <a:off x="2514600" y="3124200"/>
            <a:ext cx="4876800" cy="3296992"/>
          </a:xfrm>
          <a:prstGeom prst="rect">
            <a:avLst/>
          </a:prstGeom>
          <a:noFill/>
        </p:spPr>
      </p:pic>
    </p:spTree>
    <p:controls>
      <mc:AlternateContent xmlns:mc="http://schemas.openxmlformats.org/markup-compatibility/2006">
        <mc:Choice xmlns:v="urn:schemas-microsoft-com:vml" Requires="v">
          <p:control spid="19556" name="DefaultOcx" r:id="rId2" imgW="914400" imgH="228600"/>
        </mc:Choice>
        <mc:Fallback>
          <p:control name="DefaultOcx" r:id="rId2" imgW="914400" imgH="228600">
            <p:pic>
              <p:nvPicPr>
                <p:cNvPr id="3" name="DefaultOcx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36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557" name="HTMLHidden1" r:id="rId3" imgW="914400" imgH="228600"/>
        </mc:Choice>
        <mc:Fallback>
          <p:control name="HTMLHidden1" r:id="rId3" imgW="914400" imgH="228600">
            <p:pic>
              <p:nvPicPr>
                <p:cNvPr id="5" name="HTMLHidde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37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558" name="HTMLHidden2" r:id="rId4" imgW="914400" imgH="228600"/>
        </mc:Choice>
        <mc:Fallback>
          <p:control name="HTMLHidden2" r:id="rId4" imgW="914400" imgH="228600">
            <p:pic>
              <p:nvPicPr>
                <p:cNvPr id="6" name="HTMLHidden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38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559" name="HTMLHidden3" r:id="rId5" imgW="914400" imgH="228600"/>
        </mc:Choice>
        <mc:Fallback>
          <p:control name="HTMLHidden3" r:id="rId5" imgW="914400" imgH="228600">
            <p:pic>
              <p:nvPicPr>
                <p:cNvPr id="7" name="HTMLHidden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3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560" name="HTMLHidden4" r:id="rId6" imgW="914400" imgH="228600"/>
        </mc:Choice>
        <mc:Fallback>
          <p:control name="HTMLHidden4" r:id="rId6" imgW="914400" imgH="228600">
            <p:pic>
              <p:nvPicPr>
                <p:cNvPr id="8" name="HTMLHidden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0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561" name="HTMLHidden5" r:id="rId7" imgW="914400" imgH="228600"/>
        </mc:Choice>
        <mc:Fallback>
          <p:control name="HTMLHidden5" r:id="rId7" imgW="914400" imgH="228600">
            <p:pic>
              <p:nvPicPr>
                <p:cNvPr id="9" name="HTMLHidden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1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562" name="HTMLHidden6" r:id="rId8" imgW="914400" imgH="228600"/>
        </mc:Choice>
        <mc:Fallback>
          <p:control name="HTMLHidden6" r:id="rId8" imgW="914400" imgH="228600">
            <p:pic>
              <p:nvPicPr>
                <p:cNvPr id="10" name="HTMLHidden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2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563" name="HTMLHidden7" r:id="rId9" imgW="914400" imgH="228600"/>
        </mc:Choice>
        <mc:Fallback>
          <p:control name="HTMLHidden7" r:id="rId9" imgW="914400" imgH="228600">
            <p:pic>
              <p:nvPicPr>
                <p:cNvPr id="11" name="HTMLHidden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3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564" name="HTMLHidden8" r:id="rId10" imgW="914400" imgH="228600"/>
        </mc:Choice>
        <mc:Fallback>
          <p:control name="HTMLHidden8" r:id="rId10" imgW="914400" imgH="228600">
            <p:pic>
              <p:nvPicPr>
                <p:cNvPr id="12" name="HTMLHidden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4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565" name="HTMLHidden9" r:id="rId11" imgW="914400" imgH="228600"/>
        </mc:Choice>
        <mc:Fallback>
          <p:control name="HTMLHidden9" r:id="rId11" imgW="914400" imgH="228600">
            <p:pic>
              <p:nvPicPr>
                <p:cNvPr id="13" name="HTMLHidden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5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566" name="HTMLHidden10" r:id="rId12" imgW="914400" imgH="228600"/>
        </mc:Choice>
        <mc:Fallback>
          <p:control name="HTMLHidden10" r:id="rId12" imgW="914400" imgH="228600">
            <p:pic>
              <p:nvPicPr>
                <p:cNvPr id="14" name="HTMLHidden1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6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567" name="HTMLHidden11" r:id="rId13" imgW="914400" imgH="228600"/>
        </mc:Choice>
        <mc:Fallback>
          <p:control name="HTMLHidden11" r:id="rId13" imgW="914400" imgH="228600">
            <p:pic>
              <p:nvPicPr>
                <p:cNvPr id="15" name="HTMLHidden1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3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568" name="HTMLHidden12" r:id="rId14" imgW="914400" imgH="228600"/>
        </mc:Choice>
        <mc:Fallback>
          <p:control name="HTMLHidden12" r:id="rId14" imgW="914400" imgH="228600">
            <p:pic>
              <p:nvPicPr>
                <p:cNvPr id="16" name="HTMLHidden1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3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569" name="HTMLHidden13" r:id="rId15" imgW="914400" imgH="228600"/>
        </mc:Choice>
        <mc:Fallback>
          <p:control name="HTMLHidden13" r:id="rId15" imgW="914400" imgH="228600">
            <p:pic>
              <p:nvPicPr>
                <p:cNvPr id="17" name="HTMLHidden1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3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570" name="HTMLHidden14" r:id="rId16" imgW="914400" imgH="228600"/>
        </mc:Choice>
        <mc:Fallback>
          <p:control name="HTMLHidden14" r:id="rId16" imgW="914400" imgH="228600">
            <p:pic>
              <p:nvPicPr>
                <p:cNvPr id="18" name="HTMLHidden1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3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571" name="HTMLHidden15" r:id="rId17" imgW="914400" imgH="228600"/>
        </mc:Choice>
        <mc:Fallback>
          <p:control name="HTMLHidden15" r:id="rId17" imgW="914400" imgH="228600">
            <p:pic>
              <p:nvPicPr>
                <p:cNvPr id="19" name="HTMLHidden1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3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572" name="HTMLHidden16" r:id="rId18" imgW="914400" imgH="228600"/>
        </mc:Choice>
        <mc:Fallback>
          <p:control name="HTMLHidden16" r:id="rId18" imgW="914400" imgH="228600">
            <p:pic>
              <p:nvPicPr>
                <p:cNvPr id="20" name="HTMLHidden1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7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573" name="HTMLHidden17" r:id="rId19" imgW="914400" imgH="228600"/>
        </mc:Choice>
        <mc:Fallback>
          <p:control name="HTMLHidden17" r:id="rId19" imgW="914400" imgH="228600">
            <p:pic>
              <p:nvPicPr>
                <p:cNvPr id="21" name="HTMLHidden1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8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574" name="HTMLHidden18" r:id="rId20" imgW="914400" imgH="228600"/>
        </mc:Choice>
        <mc:Fallback>
          <p:control name="HTMLHidden18" r:id="rId20" imgW="914400" imgH="228600">
            <p:pic>
              <p:nvPicPr>
                <p:cNvPr id="22" name="HTMLHidden1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575" name="HTMLHidden19" r:id="rId21" imgW="914400" imgH="228600"/>
        </mc:Choice>
        <mc:Fallback>
          <p:control name="HTMLHidden19" r:id="rId21" imgW="914400" imgH="228600">
            <p:pic>
              <p:nvPicPr>
                <p:cNvPr id="23" name="HTMLHidden1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0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576" name="HTMLHidden20" r:id="rId22" imgW="914400" imgH="228600"/>
        </mc:Choice>
        <mc:Fallback>
          <p:control name="HTMLHidden20" r:id="rId22" imgW="914400" imgH="228600">
            <p:pic>
              <p:nvPicPr>
                <p:cNvPr id="24" name="HTMLHidden2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577" name="HTMLHidden21" r:id="rId23" imgW="914400" imgH="228600"/>
        </mc:Choice>
        <mc:Fallback>
          <p:control name="HTMLHidden21" r:id="rId23" imgW="914400" imgH="228600">
            <p:pic>
              <p:nvPicPr>
                <p:cNvPr id="25" name="HTMLHidden2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2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578" name="HTMLHidden22" r:id="rId24" imgW="914400" imgH="228600"/>
        </mc:Choice>
        <mc:Fallback>
          <p:control name="HTMLHidden22" r:id="rId24" imgW="914400" imgH="228600">
            <p:pic>
              <p:nvPicPr>
                <p:cNvPr id="26" name="HTMLHidden2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3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579" name="HTMLHidden23" r:id="rId25" imgW="914400" imgH="228600"/>
        </mc:Choice>
        <mc:Fallback>
          <p:control name="HTMLHidden23" r:id="rId25" imgW="914400" imgH="228600">
            <p:pic>
              <p:nvPicPr>
                <p:cNvPr id="27" name="HTMLHidden2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3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580" name="HTMLHidden24" r:id="rId26" imgW="914400" imgH="228600"/>
        </mc:Choice>
        <mc:Fallback>
          <p:control name="HTMLHidden24" r:id="rId26" imgW="914400" imgH="228600">
            <p:pic>
              <p:nvPicPr>
                <p:cNvPr id="28" name="HTMLHidden2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581" name="HTMLHidden25" r:id="rId27" imgW="914400" imgH="228600"/>
        </mc:Choice>
        <mc:Fallback>
          <p:control name="HTMLHidden25" r:id="rId27" imgW="914400" imgH="228600">
            <p:pic>
              <p:nvPicPr>
                <p:cNvPr id="29" name="HTMLHidden2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5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582" name="HTMLHidden26" r:id="rId28" imgW="914400" imgH="228600"/>
        </mc:Choice>
        <mc:Fallback>
          <p:control name="HTMLHidden26" r:id="rId28" imgW="914400" imgH="228600">
            <p:pic>
              <p:nvPicPr>
                <p:cNvPr id="30" name="HTMLHidden2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6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583" name="HTMLHidden27" r:id="rId29" imgW="914400" imgH="228600"/>
        </mc:Choice>
        <mc:Fallback>
          <p:control name="HTMLHidden27" r:id="rId29" imgW="914400" imgH="228600">
            <p:pic>
              <p:nvPicPr>
                <p:cNvPr id="31" name="HTMLHidden2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3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584" name="HTMLHidden28" r:id="rId30" imgW="914400" imgH="228600"/>
        </mc:Choice>
        <mc:Fallback>
          <p:control name="HTMLHidden28" r:id="rId30" imgW="914400" imgH="228600">
            <p:pic>
              <p:nvPicPr>
                <p:cNvPr id="32" name="HTMLHidden2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3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585" name="HTMLHidden29" r:id="rId31" imgW="914400" imgH="228600"/>
        </mc:Choice>
        <mc:Fallback>
          <p:control name="HTMLHidden29" r:id="rId31" imgW="914400" imgH="228600">
            <p:pic>
              <p:nvPicPr>
                <p:cNvPr id="33" name="HTMLHidden2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3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586" name="HTMLHidden30" r:id="rId32" imgW="914400" imgH="228600"/>
        </mc:Choice>
        <mc:Fallback>
          <p:control name="HTMLHidden30" r:id="rId32" imgW="914400" imgH="228600">
            <p:pic>
              <p:nvPicPr>
                <p:cNvPr id="34" name="HTMLHidden3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3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9587" name="HTMLHidden31" r:id="rId33" imgW="914400" imgH="228600"/>
        </mc:Choice>
        <mc:Fallback>
          <p:control name="HTMLHidden31" r:id="rId33" imgW="914400" imgH="228600">
            <p:pic>
              <p:nvPicPr>
                <p:cNvPr id="35" name="HTMLHidden3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43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914400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2057400"/>
            <a:ext cx="7772400" cy="2800767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Abdur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Razzaque</a:t>
            </a:r>
            <a:endParaRPr lang="en-US" sz="44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Headmaster</a:t>
            </a:r>
          </a:p>
          <a:p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104 No.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Ranihati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Govt. primary  school</a:t>
            </a:r>
          </a:p>
          <a:p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Ranihati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,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Shibgonj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,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Chapai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nawabgonj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.</a:t>
            </a:r>
            <a:endParaRPr lang="en-US" sz="4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7800" y="990600"/>
            <a:ext cx="4343400" cy="76944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Presented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by:</a:t>
            </a:r>
            <a:endParaRPr lang="en-US" sz="28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609600"/>
            <a:ext cx="7467600" cy="5262979"/>
          </a:xfrm>
          <a:prstGeom prst="rect">
            <a:avLst/>
          </a:prstGeom>
          <a:solidFill>
            <a:srgbClr val="92D050"/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Subject     English</a:t>
            </a:r>
          </a:p>
          <a:p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Lesson      five</a:t>
            </a:r>
          </a:p>
          <a:p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Class         Three</a:t>
            </a:r>
          </a:p>
          <a:p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Lesson unit- Introducing myself.</a:t>
            </a:r>
          </a:p>
          <a:p>
            <a:r>
              <a:rPr lang="en-US" sz="480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Date    </a:t>
            </a:r>
            <a:r>
              <a:rPr lang="en-US" sz="4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11/04/2019</a:t>
            </a:r>
            <a:endParaRPr lang="en-US" sz="4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Time         </a:t>
            </a:r>
            <a:r>
              <a:rPr lang="en-US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40 </a:t>
            </a:r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minutes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295400"/>
            <a:ext cx="8153400" cy="590931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Learning outcomes:</a:t>
            </a:r>
          </a:p>
          <a:p>
            <a:endParaRPr lang="en-US" sz="54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Students will be able to Read the </a:t>
            </a:r>
            <a:r>
              <a:rPr lang="en-US" sz="5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poe</a:t>
            </a:r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correct pronunciation.</a:t>
            </a:r>
          </a:p>
          <a:p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Know new words </a:t>
            </a:r>
            <a:r>
              <a:rPr lang="en-US" sz="540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with sentences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fantes.com/images/120664tea_pot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295400"/>
            <a:ext cx="3505200" cy="256202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2052" name="Picture 4" descr="http://www.fantes.com/images/4274tea_pot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1371600"/>
            <a:ext cx="3356244" cy="235552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054" name="Picture 6" descr="http://www.fantes.com/images/6525tea_pot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3962400"/>
            <a:ext cx="3581400" cy="23622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2056" name="Picture 8" descr="http://www.fantes.com/images/14666tea_pot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29200" y="3886200"/>
            <a:ext cx="3352800" cy="24384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1905000" y="0"/>
            <a:ext cx="617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TEA- POT</a:t>
            </a:r>
            <a:endParaRPr lang="en-US" sz="7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www.fantes.com/images/3648-1tea_pot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1" y="215249"/>
            <a:ext cx="1524000" cy="1140887"/>
          </a:xfrm>
          <a:prstGeom prst="rect">
            <a:avLst/>
          </a:prstGeom>
          <a:noFill/>
        </p:spPr>
      </p:pic>
      <p:pic>
        <p:nvPicPr>
          <p:cNvPr id="3" name="Picture 2" descr="http://www.fantes.com/images/3648-1tea_pot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514600"/>
            <a:ext cx="1524000" cy="1140887"/>
          </a:xfrm>
          <a:prstGeom prst="rect">
            <a:avLst/>
          </a:prstGeom>
          <a:noFill/>
        </p:spPr>
      </p:pic>
      <p:pic>
        <p:nvPicPr>
          <p:cNvPr id="4" name="Picture 3" descr="http://www.fantes.com/images/3648-1tea_pot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4724400"/>
            <a:ext cx="1524000" cy="1140887"/>
          </a:xfrm>
          <a:prstGeom prst="rect">
            <a:avLst/>
          </a:prstGeom>
          <a:noFill/>
        </p:spPr>
      </p:pic>
      <p:pic>
        <p:nvPicPr>
          <p:cNvPr id="5" name="Picture 2" descr="http://www.fantes.com/images/3648-1tea_pot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152400"/>
            <a:ext cx="1524000" cy="1219200"/>
          </a:xfrm>
          <a:prstGeom prst="rect">
            <a:avLst/>
          </a:prstGeom>
          <a:noFill/>
        </p:spPr>
      </p:pic>
      <p:pic>
        <p:nvPicPr>
          <p:cNvPr id="6" name="Picture 2" descr="http://www.fantes.com/images/3648-1tea_pot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2362200"/>
            <a:ext cx="1524000" cy="1219200"/>
          </a:xfrm>
          <a:prstGeom prst="rect">
            <a:avLst/>
          </a:prstGeom>
          <a:noFill/>
        </p:spPr>
      </p:pic>
      <p:pic>
        <p:nvPicPr>
          <p:cNvPr id="7" name="Picture 2" descr="http://www.fantes.com/images/3648-1tea_pot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4648200"/>
            <a:ext cx="1524000" cy="1140887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438400" y="1371600"/>
            <a:ext cx="4648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NikoshBAN" pitchFamily="2" charset="0"/>
                <a:cs typeface="NikoshBAN" pitchFamily="2" charset="0"/>
              </a:rPr>
              <a:t>I am a little tea-pot,</a:t>
            </a:r>
          </a:p>
          <a:p>
            <a:r>
              <a:rPr lang="en-US" sz="5400" dirty="0" smtClean="0">
                <a:latin typeface="NikoshBAN" pitchFamily="2" charset="0"/>
                <a:cs typeface="NikoshBAN" pitchFamily="2" charset="0"/>
              </a:rPr>
              <a:t>Short  and  stout.</a:t>
            </a:r>
          </a:p>
          <a:p>
            <a:r>
              <a:rPr lang="en-US" sz="5400" dirty="0" smtClean="0">
                <a:latin typeface="NikoshBAN" pitchFamily="2" charset="0"/>
                <a:cs typeface="NikoshBAN" pitchFamily="2" charset="0"/>
              </a:rPr>
              <a:t>This is my  handle,</a:t>
            </a:r>
          </a:p>
          <a:p>
            <a:r>
              <a:rPr lang="en-US" sz="5400" dirty="0" smtClean="0">
                <a:latin typeface="NikoshBAN" pitchFamily="2" charset="0"/>
                <a:cs typeface="NikoshBAN" pitchFamily="2" charset="0"/>
              </a:rPr>
              <a:t>And this is my spout.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File:Class Room.jpe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1" y="1981200"/>
            <a:ext cx="6858000" cy="4038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TextBox 2"/>
          <p:cNvSpPr txBox="1"/>
          <p:nvPr/>
        </p:nvSpPr>
        <p:spPr>
          <a:xfrm>
            <a:off x="914400" y="685800"/>
            <a:ext cx="670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Teacher,s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loud reading: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boy girl readi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94503" y="1676400"/>
            <a:ext cx="5973097" cy="44196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371600" y="457200"/>
            <a:ext cx="7162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Student,s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loud reading:</a:t>
            </a:r>
            <a:endParaRPr lang="en-US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259</TotalTime>
  <Words>101</Words>
  <Application>Microsoft Office PowerPoint</Application>
  <PresentationFormat>On-screen Show (4:3)</PresentationFormat>
  <Paragraphs>27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Lucida Sans Unicode</vt:lpstr>
      <vt:lpstr>NikoshBAN</vt:lpstr>
      <vt:lpstr>Times New Roman</vt:lpstr>
      <vt:lpstr>Verdana</vt:lpstr>
      <vt:lpstr>Wingdings 2</vt:lpstr>
      <vt:lpstr>Wingdings 3</vt:lpstr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</dc:creator>
  <cp:lastModifiedBy>DPE</cp:lastModifiedBy>
  <cp:revision>133</cp:revision>
  <dcterms:created xsi:type="dcterms:W3CDTF">2010-01-01T06:15:07Z</dcterms:created>
  <dcterms:modified xsi:type="dcterms:W3CDTF">2019-04-12T11:15:33Z</dcterms:modified>
</cp:coreProperties>
</file>