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2"/>
  </p:notesMasterIdLst>
  <p:sldIdLst>
    <p:sldId id="256" r:id="rId2"/>
    <p:sldId id="292" r:id="rId3"/>
    <p:sldId id="258" r:id="rId4"/>
    <p:sldId id="260" r:id="rId5"/>
    <p:sldId id="269" r:id="rId6"/>
    <p:sldId id="271" r:id="rId7"/>
    <p:sldId id="284" r:id="rId8"/>
    <p:sldId id="285" r:id="rId9"/>
    <p:sldId id="262" r:id="rId10"/>
    <p:sldId id="273" r:id="rId11"/>
    <p:sldId id="289" r:id="rId12"/>
    <p:sldId id="286" r:id="rId13"/>
    <p:sldId id="276" r:id="rId14"/>
    <p:sldId id="287" r:id="rId15"/>
    <p:sldId id="291" r:id="rId16"/>
    <p:sldId id="290" r:id="rId17"/>
    <p:sldId id="288" r:id="rId18"/>
    <p:sldId id="268" r:id="rId19"/>
    <p:sldId id="264" r:id="rId20"/>
    <p:sldId id="26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B6B9"/>
    <a:srgbClr val="D1AF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12" autoAdjust="0"/>
  </p:normalViewPr>
  <p:slideViewPr>
    <p:cSldViewPr>
      <p:cViewPr>
        <p:scale>
          <a:sx n="75" d="100"/>
          <a:sy n="75" d="100"/>
        </p:scale>
        <p:origin x="-12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E3FBA3-7997-4149-B4B2-B6904A0014EC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12B54C-5CA4-499A-81C6-7217ACBC1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344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2B54C-5CA4-499A-81C6-7217ACBC155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221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g"/><Relationship Id="rId4" Type="http://schemas.openxmlformats.org/officeDocument/2006/relationships/image" Target="../media/image20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g"/><Relationship Id="rId5" Type="http://schemas.openxmlformats.org/officeDocument/2006/relationships/image" Target="../media/image24.jpg"/><Relationship Id="rId4" Type="http://schemas.openxmlformats.org/officeDocument/2006/relationships/image" Target="../media/image23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347003"/>
            <a:ext cx="7543800" cy="15696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glow rad="139700">
              <a:schemeClr val="accent3">
                <a:satMod val="175000"/>
                <a:alpha val="40000"/>
              </a:schemeClr>
            </a:glow>
            <a:softEdge rad="317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/>
              <a:t>          </a:t>
            </a:r>
            <a:r>
              <a:rPr lang="bn-BD" sz="9600" dirty="0" smtClean="0">
                <a:latin typeface="Shonar Bangla" pitchFamily="34" charset="0"/>
                <a:cs typeface="Shonar Bangla" pitchFamily="34" charset="0"/>
              </a:rPr>
              <a:t>স্বাগতম</a:t>
            </a:r>
            <a:endParaRPr lang="en-US" sz="9600" dirty="0"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86000"/>
            <a:ext cx="7543800" cy="3733800"/>
          </a:xfrm>
          <a:prstGeom prst="rect">
            <a:avLst/>
          </a:prstGeom>
          <a:solidFill>
            <a:srgbClr val="92D050"/>
          </a:solidFill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6385356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685800" y="457200"/>
            <a:ext cx="7772400" cy="1524000"/>
          </a:xfrm>
          <a:prstGeom prst="downArrowCallout">
            <a:avLst/>
          </a:prstGeom>
          <a:solidFill>
            <a:srgbClr val="D1AFD2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latin typeface="Shonar Bangla" pitchFamily="34" charset="0"/>
                <a:cs typeface="Shonar Bangla" pitchFamily="34" charset="0"/>
              </a:rPr>
              <a:t>মুরগির ঘর তৈরি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85800" y="2286000"/>
            <a:ext cx="7772400" cy="4038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dirty="0">
                <a:latin typeface="Shonar Bangla" pitchFamily="34" charset="0"/>
                <a:cs typeface="Shonar Bangla" pitchFamily="34" charset="0"/>
              </a:rPr>
              <a:t>১। শুকনা জায়গায় ঘর তৈরি  করতে হবে</a:t>
            </a:r>
          </a:p>
          <a:p>
            <a:r>
              <a:rPr lang="bn-BD" sz="4400" dirty="0">
                <a:latin typeface="Shonar Bangla" pitchFamily="34" charset="0"/>
                <a:cs typeface="Shonar Bangla" pitchFamily="34" charset="0"/>
              </a:rPr>
              <a:t>২।</a:t>
            </a:r>
            <a:r>
              <a:rPr lang="en-US" sz="4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4400" dirty="0">
                <a:latin typeface="Shonar Bangla" pitchFamily="34" charset="0"/>
                <a:cs typeface="Shonar Bangla" pitchFamily="34" charset="0"/>
              </a:rPr>
              <a:t> মুরগির ঘর ও এর আশপাশ পরিষ্কার রাখা</a:t>
            </a:r>
          </a:p>
          <a:p>
            <a:r>
              <a:rPr lang="bn-BD" sz="4400" dirty="0">
                <a:latin typeface="Shonar Bangla" pitchFamily="34" charset="0"/>
                <a:cs typeface="Shonar Bangla" pitchFamily="34" charset="0"/>
              </a:rPr>
              <a:t>৩।  মুরগির ঘরে বন্য পশুপাখি ঢুকতে না দেয়া </a:t>
            </a:r>
          </a:p>
          <a:p>
            <a:r>
              <a:rPr lang="bn-BD" sz="4400" dirty="0">
                <a:latin typeface="Shonar Bangla" pitchFamily="34" charset="0"/>
                <a:cs typeface="Shonar Bangla" pitchFamily="34" charset="0"/>
              </a:rPr>
              <a:t>৪।  মুরগির বিছানা শুষ্ক রাখা   </a:t>
            </a:r>
          </a:p>
        </p:txBody>
      </p:sp>
    </p:spTree>
    <p:extLst>
      <p:ext uri="{BB962C8B-B14F-4D97-AF65-F5344CB8AC3E}">
        <p14:creationId xmlns:p14="http://schemas.microsoft.com/office/powerpoint/2010/main" val="1106639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edefined Process 2"/>
          <p:cNvSpPr/>
          <p:nvPr/>
        </p:nvSpPr>
        <p:spPr>
          <a:xfrm>
            <a:off x="609600" y="533400"/>
            <a:ext cx="7848600" cy="1066800"/>
          </a:xfrm>
          <a:prstGeom prst="flowChartPredefinedProcess">
            <a:avLst/>
          </a:prstGeom>
          <a:blipFill>
            <a:blip r:embed="rId2"/>
            <a:tile tx="0" ty="0" sx="100000" sy="100000" flip="none" algn="tl"/>
          </a:blip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মুরগির খাবারের তালিকা </a:t>
            </a:r>
          </a:p>
        </p:txBody>
      </p:sp>
      <p:sp>
        <p:nvSpPr>
          <p:cNvPr id="4" name="Flowchart: Predefined Process 3"/>
          <p:cNvSpPr/>
          <p:nvPr/>
        </p:nvSpPr>
        <p:spPr>
          <a:xfrm>
            <a:off x="609600" y="2209800"/>
            <a:ext cx="7848600" cy="3962400"/>
          </a:xfrm>
          <a:prstGeom prst="flowChartPredefinedProcess">
            <a:avLst/>
          </a:prstGeom>
          <a:blipFill>
            <a:blip r:embed="rId3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6600" dirty="0">
                <a:latin typeface="NikoshBAN" pitchFamily="2" charset="0"/>
                <a:cs typeface="NikoshBAN" pitchFamily="2" charset="0"/>
              </a:rPr>
              <a:t>১। গম</a:t>
            </a:r>
          </a:p>
          <a:p>
            <a:r>
              <a:rPr lang="bn-BD" sz="6600" dirty="0">
                <a:latin typeface="NikoshBAN" pitchFamily="2" charset="0"/>
                <a:cs typeface="NikoshBAN" pitchFamily="2" charset="0"/>
              </a:rPr>
              <a:t>২। চালের কুরা</a:t>
            </a:r>
          </a:p>
          <a:p>
            <a:r>
              <a:rPr lang="bn-BD" sz="6600" dirty="0">
                <a:latin typeface="NikoshBAN" pitchFamily="2" charset="0"/>
                <a:cs typeface="NikoshBAN" pitchFamily="2" charset="0"/>
              </a:rPr>
              <a:t>৩। 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গমের </a:t>
            </a:r>
            <a:r>
              <a:rPr lang="bn-BD" sz="6600" dirty="0">
                <a:latin typeface="NikoshBAN" pitchFamily="2" charset="0"/>
                <a:cs typeface="NikoshBAN" pitchFamily="2" charset="0"/>
              </a:rPr>
              <a:t>ভুষি </a:t>
            </a:r>
          </a:p>
          <a:p>
            <a:r>
              <a:rPr lang="bn-BD" sz="6600" dirty="0">
                <a:latin typeface="NikoshBAN" pitchFamily="2" charset="0"/>
                <a:cs typeface="NikoshBAN" pitchFamily="2" charset="0"/>
              </a:rPr>
              <a:t>৪। শুটকি মাছের গুঁড়া </a:t>
            </a:r>
          </a:p>
        </p:txBody>
      </p:sp>
    </p:spTree>
    <p:extLst>
      <p:ext uri="{BB962C8B-B14F-4D97-AF65-F5344CB8AC3E}">
        <p14:creationId xmlns:p14="http://schemas.microsoft.com/office/powerpoint/2010/main" val="760732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57200"/>
            <a:ext cx="3962400" cy="5715000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505200"/>
            <a:ext cx="4090110" cy="2667000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7200"/>
            <a:ext cx="4038600" cy="2438400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7" name="TextBox 6"/>
          <p:cNvSpPr txBox="1"/>
          <p:nvPr/>
        </p:nvSpPr>
        <p:spPr>
          <a:xfrm>
            <a:off x="1585814" y="2908300"/>
            <a:ext cx="1628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রাণীক্ষেত রোগ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6657" y="6320135"/>
            <a:ext cx="1604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চোখ উঠা রোগ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59527" y="6320135"/>
            <a:ext cx="1462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শ্বাসকষ্ট রোগ </a:t>
            </a:r>
          </a:p>
        </p:txBody>
      </p:sp>
    </p:spTree>
    <p:extLst>
      <p:ext uri="{BB962C8B-B14F-4D97-AF65-F5344CB8AC3E}">
        <p14:creationId xmlns:p14="http://schemas.microsoft.com/office/powerpoint/2010/main" val="3636916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295400"/>
            <a:ext cx="4908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 smtClean="0">
                <a:latin typeface="Sonar bangla"/>
              </a:rPr>
              <a:t> 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457200" y="533400"/>
            <a:ext cx="8153400" cy="1469886"/>
          </a:xfrm>
          <a:prstGeom prst="downArrowCallou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মুরগির কয়েকটি রোগের নাম</a:t>
            </a:r>
          </a:p>
        </p:txBody>
      </p:sp>
      <p:sp>
        <p:nvSpPr>
          <p:cNvPr id="5" name="Flowchart: Process 4"/>
          <p:cNvSpPr/>
          <p:nvPr/>
        </p:nvSpPr>
        <p:spPr>
          <a:xfrm>
            <a:off x="457200" y="2286000"/>
            <a:ext cx="8153400" cy="3810000"/>
          </a:xfrm>
          <a:prstGeom prst="flowChartProcess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১। রাণীখেত  রোগ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। চোখ উঠা রোগ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। বার্ড ফ্লু 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৪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। ফাউয়েল কলেরা রোগ 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৫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। শ্বাস কষ্ট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01809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>
          <a:xfrm>
            <a:off x="685800" y="2209800"/>
            <a:ext cx="7848600" cy="4038600"/>
          </a:xfrm>
          <a:prstGeom prst="round2Same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মুরগির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খাদ্য তালিকা তৈরি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4800" dirty="0">
              <a:latin typeface="NikoshBAN" pitchFamily="2" charset="0"/>
              <a:cs typeface="NikoshBAN" pitchFamily="2" charset="0"/>
            </a:endParaRPr>
          </a:p>
          <a:p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5" name="Down Arrow Callout 4"/>
          <p:cNvSpPr/>
          <p:nvPr/>
        </p:nvSpPr>
        <p:spPr>
          <a:xfrm>
            <a:off x="685800" y="457200"/>
            <a:ext cx="7848600" cy="1524000"/>
          </a:xfrm>
          <a:prstGeom prst="downArrowCallout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দলীয় কাজ </a:t>
            </a:r>
          </a:p>
        </p:txBody>
      </p:sp>
    </p:spTree>
    <p:extLst>
      <p:ext uri="{BB962C8B-B14F-4D97-AF65-F5344CB8AC3E}">
        <p14:creationId xmlns:p14="http://schemas.microsoft.com/office/powerpoint/2010/main" val="2182851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85800"/>
            <a:ext cx="4191000" cy="53340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685800"/>
            <a:ext cx="3810000" cy="53340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5" name="TextBox 4"/>
          <p:cNvSpPr txBox="1"/>
          <p:nvPr/>
        </p:nvSpPr>
        <p:spPr>
          <a:xfrm>
            <a:off x="3124200" y="6019800"/>
            <a:ext cx="3260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ডিম সংগ্রহ করা </a:t>
            </a:r>
          </a:p>
        </p:txBody>
      </p:sp>
    </p:spTree>
    <p:extLst>
      <p:ext uri="{BB962C8B-B14F-4D97-AF65-F5344CB8AC3E}">
        <p14:creationId xmlns:p14="http://schemas.microsoft.com/office/powerpoint/2010/main" val="700736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397" y="609600"/>
            <a:ext cx="3852204" cy="535236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9600"/>
            <a:ext cx="3945383" cy="535236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4" name="TextBox 3"/>
          <p:cNvSpPr txBox="1"/>
          <p:nvPr/>
        </p:nvSpPr>
        <p:spPr>
          <a:xfrm>
            <a:off x="2895600" y="5961965"/>
            <a:ext cx="30139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বাজারে মুরগি বিক্রি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326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3400"/>
            <a:ext cx="8229599" cy="5566894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3" name="TextBox 2"/>
          <p:cNvSpPr txBox="1"/>
          <p:nvPr/>
        </p:nvSpPr>
        <p:spPr>
          <a:xfrm>
            <a:off x="3192454" y="6100294"/>
            <a:ext cx="27590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মুরগি বিক্রির টাকা</a:t>
            </a:r>
          </a:p>
        </p:txBody>
      </p:sp>
    </p:spTree>
    <p:extLst>
      <p:ext uri="{BB962C8B-B14F-4D97-AF65-F5344CB8AC3E}">
        <p14:creationId xmlns:p14="http://schemas.microsoft.com/office/powerpoint/2010/main" val="2839624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365010"/>
            <a:ext cx="838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/>
              <a:t>                                            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09600" y="609600"/>
            <a:ext cx="7924800" cy="12954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bn-BD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600" y="2362200"/>
            <a:ext cx="7924800" cy="38100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১। কোন ধরনের ঘর মুরগি পালনের জন্য উপযোগী</a:t>
            </a: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২। মুরগির জন্য কি কি খাবার দিতে হয়</a:t>
            </a: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৩। মুরগির কয়েকটি রোগের নাম উল্লেখ কর</a:t>
            </a:r>
          </a:p>
        </p:txBody>
      </p:sp>
    </p:spTree>
    <p:extLst>
      <p:ext uri="{BB962C8B-B14F-4D97-AF65-F5344CB8AC3E}">
        <p14:creationId xmlns:p14="http://schemas.microsoft.com/office/powerpoint/2010/main" val="2754258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533400" y="381000"/>
            <a:ext cx="8077200" cy="1828800"/>
          </a:xfrm>
          <a:prstGeom prst="downArrowCallou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latin typeface="NikoshBAN" pitchFamily="2" charset="0"/>
                <a:cs typeface="NikoshBAN" pitchFamily="2" charset="0"/>
              </a:rPr>
              <a:t>বাড়ীর কাজ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2286000"/>
            <a:ext cx="8077200" cy="396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মুরগি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পালন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কিভাবে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বেকার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দূর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তা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লিখে আনবে?</a:t>
            </a:r>
          </a:p>
        </p:txBody>
      </p:sp>
    </p:spTree>
    <p:extLst>
      <p:ext uri="{BB962C8B-B14F-4D97-AF65-F5344CB8AC3E}">
        <p14:creationId xmlns:p14="http://schemas.microsoft.com/office/powerpoint/2010/main" val="3664327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85968"/>
            <a:ext cx="7696200" cy="1647632"/>
          </a:xfr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marL="0" indent="0">
              <a:buNone/>
            </a:pPr>
            <a:r>
              <a:rPr lang="bn-BD" sz="9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BD" sz="9600" u="sng" dirty="0" smtClean="0">
                <a:solidFill>
                  <a:srgbClr val="00B0F0"/>
                </a:solidFill>
              </a:rPr>
              <a:t>  </a:t>
            </a:r>
            <a:r>
              <a:rPr lang="en-US" sz="9600" u="sng" dirty="0">
                <a:solidFill>
                  <a:srgbClr val="00B0F0"/>
                </a:solidFill>
              </a:rPr>
              <a:t/>
            </a:r>
            <a:br>
              <a:rPr lang="en-US" sz="9600" u="sng" dirty="0">
                <a:solidFill>
                  <a:srgbClr val="00B0F0"/>
                </a:solidFill>
              </a:rPr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609600"/>
            <a:ext cx="1438656" cy="1524000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6" name="Rectangle 5"/>
          <p:cNvSpPr/>
          <p:nvPr/>
        </p:nvSpPr>
        <p:spPr>
          <a:xfrm>
            <a:off x="685800" y="2450123"/>
            <a:ext cx="3657600" cy="457199"/>
          </a:xfrm>
          <a:prstGeom prst="rect">
            <a:avLst/>
          </a:prstGeom>
          <a:solidFill>
            <a:srgbClr val="00B0F0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73600" y="2450123"/>
            <a:ext cx="370840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3124200"/>
            <a:ext cx="3657600" cy="32766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" indent="0" algn="ctr">
              <a:buNone/>
            </a:pPr>
            <a:r>
              <a:rPr lang="bn-BD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সাব্দুল হোসেন </a:t>
            </a:r>
          </a:p>
          <a:p>
            <a:pPr marL="45720" indent="0" algn="ctr">
              <a:buNone/>
            </a:pPr>
            <a:r>
              <a:rPr lang="bn-BD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সিনিয়র শিক্ষক (কৃষি) </a:t>
            </a:r>
          </a:p>
          <a:p>
            <a:pPr marL="45720" indent="0" algn="ctr">
              <a:buNone/>
            </a:pPr>
            <a:r>
              <a:rPr lang="bn-BD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মোসলেম উদ্দিন মাধ্যমিক বিদ্যালয়, ঝিনাইদহ।  </a:t>
            </a:r>
            <a:endParaRPr lang="en-US" sz="36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73600" y="3124200"/>
            <a:ext cx="3657600" cy="327660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" indent="0" algn="ctr">
              <a:buNone/>
            </a:pPr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বিষয়ঃ কৃষিশিক্ষা</a:t>
            </a:r>
          </a:p>
          <a:p>
            <a:pPr algn="ctr"/>
            <a:r>
              <a:rPr lang="bn-BD" sz="36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36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শ্রে</a:t>
            </a:r>
            <a:r>
              <a:rPr lang="en-US" sz="3600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ণিঃ</a:t>
            </a:r>
            <a:r>
              <a:rPr lang="bn-BD" sz="36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36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সপ্তম</a:t>
            </a:r>
          </a:p>
          <a:p>
            <a:pPr algn="ctr"/>
            <a:r>
              <a:rPr lang="bn-BD" sz="36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 বিষয়ঃ কৃষি শিক্ষা   </a:t>
            </a:r>
            <a:endParaRPr lang="en-US" sz="3600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  <a:p>
            <a:pPr algn="ctr"/>
            <a:r>
              <a:rPr lang="bn-BD" sz="36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 অধ্যায়ঃ পঞ্চম </a:t>
            </a:r>
            <a:endParaRPr lang="en-US" sz="3600" b="1" dirty="0">
              <a:solidFill>
                <a:srgbClr val="FF0000"/>
              </a:solidFill>
            </a:endParaRPr>
          </a:p>
          <a:p>
            <a:pPr marL="45720" indent="0" algn="ctr">
              <a:buNone/>
            </a:pPr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সময়ঃ ৪০মিনিট</a:t>
            </a:r>
          </a:p>
        </p:txBody>
      </p:sp>
    </p:spTree>
    <p:extLst>
      <p:ext uri="{BB962C8B-B14F-4D97-AF65-F5344CB8AC3E}">
        <p14:creationId xmlns:p14="http://schemas.microsoft.com/office/powerpoint/2010/main" val="2015359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533400"/>
            <a:ext cx="8077200" cy="1219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>
                <a:latin typeface="NikoshGrameem" pitchFamily="2" charset="0"/>
                <a:cs typeface="NikoshGrameem" pitchFamily="2" charset="0"/>
              </a:rPr>
              <a:t>সবাইকে ধন্যবাদ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09800"/>
            <a:ext cx="80772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42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1" y="838200"/>
            <a:ext cx="4089400" cy="281940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5700" y="3886200"/>
            <a:ext cx="3819525" cy="25908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3886200"/>
            <a:ext cx="4114800" cy="25908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5701" y="838200"/>
            <a:ext cx="3819524" cy="281940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3" name="Rectangle 2"/>
          <p:cNvSpPr/>
          <p:nvPr/>
        </p:nvSpPr>
        <p:spPr>
          <a:xfrm>
            <a:off x="2209800" y="228600"/>
            <a:ext cx="5181600" cy="457200"/>
          </a:xfrm>
          <a:prstGeom prst="rect">
            <a:avLst/>
          </a:prstGeom>
          <a:solidFill>
            <a:srgbClr val="7030A0"/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10180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2133600"/>
            <a:ext cx="8001000" cy="4114800"/>
          </a:xfrm>
          <a:prstGeom prst="rect">
            <a:avLst/>
          </a:prstGeom>
          <a:solidFill>
            <a:srgbClr val="FFC000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>
                <a:latin typeface="NikoshBAN" pitchFamily="2" charset="0"/>
                <a:cs typeface="NikoshBAN" pitchFamily="2" charset="0"/>
              </a:rPr>
              <a:t>মুরগি পালন</a:t>
            </a:r>
          </a:p>
        </p:txBody>
      </p:sp>
      <p:sp>
        <p:nvSpPr>
          <p:cNvPr id="5" name="Down Arrow Callout 4"/>
          <p:cNvSpPr/>
          <p:nvPr/>
        </p:nvSpPr>
        <p:spPr>
          <a:xfrm>
            <a:off x="609600" y="457200"/>
            <a:ext cx="7924800" cy="1524000"/>
          </a:xfrm>
          <a:prstGeom prst="downArrowCallou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পাঠ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শিরোনাম</a:t>
            </a:r>
            <a:endParaRPr lang="bn-BD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1665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Callout 2"/>
          <p:cNvSpPr/>
          <p:nvPr/>
        </p:nvSpPr>
        <p:spPr>
          <a:xfrm>
            <a:off x="457200" y="533400"/>
            <a:ext cx="8229600" cy="1600200"/>
          </a:xfrm>
          <a:prstGeom prst="downArrowCallou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8800" dirty="0">
                <a:latin typeface="Shonar Bangla" pitchFamily="34" charset="0"/>
                <a:cs typeface="Shonar Bangla" pitchFamily="34" charset="0"/>
              </a:rPr>
              <a:t>শিখনফল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457200" y="2286000"/>
            <a:ext cx="8229600" cy="3962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১। কিভাবে মুরগি পালন করতে হবে তা বলতে </a:t>
            </a:r>
            <a:r>
              <a:rPr lang="en-US" sz="40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পারবে</a:t>
            </a:r>
            <a:r>
              <a:rPr lang="en-US" sz="40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 ।</a:t>
            </a:r>
            <a:endParaRPr lang="bn-BD" sz="4000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  <a:p>
            <a:r>
              <a:rPr lang="bn-BD" sz="40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২</a:t>
            </a:r>
            <a:r>
              <a:rPr lang="bn-BD" sz="4000" dirty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। মুরগির জন্য কি কি খাদ্য দিতে হয় তা </a:t>
            </a:r>
            <a:r>
              <a:rPr lang="bn-BD" sz="40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বলতে পারবে</a:t>
            </a:r>
            <a:r>
              <a:rPr lang="en-US" sz="40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।</a:t>
            </a:r>
            <a:endParaRPr lang="bn-BD" sz="4000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  <a:p>
            <a:r>
              <a:rPr lang="bn-BD" sz="40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৩</a:t>
            </a:r>
            <a:r>
              <a:rPr lang="bn-BD" sz="4000" dirty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। কিভাবে মুরগির রোগ প্রতিরোধ মূলক </a:t>
            </a:r>
            <a:r>
              <a:rPr lang="bn-BD" sz="40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ব্যবস্থা </a:t>
            </a:r>
            <a:endParaRPr lang="bn-BD" sz="4000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  <a:p>
            <a:r>
              <a:rPr lang="bn-BD" sz="4000" dirty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      গ্রহণ করা যায় তা বলতে পারবে </a:t>
            </a:r>
            <a:r>
              <a:rPr lang="en-US" sz="40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।</a:t>
            </a:r>
            <a:endParaRPr lang="bn-BD" sz="4000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560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488" y="685800"/>
            <a:ext cx="4123712" cy="26670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85800"/>
            <a:ext cx="4022725" cy="26670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733800"/>
            <a:ext cx="4022725" cy="29718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487" y="3810000"/>
            <a:ext cx="4123713" cy="2895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76400" y="76200"/>
            <a:ext cx="5791200" cy="457200"/>
          </a:xfrm>
          <a:prstGeom prst="rect">
            <a:avLst/>
          </a:prstGeom>
          <a:solidFill>
            <a:schemeClr val="accent6"/>
          </a:solidFill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মুরগির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খামার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898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1000"/>
            <a:ext cx="4114799" cy="2520315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1" y="380998"/>
            <a:ext cx="3962400" cy="2520317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13516"/>
            <a:ext cx="4114798" cy="2434883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2" y="3695477"/>
            <a:ext cx="3962400" cy="2552922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6" name="TextBox 5"/>
          <p:cNvSpPr txBox="1"/>
          <p:nvPr/>
        </p:nvSpPr>
        <p:spPr>
          <a:xfrm>
            <a:off x="6041856" y="3012140"/>
            <a:ext cx="1479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চাউলের কুড়া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18236" y="6320255"/>
            <a:ext cx="19271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শুঁটকি মাছের গুঁড়া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95400" y="6320254"/>
            <a:ext cx="1511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ঝিনুকের গুঁড়া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02641" y="3012141"/>
            <a:ext cx="1919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মিলের তৈরি খাদ্য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13496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674012"/>
            <a:ext cx="3886200" cy="266963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987" y="228600"/>
            <a:ext cx="4048800" cy="28194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984" y="3639369"/>
            <a:ext cx="4014803" cy="268605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3886200" cy="28956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9" name="TextBox 8"/>
          <p:cNvSpPr txBox="1"/>
          <p:nvPr/>
        </p:nvSpPr>
        <p:spPr>
          <a:xfrm>
            <a:off x="1116821" y="3156769"/>
            <a:ext cx="2262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তালিকা অনুসরণ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করা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86433" y="3124200"/>
            <a:ext cx="21259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সময়মত টিকা প্রদান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16958" y="6396335"/>
            <a:ext cx="1261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ওজন দেয়া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13187" y="6396335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সবসময় পর্যবেক্ষণ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করা </a:t>
            </a:r>
          </a:p>
        </p:txBody>
      </p:sp>
    </p:spTree>
    <p:extLst>
      <p:ext uri="{BB962C8B-B14F-4D97-AF65-F5344CB8AC3E}">
        <p14:creationId xmlns:p14="http://schemas.microsoft.com/office/powerpoint/2010/main" val="211976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371600"/>
            <a:ext cx="8077199" cy="48006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533399" y="533400"/>
            <a:ext cx="8077199" cy="574505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খামারে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মুরগি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পালন 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838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1298</TotalTime>
  <Words>273</Words>
  <Application>Microsoft Office PowerPoint</Application>
  <PresentationFormat>On-screen Show (4:3)</PresentationFormat>
  <Paragraphs>65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Angles</vt:lpstr>
      <vt:lpstr>PowerPoint Presentation</vt:lpstr>
      <vt:lpstr>পরিচিতি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rasel</dc:creator>
  <cp:lastModifiedBy>computerzone</cp:lastModifiedBy>
  <cp:revision>230</cp:revision>
  <dcterms:created xsi:type="dcterms:W3CDTF">2006-08-16T00:00:00Z</dcterms:created>
  <dcterms:modified xsi:type="dcterms:W3CDTF">2019-10-08T11:22:30Z</dcterms:modified>
</cp:coreProperties>
</file>