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6"/>
  </p:notesMasterIdLst>
  <p:sldIdLst>
    <p:sldId id="277" r:id="rId2"/>
    <p:sldId id="260" r:id="rId3"/>
    <p:sldId id="261" r:id="rId4"/>
    <p:sldId id="262" r:id="rId5"/>
    <p:sldId id="270" r:id="rId6"/>
    <p:sldId id="269" r:id="rId7"/>
    <p:sldId id="268" r:id="rId8"/>
    <p:sldId id="267" r:id="rId9"/>
    <p:sldId id="266" r:id="rId10"/>
    <p:sldId id="274" r:id="rId11"/>
    <p:sldId id="275" r:id="rId12"/>
    <p:sldId id="273" r:id="rId13"/>
    <p:sldId id="272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853DA-6E97-4CA7-BBD9-03C448A95C50}" type="datetimeFigureOut">
              <a:rPr lang="en-US" smtClean="0"/>
              <a:pPr/>
              <a:t>10/8/2019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6F0CE-5798-4F82-B49F-99A9B10E22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777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96717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1367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847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9937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27910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955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0718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584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4564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0553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9391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4820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54457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43642-DF32-4D3E-A223-B6F2D68F4916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8495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8B58C-EC66-4FC6-BF56-22E6E32BAF2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BCE-E419-4201-BDD6-CBE38D33A9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0668000" y="3602039"/>
            <a:ext cx="61384" cy="46037"/>
          </a:xfrm>
        </p:spPr>
        <p:txBody>
          <a:bodyPr/>
          <a:lstStyle>
            <a:lvl1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1pPr>
            <a:lvl2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2pPr>
            <a:lvl3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3pPr>
            <a:lvl4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4pPr>
            <a:lvl5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1979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8B58C-EC66-4FC6-BF56-22E6E32BAF2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BCE-E419-4201-BDD6-CBE38D33A9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1580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8B58C-EC66-4FC6-BF56-22E6E32BAF2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BCE-E419-4201-BDD6-CBE38D33A9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0668000" y="3602039"/>
            <a:ext cx="61384" cy="46037"/>
          </a:xfrm>
        </p:spPr>
        <p:txBody>
          <a:bodyPr/>
          <a:lstStyle>
            <a:lvl1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1pPr>
            <a:lvl2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2pPr>
            <a:lvl3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3pPr>
            <a:lvl4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4pPr>
            <a:lvl5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2989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8B58C-EC66-4FC6-BF56-22E6E32BAF2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BCE-E419-4201-BDD6-CBE38D33A9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0668000" y="3602039"/>
            <a:ext cx="61384" cy="46037"/>
          </a:xfrm>
        </p:spPr>
        <p:txBody>
          <a:bodyPr/>
          <a:lstStyle>
            <a:lvl1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1pPr>
            <a:lvl2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2pPr>
            <a:lvl3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3pPr>
            <a:lvl4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4pPr>
            <a:lvl5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8401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8B58C-EC66-4FC6-BF56-22E6E32BAF2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1BCE-E419-4201-BDD6-CBE38D33A9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0668000" y="3602039"/>
            <a:ext cx="61384" cy="46037"/>
          </a:xfrm>
        </p:spPr>
        <p:txBody>
          <a:bodyPr/>
          <a:lstStyle>
            <a:lvl1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1pPr>
            <a:lvl2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2pPr>
            <a:lvl3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3pPr>
            <a:lvl4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4pPr>
            <a:lvl5pPr>
              <a:defRPr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6750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8B58C-EC66-4FC6-BF56-22E6E32BAF2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51BCE-E419-4201-BDD6-CBE38D33A9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ame 6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16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7743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4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4.jpe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275385" y="260919"/>
            <a:ext cx="6142892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99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99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download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930" y="1371600"/>
            <a:ext cx="4844267" cy="3879274"/>
          </a:xfrm>
          <a:prstGeom prst="rect">
            <a:avLst/>
          </a:prstGeom>
        </p:spPr>
      </p:pic>
      <p:pic>
        <p:nvPicPr>
          <p:cNvPr id="10" name="Picture 10" descr="http://seg.sendspeak.com/rout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4421" y="3137343"/>
            <a:ext cx="2821068" cy="2112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1131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90255" y="1078920"/>
            <a:ext cx="8179295" cy="2570928"/>
            <a:chOff x="1191491" y="1557728"/>
            <a:chExt cx="6923809" cy="2570928"/>
          </a:xfrm>
        </p:grpSpPr>
        <p:pic>
          <p:nvPicPr>
            <p:cNvPr id="3" name="Picture 2" descr="http://1.bp.blogspot.com/-vtdBxbb5Iqc/UiANnJ5z7GI/AAAAAAAAAbk/YtKSkWPv4E0/s1600/Lan+card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799" y="1842655"/>
              <a:ext cx="2638425" cy="2286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6" descr="http://halak.im/wp-content/uploads/2013/12/wifi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1491" y="1559464"/>
              <a:ext cx="2209800" cy="20825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8" descr="http://blog.ownlamp.com/wp-content/uploads/2015/05/d10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1557728"/>
              <a:ext cx="2095500" cy="2020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31273" y="4405745"/>
            <a:ext cx="11014363" cy="1233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দুই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বা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অধিক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সংখ্যক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কম্পিউটারকে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একসাথে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যুক্ত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করতে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যে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যন্ত্রটি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অবশ্যই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প্রয়োজন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হয়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তা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হলো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ল্যান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কার্ড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।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নেটওয়ার্কে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ল্যান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কার্ড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ইন্টারপ্রেটারের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ভূমিকা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পালন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করে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।</a:t>
            </a:r>
            <a:endParaRPr lang="bn-BD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20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1094510" y="3816146"/>
            <a:ext cx="8602860" cy="179877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তারযুক্ত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ল্যান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কার্ড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ব্যবহারের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সমস্যা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তারবিহীন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ল্যান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কার্ড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ব্যবহারের</a:t>
            </a:r>
            <a:r>
              <a:rPr lang="en-US" sz="3600" dirty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সুবিধাগুলো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দলে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আলোচনা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করে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উপস্থাপন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কর</a:t>
            </a:r>
            <a:r>
              <a:rPr lang="en-US" sz="3600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।</a:t>
            </a:r>
            <a:endParaRPr lang="en-US" sz="3600" dirty="0">
              <a:solidFill>
                <a:srgbClr val="00B050"/>
              </a:solidFill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559790" y="1314011"/>
            <a:ext cx="4343400" cy="1507710"/>
            <a:chOff x="2590800" y="2842560"/>
            <a:chExt cx="4343400" cy="1507710"/>
          </a:xfrm>
        </p:grpSpPr>
        <p:pic>
          <p:nvPicPr>
            <p:cNvPr id="4" name="Picture 2" descr="http://www.iconshock.com/img_jpg/VISTA/computer_gadgets/jpg/256/wireless_router_icon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7800" y="2842560"/>
              <a:ext cx="1676400" cy="15077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6" descr="http://halak.im/wp-content/uploads/2013/12/wifi2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0" y="2942546"/>
              <a:ext cx="1800385" cy="13627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35667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67636" y="457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b="1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মূল্যায়ন</a:t>
            </a:r>
            <a:endParaRPr lang="en-US" sz="96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48691" y="3779987"/>
            <a:ext cx="7999306" cy="547842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eaLnBrk="0" hangingPunct="0">
              <a:defRPr sz="3200">
                <a:latin typeface="Nikosh" pitchFamily="2" charset="0"/>
                <a:cs typeface="Nikosh" pitchFamily="2" charset="0"/>
              </a:defRPr>
            </a:lvl1pPr>
            <a:lvl2pPr marL="742950" indent="-285750" eaLnBrk="0" hangingPunct="0">
              <a:buChar char="–"/>
              <a:defRPr>
                <a:latin typeface="+mn-lt"/>
                <a:cs typeface="+mn-cs"/>
              </a:defRPr>
            </a:lvl2pPr>
            <a:lvl3pPr marL="1143000" indent="-228600" eaLnBrk="0" hangingPunct="0">
              <a:defRPr sz="2400">
                <a:latin typeface="+mn-lt"/>
                <a:cs typeface="+mn-cs"/>
              </a:defRPr>
            </a:lvl3pPr>
            <a:lvl4pPr marL="1600200" indent="-228600" eaLnBrk="0" hangingPunct="0">
              <a:buChar char="–"/>
              <a:defRPr sz="2000">
                <a:latin typeface="+mn-lt"/>
                <a:cs typeface="+mn-cs"/>
              </a:defRPr>
            </a:lvl4pPr>
            <a:lvl5pPr marL="2057400" indent="-228600" eaLnBrk="0" hangingPunct="0"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r>
              <a:rPr lang="en-US" dirty="0" err="1" smtClean="0"/>
              <a:t>মডেমের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r>
              <a:rPr lang="en-US" dirty="0" smtClean="0">
                <a:solidFill>
                  <a:srgbClr val="002060"/>
                </a:solidFill>
              </a:rPr>
              <a:t>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4572000"/>
            <a:ext cx="2590800" cy="547842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2900" indent="-342900" eaLnBrk="0" hangingPunct="0">
              <a:defRPr sz="3200">
                <a:latin typeface="Nikosh" pitchFamily="2" charset="0"/>
                <a:cs typeface="Nikosh" pitchFamily="2" charset="0"/>
              </a:defRPr>
            </a:lvl1pPr>
            <a:lvl2pPr marL="742950" indent="-285750" eaLnBrk="0" hangingPunct="0">
              <a:buChar char="–"/>
              <a:defRPr>
                <a:latin typeface="+mn-lt"/>
                <a:cs typeface="+mn-cs"/>
              </a:defRPr>
            </a:lvl2pPr>
            <a:lvl3pPr marL="1143000" indent="-228600" eaLnBrk="0" hangingPunct="0">
              <a:defRPr sz="2400">
                <a:latin typeface="+mn-lt"/>
                <a:cs typeface="+mn-cs"/>
              </a:defRPr>
            </a:lvl3pPr>
            <a:lvl4pPr marL="1600200" indent="-228600" eaLnBrk="0" hangingPunct="0">
              <a:buChar char="–"/>
              <a:defRPr sz="2000">
                <a:latin typeface="+mn-lt"/>
                <a:cs typeface="+mn-cs"/>
              </a:defRPr>
            </a:lvl4pPr>
            <a:lvl5pPr marL="2057400" indent="-228600" eaLnBrk="0" hangingPunct="0"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ক) </a:t>
            </a:r>
            <a:r>
              <a:rPr lang="en-US" sz="2400" dirty="0" err="1" smtClean="0"/>
              <a:t>সিগনাল</a:t>
            </a:r>
            <a:r>
              <a:rPr lang="en-US" sz="2400" dirty="0" smtClean="0"/>
              <a:t> </a:t>
            </a:r>
            <a:r>
              <a:rPr lang="en-US" sz="2400" dirty="0" err="1" smtClean="0"/>
              <a:t>বন্ধ</a:t>
            </a:r>
            <a:r>
              <a:rPr lang="en-US" sz="2400" dirty="0" smtClean="0"/>
              <a:t> </a:t>
            </a:r>
            <a:r>
              <a:rPr lang="en-US" sz="2400" dirty="0" err="1" smtClean="0"/>
              <a:t>করে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4572000"/>
            <a:ext cx="3726134" cy="547842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2900" indent="-342900" eaLnBrk="0" hangingPunct="0">
              <a:defRPr sz="3200">
                <a:latin typeface="Nikosh" pitchFamily="2" charset="0"/>
                <a:cs typeface="Nikosh" pitchFamily="2" charset="0"/>
              </a:defRPr>
            </a:lvl1pPr>
            <a:lvl2pPr marL="742950" indent="-285750" eaLnBrk="0" hangingPunct="0">
              <a:buChar char="–"/>
              <a:defRPr>
                <a:latin typeface="+mn-lt"/>
                <a:cs typeface="+mn-cs"/>
              </a:defRPr>
            </a:lvl2pPr>
            <a:lvl3pPr marL="1143000" indent="-228600" eaLnBrk="0" hangingPunct="0">
              <a:defRPr sz="2400">
                <a:latin typeface="+mn-lt"/>
                <a:cs typeface="+mn-cs"/>
              </a:defRPr>
            </a:lvl3pPr>
            <a:lvl4pPr marL="1600200" indent="-228600" eaLnBrk="0" hangingPunct="0">
              <a:buChar char="–"/>
              <a:defRPr sz="2000">
                <a:latin typeface="+mn-lt"/>
                <a:cs typeface="+mn-cs"/>
              </a:defRPr>
            </a:lvl4pPr>
            <a:lvl5pPr marL="2057400" indent="-228600" eaLnBrk="0" hangingPunct="0"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খ) </a:t>
            </a:r>
            <a:r>
              <a:rPr lang="en-US" sz="2400" dirty="0" err="1"/>
              <a:t>সিগনাল</a:t>
            </a:r>
            <a:r>
              <a:rPr lang="en-US" sz="2400" dirty="0"/>
              <a:t> </a:t>
            </a:r>
            <a:r>
              <a:rPr lang="en-US" sz="2400" dirty="0" err="1"/>
              <a:t>প্রেরণ</a:t>
            </a:r>
            <a:r>
              <a:rPr lang="en-US" sz="2400" dirty="0"/>
              <a:t> </a:t>
            </a:r>
            <a:r>
              <a:rPr lang="en-US" sz="2400" dirty="0" err="1" smtClean="0"/>
              <a:t>করে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5257800"/>
            <a:ext cx="2895600" cy="547842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2900" indent="-342900" eaLnBrk="0" hangingPunct="0">
              <a:defRPr sz="3200">
                <a:latin typeface="Nikosh" pitchFamily="2" charset="0"/>
                <a:cs typeface="Nikosh" pitchFamily="2" charset="0"/>
              </a:defRPr>
            </a:lvl1pPr>
            <a:lvl2pPr marL="742950" indent="-285750" eaLnBrk="0" hangingPunct="0">
              <a:buChar char="–"/>
              <a:defRPr>
                <a:latin typeface="+mn-lt"/>
                <a:cs typeface="+mn-cs"/>
              </a:defRPr>
            </a:lvl2pPr>
            <a:lvl3pPr marL="1143000" indent="-228600" eaLnBrk="0" hangingPunct="0">
              <a:defRPr sz="2400">
                <a:latin typeface="+mn-lt"/>
                <a:cs typeface="+mn-cs"/>
              </a:defRPr>
            </a:lvl3pPr>
            <a:lvl4pPr marL="1600200" indent="-228600" eaLnBrk="0" hangingPunct="0">
              <a:buChar char="–"/>
              <a:defRPr sz="2000">
                <a:latin typeface="+mn-lt"/>
                <a:cs typeface="+mn-cs"/>
              </a:defRPr>
            </a:lvl4pPr>
            <a:lvl5pPr marL="2057400" indent="-228600" eaLnBrk="0" hangingPunct="0"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গ) </a:t>
            </a:r>
            <a:r>
              <a:rPr lang="en-US" sz="2400" dirty="0" err="1" smtClean="0"/>
              <a:t>সিগনালে</a:t>
            </a:r>
            <a:r>
              <a:rPr lang="en-US" sz="2400" dirty="0" smtClean="0"/>
              <a:t> </a:t>
            </a:r>
            <a:r>
              <a:rPr lang="en-US" sz="2400" dirty="0" err="1" smtClean="0"/>
              <a:t>বাধা</a:t>
            </a:r>
            <a:r>
              <a:rPr lang="en-US" sz="2400" dirty="0" smtClean="0"/>
              <a:t> </a:t>
            </a:r>
            <a:r>
              <a:rPr lang="en-US" sz="2400" dirty="0" err="1" smtClean="0"/>
              <a:t>প্রদান</a:t>
            </a:r>
            <a:r>
              <a:rPr lang="en-US" sz="2400" dirty="0" smtClean="0"/>
              <a:t> </a:t>
            </a:r>
            <a:r>
              <a:rPr lang="en-US" sz="2400" dirty="0" err="1" smtClean="0"/>
              <a:t>করে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5257800"/>
            <a:ext cx="3956428" cy="547842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2900" indent="-342900" eaLnBrk="0" hangingPunct="0">
              <a:defRPr sz="3200">
                <a:latin typeface="Nikosh" pitchFamily="2" charset="0"/>
                <a:cs typeface="Nikosh" pitchFamily="2" charset="0"/>
              </a:defRPr>
            </a:lvl1pPr>
            <a:lvl2pPr marL="742950" indent="-285750" eaLnBrk="0" hangingPunct="0">
              <a:buChar char="–"/>
              <a:defRPr>
                <a:latin typeface="+mn-lt"/>
                <a:cs typeface="+mn-cs"/>
              </a:defRPr>
            </a:lvl2pPr>
            <a:lvl3pPr marL="1143000" indent="-228600" eaLnBrk="0" hangingPunct="0">
              <a:defRPr sz="2400">
                <a:latin typeface="+mn-lt"/>
                <a:cs typeface="+mn-cs"/>
              </a:defRPr>
            </a:lvl3pPr>
            <a:lvl4pPr marL="1600200" indent="-228600" eaLnBrk="0" hangingPunct="0">
              <a:buChar char="–"/>
              <a:defRPr sz="2000">
                <a:latin typeface="+mn-lt"/>
                <a:cs typeface="+mn-cs"/>
              </a:defRPr>
            </a:lvl4pPr>
            <a:lvl5pPr marL="2057400" indent="-228600" eaLnBrk="0" hangingPunct="0">
              <a:buChar char="»"/>
              <a:defRPr sz="2000">
                <a:latin typeface="+mn-lt"/>
                <a:cs typeface="+mn-cs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ঘ) </a:t>
            </a:r>
            <a:r>
              <a:rPr lang="en-US" sz="2400" dirty="0" err="1"/>
              <a:t>সিগনাল</a:t>
            </a:r>
            <a:r>
              <a:rPr lang="en-US" sz="2400" dirty="0"/>
              <a:t> </a:t>
            </a:r>
            <a:r>
              <a:rPr lang="en-US" sz="2400" dirty="0" err="1" smtClean="0"/>
              <a:t>চিহ্নিত</a:t>
            </a:r>
            <a:r>
              <a:rPr lang="en-US" sz="2400" dirty="0" smtClean="0"/>
              <a:t> </a:t>
            </a:r>
            <a:r>
              <a:rPr lang="en-US" sz="2400" dirty="0" err="1"/>
              <a:t>করে</a:t>
            </a:r>
            <a:endParaRPr lang="en-US" sz="2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24000" y="2770909"/>
            <a:ext cx="9144000" cy="314498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1252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59758" y="489630"/>
            <a:ext cx="5864613" cy="95654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bn-BD" sz="5616" b="1" u="sng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NikoshBAN" pitchFamily="2" charset="0"/>
              </a:rPr>
              <a:t>বাড়ির কাজ</a:t>
            </a:r>
            <a:endParaRPr lang="en-US" sz="5616" b="1" u="sng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NikoshBAN" pitchFamily="2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602674" y="3823855"/>
            <a:ext cx="7315200" cy="1219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n-BD" sz="4000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তুমি কোন ধরনের মডেম ব্যাবহার করবে ? এবং কেন করবে এ প্রসঙ্গে ৫ টি যুক্তি দাও।</a:t>
            </a:r>
            <a:endParaRPr lang="en-US" sz="2800" dirty="0" smtClean="0">
              <a:solidFill>
                <a:srgbClr val="002060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5" name="Picture 4" descr="ঘ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9091" y="579293"/>
            <a:ext cx="2757053" cy="202536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 descr="ঘ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734291"/>
            <a:ext cx="2771342" cy="198379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51482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1274" y="1897239"/>
            <a:ext cx="5569526" cy="2909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152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সবাইকে ধন্যবাদ  </a:t>
            </a:r>
            <a:endParaRPr lang="en-US" sz="9152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5767238" y="714231"/>
            <a:ext cx="2547276" cy="19808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9557049" y="220441"/>
            <a:ext cx="2320148" cy="29497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37700" y="3301830"/>
            <a:ext cx="2292754" cy="17003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3128" y="3087594"/>
            <a:ext cx="2059446" cy="1600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842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60477" y="3979773"/>
            <a:ext cx="5562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অষ্টম</a:t>
            </a:r>
            <a:endParaRPr lang="bn-IN" sz="40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0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তথ্য ও যোগাযোগ প্রযুক্তি</a:t>
            </a:r>
            <a:endParaRPr lang="bn-IN" sz="40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0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bn-IN" sz="40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দ্বিতীয়</a:t>
            </a:r>
            <a:endParaRPr lang="bn-IN" sz="40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75808" y="416257"/>
            <a:ext cx="1986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bn-BD" sz="4800" b="1" dirty="0">
                <a:ln w="10541" cmpd="sng">
                  <a:solidFill>
                    <a:srgbClr val="94C600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909465">
                    <a:lumMod val="10000"/>
                  </a:srgb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3456" y="2299853"/>
            <a:ext cx="50707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মোঃ আতিকুজ্জামান( বিএজিএড )  </a:t>
            </a:r>
          </a:p>
          <a:p>
            <a:r>
              <a:rPr lang="bn-IN" sz="36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সহকারী শিক্ষক </a:t>
            </a:r>
          </a:p>
          <a:p>
            <a:r>
              <a:rPr lang="bn-IN" sz="36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রায়টুটী উচ্চ বিদ্যালয় </a:t>
            </a:r>
          </a:p>
          <a:p>
            <a:r>
              <a:rPr lang="bn-IN" sz="3600" dirty="0" smtClean="0">
                <a:solidFill>
                  <a:srgbClr val="7030A0"/>
                </a:solidFill>
                <a:latin typeface="Nikosh" pitchFamily="2" charset="0"/>
                <a:cs typeface="Nikosh" pitchFamily="2" charset="0"/>
              </a:rPr>
              <a:t>ইটনা কিশোরেগঞ্জ।  </a:t>
            </a:r>
            <a:endParaRPr lang="en-US" sz="3600" dirty="0">
              <a:solidFill>
                <a:srgbClr val="7030A0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7" name="Picture 6" descr="ati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21010" y="1233054"/>
            <a:ext cx="1948772" cy="281247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perspectiveBelow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69289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5001" y="378837"/>
            <a:ext cx="4142481" cy="6685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82340"/>
            <a:r>
              <a:rPr lang="bn-BD" sz="3744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3744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744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ছবিগুলো</a:t>
            </a:r>
            <a:r>
              <a:rPr lang="en-US" sz="3744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744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3744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744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bn-BD" sz="3744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en-US" sz="3744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011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4" descr="http://fastteks.com/CMFiles/Images/Mode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59584" y="829428"/>
            <a:ext cx="2642987" cy="264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http://www.diafaan.com/images/reviews/option_icon_50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9356" y="1412524"/>
            <a:ext cx="1881781" cy="1881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://seg.sendspeak.com/route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5585" y="1156143"/>
            <a:ext cx="2821068" cy="2112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215004">
            <a:off x="1511748" y="3333165"/>
            <a:ext cx="2564500" cy="2564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421037">
            <a:off x="5277417" y="3658242"/>
            <a:ext cx="2177648" cy="2179493"/>
          </a:xfrm>
          <a:prstGeom prst="rect">
            <a:avLst/>
          </a:prstGeom>
        </p:spPr>
      </p:pic>
      <p:pic>
        <p:nvPicPr>
          <p:cNvPr id="8" name="Picture 2" descr="http://1.bp.blogspot.com/-vtdBxbb5Iqc/UiANnJ5z7GI/AAAAAAAAAbk/YtKSkWPv4E0/s1600/Lan+card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90862" y="3472415"/>
            <a:ext cx="263842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812881" y="5764444"/>
            <a:ext cx="5316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ধরনের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যন্ত্রপা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তি?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863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9051" y="854966"/>
            <a:ext cx="6433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8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আজকের আলোচ্য বিষয়</a:t>
            </a:r>
            <a:r>
              <a:rPr lang="en-US" sz="48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…</a:t>
            </a:r>
            <a:endParaRPr lang="en-US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4846" y="2688609"/>
            <a:ext cx="65742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নেটয়ার্ক-সংশ্লিষ্ট যন্ত্রপাতি</a:t>
            </a:r>
            <a:endParaRPr lang="en-US" sz="6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0137" y="3796606"/>
            <a:ext cx="3650848" cy="214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344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105469" y="562967"/>
            <a:ext cx="5889884" cy="152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US" sz="36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" pitchFamily="2" charset="0"/>
                <a:cs typeface="Nikosh" pitchFamily="2" charset="0"/>
              </a:rPr>
              <a:t>    </a:t>
            </a:r>
            <a:r>
              <a:rPr lang="en-US" sz="3600" dirty="0" err="1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" pitchFamily="2" charset="0"/>
                <a:cs typeface="Nikosh" pitchFamily="2" charset="0"/>
              </a:rPr>
              <a:t>এই</a:t>
            </a:r>
            <a:r>
              <a:rPr lang="en-US" sz="36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" pitchFamily="2" charset="0"/>
                <a:cs typeface="Nikosh" pitchFamily="2" charset="0"/>
              </a:rPr>
              <a:t>পাঠ</a:t>
            </a:r>
            <a:r>
              <a:rPr lang="en-US" sz="36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" pitchFamily="2" charset="0"/>
                <a:cs typeface="Nikosh" pitchFamily="2" charset="0"/>
              </a:rPr>
              <a:t>শেষে</a:t>
            </a:r>
            <a:r>
              <a:rPr lang="en-US" sz="36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" pitchFamily="2" charset="0"/>
                <a:cs typeface="Nikosh" pitchFamily="2" charset="0"/>
              </a:rPr>
              <a:t>শিক্ষার্থীরা</a:t>
            </a:r>
            <a:r>
              <a:rPr lang="en-US" sz="36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" pitchFamily="2" charset="0"/>
                <a:cs typeface="Nikosh" pitchFamily="2" charset="0"/>
              </a:rPr>
              <a:t>…</a:t>
            </a:r>
            <a:endParaRPr lang="en-US" sz="36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982639" y="1889621"/>
            <a:ext cx="9175193" cy="3023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514350" indent="-514350" eaLnBrk="1" hangingPunct="1">
              <a:lnSpc>
                <a:spcPct val="200000"/>
              </a:lnSpc>
              <a:buFont typeface="Wingdings" pitchFamily="2" charset="2"/>
              <a:buChar char="v"/>
            </a:pPr>
            <a:r>
              <a:rPr lang="bn-BD" kern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মডেম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(Modem) </a:t>
            </a:r>
            <a:r>
              <a:rPr lang="bn-BD" kern="0" dirty="0" smtClean="0">
                <a:latin typeface="Nikosh" pitchFamily="2" charset="0"/>
                <a:cs typeface="Nikosh" pitchFamily="2" charset="0"/>
              </a:rPr>
              <a:t>কী তা বলতে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;</a:t>
            </a:r>
          </a:p>
          <a:p>
            <a:pPr marL="514350" indent="-514350" eaLnBrk="1" hangingPunct="1">
              <a:lnSpc>
                <a:spcPct val="200000"/>
              </a:lnSpc>
              <a:buFont typeface="Wingdings" pitchFamily="2" charset="2"/>
              <a:buChar char="v"/>
            </a:pP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মডেম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(Modem) </a:t>
            </a:r>
            <a:r>
              <a:rPr lang="bn-BD" kern="0" dirty="0" smtClean="0">
                <a:latin typeface="Nikosh" pitchFamily="2" charset="0"/>
                <a:cs typeface="Nikosh" pitchFamily="2" charset="0"/>
              </a:rPr>
              <a:t>এর প্রকারভেদ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বর্ণনা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করতে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kern="0" dirty="0" smtClean="0"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;</a:t>
            </a:r>
          </a:p>
          <a:p>
            <a:pPr marL="0" indent="0" eaLnBrk="1" hangingPunct="1">
              <a:lnSpc>
                <a:spcPct val="200000"/>
              </a:lnSpc>
              <a:buFont typeface="Wingdings" pitchFamily="2" charset="2"/>
              <a:buChar char="v"/>
            </a:pPr>
            <a:r>
              <a:rPr lang="en-US" kern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ল্যান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কার্ড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(LAN Card)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kern="0" dirty="0" smtClean="0">
                <a:latin typeface="Nikosh" pitchFamily="2" charset="0"/>
                <a:cs typeface="Nikosh" pitchFamily="2" charset="0"/>
              </a:rPr>
              <a:t>কাজ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ব্যাখ্যা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করতে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kern="0" dirty="0" err="1" smtClean="0">
                <a:latin typeface="Nikosh" pitchFamily="2" charset="0"/>
                <a:cs typeface="Nikosh" pitchFamily="2" charset="0"/>
              </a:rPr>
              <a:t>পারে</a:t>
            </a:r>
            <a:r>
              <a:rPr lang="en-US" kern="0" dirty="0" smtClean="0">
                <a:latin typeface="Nikosh" pitchFamily="2" charset="0"/>
                <a:cs typeface="Nikosh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xmlns="" val="324626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2861" y="3303668"/>
            <a:ext cx="1117327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Modulator</a:t>
            </a:r>
            <a:r>
              <a:rPr lang="bn-BD" altLang="en-US" sz="2800" dirty="0" smtClean="0">
                <a:latin typeface="Arial" panose="020B0604020202020204" pitchFamily="34" charset="0"/>
              </a:rPr>
              <a:t> = </a:t>
            </a:r>
            <a:r>
              <a:rPr lang="en-US" altLang="en-US" sz="2800" dirty="0" smtClean="0">
                <a:latin typeface="Arial" panose="020B0604020202020204" pitchFamily="34" charset="0"/>
              </a:rPr>
              <a:t>Mo</a:t>
            </a:r>
            <a:r>
              <a:rPr lang="bn-BD" altLang="en-US" sz="2800" dirty="0" smtClean="0">
                <a:latin typeface="Arial" panose="020B0604020202020204" pitchFamily="34" charset="0"/>
              </a:rPr>
              <a:t> </a:t>
            </a:r>
            <a:r>
              <a:rPr lang="bn-BD" altLang="en-US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এবং</a:t>
            </a:r>
            <a:r>
              <a:rPr lang="bn-BD" altLang="en-US" sz="2800" dirty="0" smtClean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en-US" alt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Demodulator</a:t>
            </a:r>
            <a:r>
              <a:rPr lang="bn-BD" altLang="en-US" sz="2800" dirty="0" smtClean="0">
                <a:latin typeface="Arial" panose="020B0604020202020204" pitchFamily="34" charset="0"/>
              </a:rPr>
              <a:t> = </a:t>
            </a:r>
            <a:r>
              <a:rPr lang="en-US" altLang="en-US" sz="2800" dirty="0" smtClean="0">
                <a:latin typeface="Arial" panose="020B0604020202020204" pitchFamily="34" charset="0"/>
              </a:rPr>
              <a:t>Dem</a:t>
            </a:r>
            <a:r>
              <a:rPr lang="bn-BD" altLang="en-US" sz="2800" dirty="0" smtClean="0">
                <a:latin typeface="Arial" panose="020B0604020202020204" pitchFamily="34" charset="0"/>
              </a:rPr>
              <a:t> </a:t>
            </a:r>
            <a:r>
              <a:rPr lang="bn-BD" altLang="en-US" sz="3200" dirty="0" smtClean="0">
                <a:latin typeface="Nikosh" panose="02000000000000000000" pitchFamily="2" charset="0"/>
                <a:cs typeface="Nikosh" panose="02000000000000000000" pitchFamily="2" charset="0"/>
              </a:rPr>
              <a:t>এইতো হলো </a:t>
            </a: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Modem</a:t>
            </a:r>
            <a:r>
              <a:rPr lang="en-US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  <a:r>
              <a:rPr lang="bn-BD" altLang="en-US" sz="3200" dirty="0" smtClean="0">
                <a:solidFill>
                  <a:srgbClr val="FF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endParaRPr lang="bn-BD" sz="3200" dirty="0" smtClean="0">
              <a:solidFill>
                <a:srgbClr val="FF000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মডেম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হচ্ছে কম্পিউটার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কমিউনিকেশন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বা ইন্টারেনট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রের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latin typeface="NikoshBAN" panose="02000000000000000000" pitchFamily="2" charset="0"/>
                <a:cs typeface="NikoshBAN" panose="02000000000000000000" pitchFamily="2" charset="0"/>
              </a:rPr>
              <a:t>ইলেক্ট্রনিক্স যন্ত্র </a:t>
            </a:r>
            <a:r>
              <a:rPr lang="as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as-IN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মডেম </a:t>
            </a:r>
            <a:r>
              <a:rPr lang="as-IN" sz="3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 ও ইন্টারেনট লাইন এর মধ্যে </a:t>
            </a:r>
            <a:r>
              <a:rPr lang="as-IN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</a:t>
            </a:r>
            <a:r>
              <a:rPr lang="bn-BD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 </a:t>
            </a:r>
            <a:r>
              <a:rPr lang="as-IN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স্থাপন </a:t>
            </a:r>
            <a:r>
              <a:rPr lang="as-IN" sz="3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 জন্য ব্যবহৃত হয় </a:t>
            </a:r>
            <a:r>
              <a:rPr lang="as-IN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BD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</a:t>
            </a:r>
          </a:p>
          <a:p>
            <a:pPr>
              <a:buFont typeface="Wingdings" pitchFamily="2" charset="2"/>
              <a:buChar char="v"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as-IN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মডেম </a:t>
            </a:r>
            <a:r>
              <a:rPr lang="as-IN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 করে সহেজই কম্পিউটার </a:t>
            </a:r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as-IN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 </a:t>
            </a:r>
            <a:r>
              <a:rPr lang="as-IN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পৃ</a:t>
            </a:r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্থিবীর</a:t>
            </a:r>
            <a:r>
              <a:rPr lang="as-IN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 </a:t>
            </a:r>
            <a:r>
              <a:rPr lang="as-IN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প্রান্ত</a:t>
            </a:r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থেকে </a:t>
            </a:r>
            <a:r>
              <a:rPr lang="as-IN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অন্য </a:t>
            </a:r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</a:p>
          <a:p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প্রান্তে পাঠানো</a:t>
            </a:r>
            <a:r>
              <a:rPr lang="as-IN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যায় । </a:t>
            </a:r>
            <a:endParaRPr lang="en-US" sz="32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17660" y="573206"/>
            <a:ext cx="42594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 গুলো লক্ষ্য কর</a:t>
            </a:r>
            <a:endParaRPr lang="en-US" sz="4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9888" y="1123616"/>
            <a:ext cx="3695700" cy="16573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3905446">
            <a:off x="9196315" y="744967"/>
            <a:ext cx="2022145" cy="202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400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09230" y="1872516"/>
            <a:ext cx="1951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মডেম কী?</a:t>
            </a:r>
            <a:endParaRPr lang="en-US" sz="4000" b="1" dirty="0">
              <a:solidFill>
                <a:srgbClr val="FF000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25838" y="3388393"/>
            <a:ext cx="726060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4000" dirty="0">
                <a:solidFill>
                  <a:srgbClr val="00B05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যে যন্ত্র এনালগ সিগনালকে ডিজিটালে এবং ডিজিটাল সংকেতকে এনালগে পরিনত করতে পারে তাকে মডেম বলে। </a:t>
            </a:r>
            <a:endParaRPr lang="en-US" sz="4000" dirty="0">
              <a:solidFill>
                <a:srgbClr val="00B050"/>
              </a:solidFill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274" y="1200516"/>
            <a:ext cx="2660072" cy="34969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89199" y="1441995"/>
            <a:ext cx="2012660" cy="202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6962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1694002" y="160049"/>
            <a:ext cx="2547276" cy="19808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1807566" y="1079423"/>
            <a:ext cx="2320148" cy="294975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4255" y="4999521"/>
            <a:ext cx="2059446" cy="160029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96427" y="3232557"/>
            <a:ext cx="2292754" cy="1700372"/>
          </a:xfrm>
          <a:prstGeom prst="rect">
            <a:avLst/>
          </a:prstGeom>
        </p:spPr>
      </p:pic>
      <p:sp>
        <p:nvSpPr>
          <p:cNvPr id="4" name="Left Arrow 3"/>
          <p:cNvSpPr/>
          <p:nvPr/>
        </p:nvSpPr>
        <p:spPr>
          <a:xfrm>
            <a:off x="4748659" y="711799"/>
            <a:ext cx="3772497" cy="944186"/>
          </a:xfrm>
          <a:prstGeom prst="leftArrow">
            <a:avLst/>
          </a:prstGeom>
          <a:solidFill>
            <a:schemeClr val="accent2"/>
          </a:solidFill>
          <a:ln w="76200"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               DSL </a:t>
            </a:r>
            <a:r>
              <a:rPr lang="bn-BD" sz="2400" dirty="0"/>
              <a:t>মডেম</a:t>
            </a:r>
            <a:endParaRPr lang="en-US" sz="2400" dirty="0"/>
          </a:p>
        </p:txBody>
      </p:sp>
      <p:sp>
        <p:nvSpPr>
          <p:cNvPr id="12" name="Left Arrow 11"/>
          <p:cNvSpPr/>
          <p:nvPr/>
        </p:nvSpPr>
        <p:spPr>
          <a:xfrm>
            <a:off x="4775955" y="2140892"/>
            <a:ext cx="3772497" cy="944186"/>
          </a:xfrm>
          <a:prstGeom prst="leftArrow">
            <a:avLst/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              </a:t>
            </a:r>
            <a:r>
              <a:rPr lang="bn-BD" sz="2400" dirty="0" smtClean="0"/>
              <a:t>মডেম</a:t>
            </a:r>
            <a:endParaRPr lang="en-US" sz="2400" dirty="0"/>
          </a:p>
        </p:txBody>
      </p:sp>
      <p:sp>
        <p:nvSpPr>
          <p:cNvPr id="14" name="Left Arrow 13"/>
          <p:cNvSpPr/>
          <p:nvPr/>
        </p:nvSpPr>
        <p:spPr>
          <a:xfrm>
            <a:off x="4701120" y="3734861"/>
            <a:ext cx="3772497" cy="1096446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 </a:t>
            </a:r>
            <a:r>
              <a:rPr lang="bn-BD" sz="2400" dirty="0"/>
              <a:t>পকেট রাউটার</a:t>
            </a:r>
            <a:r>
              <a:rPr lang="en-US" sz="2400" dirty="0" smtClean="0"/>
              <a:t> </a:t>
            </a:r>
            <a:r>
              <a:rPr lang="bn-BD" sz="2400" dirty="0" smtClean="0"/>
              <a:t>মডেম</a:t>
            </a:r>
            <a:endParaRPr lang="en-US" sz="2400" dirty="0"/>
          </a:p>
        </p:txBody>
      </p:sp>
      <p:sp>
        <p:nvSpPr>
          <p:cNvPr id="15" name="Left Arrow 14"/>
          <p:cNvSpPr/>
          <p:nvPr/>
        </p:nvSpPr>
        <p:spPr>
          <a:xfrm>
            <a:off x="4803248" y="5300788"/>
            <a:ext cx="3772497" cy="944186"/>
          </a:xfrm>
          <a:prstGeom prst="leftArrow">
            <a:avLst/>
          </a:prstGeom>
          <a:solidFill>
            <a:srgbClr val="00B050"/>
          </a:solidFill>
          <a:ln w="76200">
            <a:solidFill>
              <a:srgbClr val="FFFF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 </a:t>
            </a:r>
            <a:r>
              <a:rPr lang="en-US" sz="2400" dirty="0"/>
              <a:t>WI-FI </a:t>
            </a:r>
            <a:r>
              <a:rPr lang="bn-BD" sz="2400" dirty="0" smtClean="0"/>
              <a:t>মডেম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8562109" y="858981"/>
            <a:ext cx="1205345" cy="52370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ম</a:t>
            </a:r>
          </a:p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ডে</a:t>
            </a:r>
          </a:p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মে</a:t>
            </a:r>
          </a:p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র </a:t>
            </a:r>
          </a:p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ধ</a:t>
            </a:r>
          </a:p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র</a:t>
            </a:r>
          </a:p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ন </a:t>
            </a:r>
            <a:endParaRPr lang="en-US" sz="48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758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4" grpId="0" animBg="1"/>
      <p:bldP spid="15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25838" y="1405719"/>
            <a:ext cx="5595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WI-FI</a:t>
            </a:r>
            <a:r>
              <a:rPr lang="en-US" sz="4000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bn-BD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মডেম</a:t>
            </a:r>
            <a:r>
              <a:rPr lang="en-US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bn-BD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এর কাজ কী ?</a:t>
            </a:r>
            <a:endParaRPr lang="en-US" sz="40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92824" y="3261815"/>
            <a:ext cx="70285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WI-FI </a:t>
            </a:r>
            <a:r>
              <a:rPr lang="bn-BD" sz="4000" dirty="0">
                <a:latin typeface="Nikosh" panose="02000000000000000000" pitchFamily="2" charset="0"/>
                <a:cs typeface="Nikosh" panose="02000000000000000000" pitchFamily="2" charset="0"/>
              </a:rPr>
              <a:t>মডেম</a:t>
            </a:r>
            <a:r>
              <a:rPr lang="en-US" sz="4000" dirty="0">
                <a:latin typeface="Nikosh" panose="02000000000000000000" pitchFamily="2" charset="0"/>
                <a:cs typeface="Nikosh" panose="02000000000000000000" pitchFamily="2" charset="0"/>
              </a:rPr>
              <a:t> </a:t>
            </a:r>
            <a:r>
              <a:rPr lang="bn-BD" sz="4000" dirty="0">
                <a:latin typeface="Nikosh" panose="02000000000000000000" pitchFamily="2" charset="0"/>
                <a:cs typeface="Nikosh" panose="02000000000000000000" pitchFamily="2" charset="0"/>
              </a:rPr>
              <a:t>এর </a:t>
            </a:r>
            <a:r>
              <a:rPr lang="bn-BD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কাজ হচ্ছে প্রাপ্ত সিগনাল অন্য দুই বা ততধিক ডিভাইস এ প্রেরন করা।</a:t>
            </a:r>
            <a:endParaRPr lang="en-US" sz="4000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0723" y="649359"/>
            <a:ext cx="2352035" cy="214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059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310</Words>
  <Application>Microsoft Office PowerPoint</Application>
  <PresentationFormat>Custom</PresentationFormat>
  <Paragraphs>77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JSTV</cp:lastModifiedBy>
  <cp:revision>41</cp:revision>
  <dcterms:created xsi:type="dcterms:W3CDTF">2019-07-26T20:24:12Z</dcterms:created>
  <dcterms:modified xsi:type="dcterms:W3CDTF">2019-10-08T15:24:04Z</dcterms:modified>
</cp:coreProperties>
</file>