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4"/>
  </p:notesMasterIdLst>
  <p:sldIdLst>
    <p:sldId id="257" r:id="rId7"/>
    <p:sldId id="258" r:id="rId8"/>
    <p:sldId id="260" r:id="rId9"/>
    <p:sldId id="292" r:id="rId10"/>
    <p:sldId id="263" r:id="rId11"/>
    <p:sldId id="264" r:id="rId12"/>
    <p:sldId id="266" r:id="rId13"/>
    <p:sldId id="278" r:id="rId14"/>
    <p:sldId id="288" r:id="rId15"/>
    <p:sldId id="294" r:id="rId16"/>
    <p:sldId id="293" r:id="rId17"/>
    <p:sldId id="279" r:id="rId18"/>
    <p:sldId id="289" r:id="rId19"/>
    <p:sldId id="291" r:id="rId20"/>
    <p:sldId id="284" r:id="rId21"/>
    <p:sldId id="285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05" autoAdjust="0"/>
  </p:normalViewPr>
  <p:slideViewPr>
    <p:cSldViewPr>
      <p:cViewPr varScale="1">
        <p:scale>
          <a:sx n="106" d="100"/>
          <a:sy n="106" d="100"/>
        </p:scale>
        <p:origin x="-114" y="-84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CB22C2-8560-44B2-ABA5-1226C190545D}" type="doc">
      <dgm:prSet loTypeId="urn:microsoft.com/office/officeart/2005/8/layout/process1" loCatId="process" qsTypeId="urn:microsoft.com/office/officeart/2005/8/quickstyle/3d7" qsCatId="3D" csTypeId="urn:microsoft.com/office/officeart/2005/8/colors/accent1_2" csCatId="accent1" phldr="1"/>
      <dgm:spPr>
        <a:scene3d>
          <a:camera prst="isometricOffAxis1Right" zoom="91000">
            <a:rot lat="551444" lon="21000000" rev="21495230"/>
          </a:camera>
          <a:lightRig rig="threePt" dir="t">
            <a:rot lat="0" lon="0" rev="20640000"/>
          </a:lightRig>
        </a:scene3d>
      </dgm:spPr>
      <dgm:t>
        <a:bodyPr/>
        <a:lstStyle/>
        <a:p>
          <a:endParaRPr lang="en-US"/>
        </a:p>
      </dgm:t>
    </dgm:pt>
    <dgm:pt modelId="{0184690C-9655-4080-A37C-DE1254200438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bn-BD" sz="2000" dirty="0" smtClean="0">
            <a:latin typeface="NikoshBAN" pitchFamily="2" charset="0"/>
            <a:cs typeface="NikoshBAN" pitchFamily="2" charset="0"/>
          </a:endParaRPr>
        </a:p>
        <a:p>
          <a:pPr rtl="0"/>
          <a:r>
            <a:rPr lang="bn-BD" sz="6000" dirty="0" smtClean="0">
              <a:latin typeface="NikoshBAN" pitchFamily="2" charset="0"/>
              <a:cs typeface="NikoshBAN" pitchFamily="2" charset="0"/>
            </a:rPr>
            <a:t>আজকের পাঠ </a:t>
          </a:r>
          <a:r>
            <a:rPr lang="bn-BD" sz="54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5400" dirty="0" smtClean="0">
              <a:latin typeface="NikoshBAN" pitchFamily="2" charset="0"/>
              <a:cs typeface="NikoshBAN" pitchFamily="2" charset="0"/>
            </a:rPr>
          </a:br>
          <a:r>
            <a:rPr lang="bn-BD" sz="18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1800" dirty="0" smtClean="0">
              <a:latin typeface="NikoshBAN" pitchFamily="2" charset="0"/>
              <a:cs typeface="NikoshBAN" pitchFamily="2" charset="0"/>
            </a:rPr>
          </a:br>
          <a:r>
            <a:rPr lang="en-US" sz="7200" dirty="0" err="1" smtClean="0"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7200" dirty="0" smtClean="0">
              <a:latin typeface="NikoshBAN" pitchFamily="2" charset="0"/>
              <a:cs typeface="NikoshBAN" pitchFamily="2" charset="0"/>
            </a:rPr>
            <a:t>  </a:t>
          </a:r>
          <a:r>
            <a:rPr lang="en-US" sz="7200" dirty="0" err="1" smtClean="0">
              <a:latin typeface="NikoshBAN" pitchFamily="2" charset="0"/>
              <a:cs typeface="NikoshBAN" pitchFamily="2" charset="0"/>
            </a:rPr>
            <a:t>নে</a:t>
          </a:r>
          <a:r>
            <a:rPr lang="bn-BD" sz="7200" dirty="0" smtClean="0">
              <a:latin typeface="NikoshBAN" pitchFamily="2" charset="0"/>
              <a:cs typeface="NikoshBAN" pitchFamily="2" charset="0"/>
            </a:rPr>
            <a:t>টওয়ার্ক</a:t>
          </a:r>
          <a:r>
            <a:rPr lang="en-US" sz="3600" dirty="0" smtClean="0">
              <a:latin typeface="NikoshBAN" pitchFamily="2" charset="0"/>
              <a:cs typeface="NikoshBAN" pitchFamily="2" charset="0"/>
            </a:rPr>
            <a:t/>
          </a:r>
          <a:br>
            <a:rPr lang="en-US" sz="3600" dirty="0" smtClean="0">
              <a:latin typeface="NikoshBAN" pitchFamily="2" charset="0"/>
              <a:cs typeface="NikoshBAN" pitchFamily="2" charset="0"/>
            </a:rPr>
          </a:b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6F7F0D95-249A-48F7-BCD7-BF9ECF6C1095}" type="parTrans" cxnId="{F7C8E757-B2F7-4B28-8536-FF9B0D9BEFF2}">
      <dgm:prSet/>
      <dgm:spPr/>
      <dgm:t>
        <a:bodyPr/>
        <a:lstStyle/>
        <a:p>
          <a:endParaRPr lang="en-US"/>
        </a:p>
      </dgm:t>
    </dgm:pt>
    <dgm:pt modelId="{F4272C74-36AC-424B-87B1-BAC15E8E2320}" type="sibTrans" cxnId="{F7C8E757-B2F7-4B28-8536-FF9B0D9BEFF2}">
      <dgm:prSet/>
      <dgm:spPr/>
      <dgm:t>
        <a:bodyPr/>
        <a:lstStyle/>
        <a:p>
          <a:endParaRPr lang="en-US"/>
        </a:p>
      </dgm:t>
    </dgm:pt>
    <dgm:pt modelId="{748F2DE7-8B10-464A-A68D-54E8EAF32A75}" type="pres">
      <dgm:prSet presAssocID="{48CB22C2-8560-44B2-ABA5-1226C19054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EE0025-1A1E-495B-8926-30DA73C23A4B}" type="pres">
      <dgm:prSet presAssocID="{0184690C-9655-4080-A37C-DE1254200438}" presName="node" presStyleLbl="node1" presStyleIdx="0" presStyleCnt="1" custLinFactNeighborX="-98" custLinFactNeighborY="-47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0D8F2C-0496-4606-BF85-89DB648E8F76}" type="presOf" srcId="{48CB22C2-8560-44B2-ABA5-1226C190545D}" destId="{748F2DE7-8B10-464A-A68D-54E8EAF32A75}" srcOrd="0" destOrd="0" presId="urn:microsoft.com/office/officeart/2005/8/layout/process1"/>
    <dgm:cxn modelId="{DA0353B8-4AD3-4A3F-8DA1-70D8139753F6}" type="presOf" srcId="{0184690C-9655-4080-A37C-DE1254200438}" destId="{28EE0025-1A1E-495B-8926-30DA73C23A4B}" srcOrd="0" destOrd="0" presId="urn:microsoft.com/office/officeart/2005/8/layout/process1"/>
    <dgm:cxn modelId="{F7C8E757-B2F7-4B28-8536-FF9B0D9BEFF2}" srcId="{48CB22C2-8560-44B2-ABA5-1226C190545D}" destId="{0184690C-9655-4080-A37C-DE1254200438}" srcOrd="0" destOrd="0" parTransId="{6F7F0D95-249A-48F7-BCD7-BF9ECF6C1095}" sibTransId="{F4272C74-36AC-424B-87B1-BAC15E8E2320}"/>
    <dgm:cxn modelId="{7FE3533A-9DBA-4AE2-BB71-41F89AD8CCE5}" type="presParOf" srcId="{748F2DE7-8B10-464A-A68D-54E8EAF32A75}" destId="{28EE0025-1A1E-495B-8926-30DA73C23A4B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A49358-E5BB-4293-955C-D399BA58FA8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57393C-69F8-46A0-B0A5-2A6B1FDB2144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১. নেটওয়ার্ক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কী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তা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বলতে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dirty="0">
            <a:solidFill>
              <a:schemeClr val="tx1"/>
            </a:solidFill>
          </a:endParaRPr>
        </a:p>
      </dgm:t>
    </dgm:pt>
    <dgm:pt modelId="{3499B767-3DA0-450A-B9E0-3F83DDC4AC47}" type="parTrans" cxnId="{EC800B0F-FB75-4CD1-82A5-3371D4067592}">
      <dgm:prSet/>
      <dgm:spPr/>
      <dgm:t>
        <a:bodyPr/>
        <a:lstStyle/>
        <a:p>
          <a:endParaRPr lang="en-US" sz="2000"/>
        </a:p>
      </dgm:t>
    </dgm:pt>
    <dgm:pt modelId="{977E95AA-D7D8-4223-86AA-C3B559B8E1F9}" type="sibTrans" cxnId="{EC800B0F-FB75-4CD1-82A5-3371D4067592}">
      <dgm:prSet/>
      <dgm:spPr/>
      <dgm:t>
        <a:bodyPr/>
        <a:lstStyle/>
        <a:p>
          <a:endParaRPr lang="en-US" sz="2000"/>
        </a:p>
      </dgm:t>
    </dgm:pt>
    <dgm:pt modelId="{0210A0EC-AFED-4BA4-B99D-A60D3A5CFE6B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২.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নেটওয়ার্কের ধ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রন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dirty="0">
            <a:solidFill>
              <a:schemeClr val="tx1"/>
            </a:solidFill>
          </a:endParaRPr>
        </a:p>
      </dgm:t>
    </dgm:pt>
    <dgm:pt modelId="{4C21376B-CC12-45C3-9585-4CCBAE9CD605}" type="parTrans" cxnId="{99AD060E-DF24-4D3A-BD03-ECDA9F686F59}">
      <dgm:prSet/>
      <dgm:spPr/>
      <dgm:t>
        <a:bodyPr/>
        <a:lstStyle/>
        <a:p>
          <a:endParaRPr lang="en-US" sz="2000"/>
        </a:p>
      </dgm:t>
    </dgm:pt>
    <dgm:pt modelId="{84EB6037-12AD-4A10-A7A9-022A1E0B217E}" type="sibTrans" cxnId="{99AD060E-DF24-4D3A-BD03-ECDA9F686F59}">
      <dgm:prSet/>
      <dgm:spPr/>
      <dgm:t>
        <a:bodyPr/>
        <a:lstStyle/>
        <a:p>
          <a:endParaRPr lang="en-US" sz="2000"/>
        </a:p>
      </dgm:t>
    </dgm:pt>
    <dgm:pt modelId="{F61A7CF3-DF23-4732-BB65-8DD3A38D9F64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৩. নেটওয়ার্ক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-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সংশ্লিষ্ট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বিভিন্ন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কাজ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</a:t>
          </a:r>
          <a:endParaRPr lang="en-US" sz="3200" dirty="0">
            <a:solidFill>
              <a:schemeClr val="tx1"/>
            </a:solidFill>
          </a:endParaRPr>
        </a:p>
      </dgm:t>
    </dgm:pt>
    <dgm:pt modelId="{EF74D7B6-5045-4093-BA77-3A23F08C38B8}" type="parTrans" cxnId="{4015098E-5E8C-4420-8803-B2BE382D74FA}">
      <dgm:prSet/>
      <dgm:spPr/>
      <dgm:t>
        <a:bodyPr/>
        <a:lstStyle/>
        <a:p>
          <a:endParaRPr lang="en-US" sz="2000"/>
        </a:p>
      </dgm:t>
    </dgm:pt>
    <dgm:pt modelId="{1F9CBBB7-915D-4FD3-B80C-2E7B6A72B848}" type="sibTrans" cxnId="{4015098E-5E8C-4420-8803-B2BE382D74FA}">
      <dgm:prSet/>
      <dgm:spPr/>
      <dgm:t>
        <a:bodyPr/>
        <a:lstStyle/>
        <a:p>
          <a:endParaRPr lang="en-US" sz="2000"/>
        </a:p>
      </dgm:t>
    </dgm:pt>
    <dgm:pt modelId="{4FFCF54F-7F42-47F5-AB7C-88410E903F0D}" type="pres">
      <dgm:prSet presAssocID="{29A49358-E5BB-4293-955C-D399BA58FA8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7D1A7F-582F-40F3-9715-324DF47D9310}" type="pres">
      <dgm:prSet presAssocID="{0257393C-69F8-46A0-B0A5-2A6B1FDB2144}" presName="parentLin" presStyleCnt="0"/>
      <dgm:spPr/>
    </dgm:pt>
    <dgm:pt modelId="{E060E2B4-3F69-4CB6-9FE7-C981D2A07748}" type="pres">
      <dgm:prSet presAssocID="{0257393C-69F8-46A0-B0A5-2A6B1FDB214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04494A5-9B7D-432C-83B8-F029BE705B74}" type="pres">
      <dgm:prSet presAssocID="{0257393C-69F8-46A0-B0A5-2A6B1FDB2144}" presName="parentText" presStyleLbl="node1" presStyleIdx="0" presStyleCnt="3" custScaleX="142857" custLinFactNeighborX="-60738" custLinFactNeighborY="3846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0B59A-434B-41B3-B65D-02501009CFFE}" type="pres">
      <dgm:prSet presAssocID="{0257393C-69F8-46A0-B0A5-2A6B1FDB2144}" presName="negativeSpace" presStyleCnt="0"/>
      <dgm:spPr/>
    </dgm:pt>
    <dgm:pt modelId="{29A73441-92B9-4D52-BDC1-BBB0EE05CB9E}" type="pres">
      <dgm:prSet presAssocID="{0257393C-69F8-46A0-B0A5-2A6B1FDB2144}" presName="childText" presStyleLbl="conFgAcc1" presStyleIdx="0" presStyleCnt="3">
        <dgm:presLayoutVars>
          <dgm:bulletEnabled val="1"/>
        </dgm:presLayoutVars>
      </dgm:prSet>
      <dgm:spPr/>
    </dgm:pt>
    <dgm:pt modelId="{BBC1A47C-D9E1-4692-A902-55A3BE45FD2C}" type="pres">
      <dgm:prSet presAssocID="{977E95AA-D7D8-4223-86AA-C3B559B8E1F9}" presName="spaceBetweenRectangles" presStyleCnt="0"/>
      <dgm:spPr/>
    </dgm:pt>
    <dgm:pt modelId="{AB5CBEDB-7F9E-4D44-B4A9-0C9E68B028AC}" type="pres">
      <dgm:prSet presAssocID="{0210A0EC-AFED-4BA4-B99D-A60D3A5CFE6B}" presName="parentLin" presStyleCnt="0"/>
      <dgm:spPr/>
    </dgm:pt>
    <dgm:pt modelId="{62375656-A505-43E6-AD66-C505A4B2FD19}" type="pres">
      <dgm:prSet presAssocID="{0210A0EC-AFED-4BA4-B99D-A60D3A5CFE6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41F0484-7A22-4967-A69C-36BD5B871DC4}" type="pres">
      <dgm:prSet presAssocID="{0210A0EC-AFED-4BA4-B99D-A60D3A5CFE6B}" presName="parentText" presStyleLbl="node1" presStyleIdx="1" presStyleCnt="3" custScaleX="142857" custScaleY="170400" custLinFactNeighborX="-60738" custLinFactNeighborY="235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CB8C37-F87B-4099-9A64-430DA6740BCA}" type="pres">
      <dgm:prSet presAssocID="{0210A0EC-AFED-4BA4-B99D-A60D3A5CFE6B}" presName="negativeSpace" presStyleCnt="0"/>
      <dgm:spPr/>
    </dgm:pt>
    <dgm:pt modelId="{650D72E4-F4EE-42CE-995F-54A1CA157064}" type="pres">
      <dgm:prSet presAssocID="{0210A0EC-AFED-4BA4-B99D-A60D3A5CFE6B}" presName="childText" presStyleLbl="conFgAcc1" presStyleIdx="1" presStyleCnt="3">
        <dgm:presLayoutVars>
          <dgm:bulletEnabled val="1"/>
        </dgm:presLayoutVars>
      </dgm:prSet>
      <dgm:spPr/>
    </dgm:pt>
    <dgm:pt modelId="{2B8BAA16-17FE-4E29-AED9-84C01C14F46D}" type="pres">
      <dgm:prSet presAssocID="{84EB6037-12AD-4A10-A7A9-022A1E0B217E}" presName="spaceBetweenRectangles" presStyleCnt="0"/>
      <dgm:spPr/>
    </dgm:pt>
    <dgm:pt modelId="{C8801B33-8C61-46DC-AAC2-3E23C9F775B7}" type="pres">
      <dgm:prSet presAssocID="{F61A7CF3-DF23-4732-BB65-8DD3A38D9F64}" presName="parentLin" presStyleCnt="0"/>
      <dgm:spPr/>
    </dgm:pt>
    <dgm:pt modelId="{8A4FD621-9C3C-44BC-80F0-C8FF8FC3AB71}" type="pres">
      <dgm:prSet presAssocID="{F61A7CF3-DF23-4732-BB65-8DD3A38D9F6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01C5E8D-09A5-424D-AB4F-C8887BAEEB12}" type="pres">
      <dgm:prSet presAssocID="{F61A7CF3-DF23-4732-BB65-8DD3A38D9F64}" presName="parentText" presStyleLbl="node1" presStyleIdx="2" presStyleCnt="3" custScaleX="142857" custScaleY="199417" custLinFactNeighborX="-38747" custLinFactNeighborY="-1984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B0C81-781D-4142-AA68-32E7DC6BE4C5}" type="pres">
      <dgm:prSet presAssocID="{F61A7CF3-DF23-4732-BB65-8DD3A38D9F64}" presName="negativeSpace" presStyleCnt="0"/>
      <dgm:spPr/>
    </dgm:pt>
    <dgm:pt modelId="{C2AFEC3D-833F-4D26-85A6-9352D45BD126}" type="pres">
      <dgm:prSet presAssocID="{F61A7CF3-DF23-4732-BB65-8DD3A38D9F6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34FFFD3-4A28-408E-9507-4F5A228EC1AF}" type="presOf" srcId="{29A49358-E5BB-4293-955C-D399BA58FA83}" destId="{4FFCF54F-7F42-47F5-AB7C-88410E903F0D}" srcOrd="0" destOrd="0" presId="urn:microsoft.com/office/officeart/2005/8/layout/list1"/>
    <dgm:cxn modelId="{24D54129-36E7-4EF3-9B32-D0B5FF329AEF}" type="presOf" srcId="{F61A7CF3-DF23-4732-BB65-8DD3A38D9F64}" destId="{201C5E8D-09A5-424D-AB4F-C8887BAEEB12}" srcOrd="1" destOrd="0" presId="urn:microsoft.com/office/officeart/2005/8/layout/list1"/>
    <dgm:cxn modelId="{899DE4C4-EFDF-4B84-BE4A-1C1F17BD3763}" type="presOf" srcId="{0257393C-69F8-46A0-B0A5-2A6B1FDB2144}" destId="{804494A5-9B7D-432C-83B8-F029BE705B74}" srcOrd="1" destOrd="0" presId="urn:microsoft.com/office/officeart/2005/8/layout/list1"/>
    <dgm:cxn modelId="{EF4EAE94-5A8E-4E39-AC83-5BE61DB8CBBF}" type="presOf" srcId="{0210A0EC-AFED-4BA4-B99D-A60D3A5CFE6B}" destId="{62375656-A505-43E6-AD66-C505A4B2FD19}" srcOrd="0" destOrd="0" presId="urn:microsoft.com/office/officeart/2005/8/layout/list1"/>
    <dgm:cxn modelId="{62EC6EF5-B119-4827-A30C-797005DBAEF7}" type="presOf" srcId="{0210A0EC-AFED-4BA4-B99D-A60D3A5CFE6B}" destId="{E41F0484-7A22-4967-A69C-36BD5B871DC4}" srcOrd="1" destOrd="0" presId="urn:microsoft.com/office/officeart/2005/8/layout/list1"/>
    <dgm:cxn modelId="{1ADA9477-2071-41CF-986B-E7AA8CB92FA7}" type="presOf" srcId="{0257393C-69F8-46A0-B0A5-2A6B1FDB2144}" destId="{E060E2B4-3F69-4CB6-9FE7-C981D2A07748}" srcOrd="0" destOrd="0" presId="urn:microsoft.com/office/officeart/2005/8/layout/list1"/>
    <dgm:cxn modelId="{99AD060E-DF24-4D3A-BD03-ECDA9F686F59}" srcId="{29A49358-E5BB-4293-955C-D399BA58FA83}" destId="{0210A0EC-AFED-4BA4-B99D-A60D3A5CFE6B}" srcOrd="1" destOrd="0" parTransId="{4C21376B-CC12-45C3-9585-4CCBAE9CD605}" sibTransId="{84EB6037-12AD-4A10-A7A9-022A1E0B217E}"/>
    <dgm:cxn modelId="{B7FE907B-E311-40DC-8989-C1744CB961D4}" type="presOf" srcId="{F61A7CF3-DF23-4732-BB65-8DD3A38D9F64}" destId="{8A4FD621-9C3C-44BC-80F0-C8FF8FC3AB71}" srcOrd="0" destOrd="0" presId="urn:microsoft.com/office/officeart/2005/8/layout/list1"/>
    <dgm:cxn modelId="{EC800B0F-FB75-4CD1-82A5-3371D4067592}" srcId="{29A49358-E5BB-4293-955C-D399BA58FA83}" destId="{0257393C-69F8-46A0-B0A5-2A6B1FDB2144}" srcOrd="0" destOrd="0" parTransId="{3499B767-3DA0-450A-B9E0-3F83DDC4AC47}" sibTransId="{977E95AA-D7D8-4223-86AA-C3B559B8E1F9}"/>
    <dgm:cxn modelId="{4015098E-5E8C-4420-8803-B2BE382D74FA}" srcId="{29A49358-E5BB-4293-955C-D399BA58FA83}" destId="{F61A7CF3-DF23-4732-BB65-8DD3A38D9F64}" srcOrd="2" destOrd="0" parTransId="{EF74D7B6-5045-4093-BA77-3A23F08C38B8}" sibTransId="{1F9CBBB7-915D-4FD3-B80C-2E7B6A72B848}"/>
    <dgm:cxn modelId="{3A4EFF3A-553F-4581-B0EF-CD55DEFFE578}" type="presParOf" srcId="{4FFCF54F-7F42-47F5-AB7C-88410E903F0D}" destId="{7A7D1A7F-582F-40F3-9715-324DF47D9310}" srcOrd="0" destOrd="0" presId="urn:microsoft.com/office/officeart/2005/8/layout/list1"/>
    <dgm:cxn modelId="{2D2A7A45-6043-47AA-82DA-0367B8F85E67}" type="presParOf" srcId="{7A7D1A7F-582F-40F3-9715-324DF47D9310}" destId="{E060E2B4-3F69-4CB6-9FE7-C981D2A07748}" srcOrd="0" destOrd="0" presId="urn:microsoft.com/office/officeart/2005/8/layout/list1"/>
    <dgm:cxn modelId="{1A0AE688-46CF-49A3-83A2-F38B281C3A4B}" type="presParOf" srcId="{7A7D1A7F-582F-40F3-9715-324DF47D9310}" destId="{804494A5-9B7D-432C-83B8-F029BE705B74}" srcOrd="1" destOrd="0" presId="urn:microsoft.com/office/officeart/2005/8/layout/list1"/>
    <dgm:cxn modelId="{AE65D72E-2C46-48AF-B7B2-C600C9759B1A}" type="presParOf" srcId="{4FFCF54F-7F42-47F5-AB7C-88410E903F0D}" destId="{FE70B59A-434B-41B3-B65D-02501009CFFE}" srcOrd="1" destOrd="0" presId="urn:microsoft.com/office/officeart/2005/8/layout/list1"/>
    <dgm:cxn modelId="{2F038E0D-D9D0-47AB-8773-75A99B39A390}" type="presParOf" srcId="{4FFCF54F-7F42-47F5-AB7C-88410E903F0D}" destId="{29A73441-92B9-4D52-BDC1-BBB0EE05CB9E}" srcOrd="2" destOrd="0" presId="urn:microsoft.com/office/officeart/2005/8/layout/list1"/>
    <dgm:cxn modelId="{A7D55BB6-31F8-4FEE-8F67-72C4596A3985}" type="presParOf" srcId="{4FFCF54F-7F42-47F5-AB7C-88410E903F0D}" destId="{BBC1A47C-D9E1-4692-A902-55A3BE45FD2C}" srcOrd="3" destOrd="0" presId="urn:microsoft.com/office/officeart/2005/8/layout/list1"/>
    <dgm:cxn modelId="{754EFD8C-7F56-4740-98DD-7D1D3E19C5F6}" type="presParOf" srcId="{4FFCF54F-7F42-47F5-AB7C-88410E903F0D}" destId="{AB5CBEDB-7F9E-4D44-B4A9-0C9E68B028AC}" srcOrd="4" destOrd="0" presId="urn:microsoft.com/office/officeart/2005/8/layout/list1"/>
    <dgm:cxn modelId="{7D5D3FEA-09C0-419D-9CAA-A5798B8E8272}" type="presParOf" srcId="{AB5CBEDB-7F9E-4D44-B4A9-0C9E68B028AC}" destId="{62375656-A505-43E6-AD66-C505A4B2FD19}" srcOrd="0" destOrd="0" presId="urn:microsoft.com/office/officeart/2005/8/layout/list1"/>
    <dgm:cxn modelId="{ED55A6E3-69D5-4449-AB31-CAC38ACDA093}" type="presParOf" srcId="{AB5CBEDB-7F9E-4D44-B4A9-0C9E68B028AC}" destId="{E41F0484-7A22-4967-A69C-36BD5B871DC4}" srcOrd="1" destOrd="0" presId="urn:microsoft.com/office/officeart/2005/8/layout/list1"/>
    <dgm:cxn modelId="{56165523-47B1-4C90-B8FC-E3F678184686}" type="presParOf" srcId="{4FFCF54F-7F42-47F5-AB7C-88410E903F0D}" destId="{FFCB8C37-F87B-4099-9A64-430DA6740BCA}" srcOrd="5" destOrd="0" presId="urn:microsoft.com/office/officeart/2005/8/layout/list1"/>
    <dgm:cxn modelId="{DF880078-1B57-4C2D-9FBE-14FE4CF1C2FE}" type="presParOf" srcId="{4FFCF54F-7F42-47F5-AB7C-88410E903F0D}" destId="{650D72E4-F4EE-42CE-995F-54A1CA157064}" srcOrd="6" destOrd="0" presId="urn:microsoft.com/office/officeart/2005/8/layout/list1"/>
    <dgm:cxn modelId="{DEBDB55C-7FB0-4349-A6A0-7D052B01079B}" type="presParOf" srcId="{4FFCF54F-7F42-47F5-AB7C-88410E903F0D}" destId="{2B8BAA16-17FE-4E29-AED9-84C01C14F46D}" srcOrd="7" destOrd="0" presId="urn:microsoft.com/office/officeart/2005/8/layout/list1"/>
    <dgm:cxn modelId="{AC8D4CBC-A596-4A4A-9FA3-A37B3ACCBEBB}" type="presParOf" srcId="{4FFCF54F-7F42-47F5-AB7C-88410E903F0D}" destId="{C8801B33-8C61-46DC-AAC2-3E23C9F775B7}" srcOrd="8" destOrd="0" presId="urn:microsoft.com/office/officeart/2005/8/layout/list1"/>
    <dgm:cxn modelId="{1C7FADFA-4BB0-464C-9B02-0317B1F51D70}" type="presParOf" srcId="{C8801B33-8C61-46DC-AAC2-3E23C9F775B7}" destId="{8A4FD621-9C3C-44BC-80F0-C8FF8FC3AB71}" srcOrd="0" destOrd="0" presId="urn:microsoft.com/office/officeart/2005/8/layout/list1"/>
    <dgm:cxn modelId="{887239BC-D918-4194-96DA-DBC254D6C1AD}" type="presParOf" srcId="{C8801B33-8C61-46DC-AAC2-3E23C9F775B7}" destId="{201C5E8D-09A5-424D-AB4F-C8887BAEEB12}" srcOrd="1" destOrd="0" presId="urn:microsoft.com/office/officeart/2005/8/layout/list1"/>
    <dgm:cxn modelId="{4006D21B-0416-4960-8833-848A27C644BF}" type="presParOf" srcId="{4FFCF54F-7F42-47F5-AB7C-88410E903F0D}" destId="{C09B0C81-781D-4142-AA68-32E7DC6BE4C5}" srcOrd="9" destOrd="0" presId="urn:microsoft.com/office/officeart/2005/8/layout/list1"/>
    <dgm:cxn modelId="{42EB7AF5-FD66-4F04-A495-28167D0CA1E6}" type="presParOf" srcId="{4FFCF54F-7F42-47F5-AB7C-88410E903F0D}" destId="{C2AFEC3D-833F-4D26-85A6-9352D45BD12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CB22C2-8560-44B2-ABA5-1226C190545D}" type="doc">
      <dgm:prSet loTypeId="urn:microsoft.com/office/officeart/2005/8/layout/process1" loCatId="process" qsTypeId="urn:microsoft.com/office/officeart/2005/8/quickstyle/3d7" qsCatId="3D" csTypeId="urn:microsoft.com/office/officeart/2005/8/colors/accent1_2" csCatId="accent1" phldr="1"/>
      <dgm:spPr>
        <a:scene3d>
          <a:camera prst="perspectiveLeft" fov="300000" zoom="91000"/>
          <a:lightRig rig="threePt" dir="t">
            <a:rot lat="0" lon="0" rev="20640000"/>
          </a:lightRig>
        </a:scene3d>
      </dgm:spPr>
      <dgm:t>
        <a:bodyPr/>
        <a:lstStyle/>
        <a:p>
          <a:endParaRPr lang="en-US"/>
        </a:p>
      </dgm:t>
    </dgm:pt>
    <dgm:pt modelId="{0184690C-9655-4080-A37C-DE125420043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flip="none" rotWithShape="1">
          <a:path path="shap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bn-BD" sz="4400" dirty="0" smtClean="0">
              <a:latin typeface="NikoshBAN" pitchFamily="2" charset="0"/>
              <a:cs typeface="NikoshBAN" pitchFamily="2" charset="0"/>
            </a:rPr>
            <a:t>শিক্ষার্থীরা যা জানবে ........... ............</a:t>
          </a:r>
          <a:endParaRPr lang="en-US" sz="3600" dirty="0">
            <a:latin typeface="Nikosh" pitchFamily="2" charset="0"/>
            <a:cs typeface="Nikosh" pitchFamily="2" charset="0"/>
          </a:endParaRPr>
        </a:p>
      </dgm:t>
    </dgm:pt>
    <dgm:pt modelId="{6F7F0D95-249A-48F7-BCD7-BF9ECF6C1095}" type="parTrans" cxnId="{F7C8E757-B2F7-4B28-8536-FF9B0D9BEFF2}">
      <dgm:prSet/>
      <dgm:spPr/>
      <dgm:t>
        <a:bodyPr/>
        <a:lstStyle/>
        <a:p>
          <a:endParaRPr lang="en-US"/>
        </a:p>
      </dgm:t>
    </dgm:pt>
    <dgm:pt modelId="{F4272C74-36AC-424B-87B1-BAC15E8E2320}" type="sibTrans" cxnId="{F7C8E757-B2F7-4B28-8536-FF9B0D9BEFF2}">
      <dgm:prSet/>
      <dgm:spPr/>
      <dgm:t>
        <a:bodyPr/>
        <a:lstStyle/>
        <a:p>
          <a:endParaRPr lang="en-US"/>
        </a:p>
      </dgm:t>
    </dgm:pt>
    <dgm:pt modelId="{748F2DE7-8B10-464A-A68D-54E8EAF32A75}" type="pres">
      <dgm:prSet presAssocID="{48CB22C2-8560-44B2-ABA5-1226C19054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EE0025-1A1E-495B-8926-30DA73C23A4B}" type="pres">
      <dgm:prSet presAssocID="{0184690C-9655-4080-A37C-DE1254200438}" presName="node" presStyleLbl="node1" presStyleIdx="0" presStyleCnt="1" custLinFactNeighborX="-49" custLinFactNeighborY="47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6EB7EF-FF1D-4A85-A83E-CE2692055CF8}" type="presOf" srcId="{48CB22C2-8560-44B2-ABA5-1226C190545D}" destId="{748F2DE7-8B10-464A-A68D-54E8EAF32A75}" srcOrd="0" destOrd="0" presId="urn:microsoft.com/office/officeart/2005/8/layout/process1"/>
    <dgm:cxn modelId="{F7C8E757-B2F7-4B28-8536-FF9B0D9BEFF2}" srcId="{48CB22C2-8560-44B2-ABA5-1226C190545D}" destId="{0184690C-9655-4080-A37C-DE1254200438}" srcOrd="0" destOrd="0" parTransId="{6F7F0D95-249A-48F7-BCD7-BF9ECF6C1095}" sibTransId="{F4272C74-36AC-424B-87B1-BAC15E8E2320}"/>
    <dgm:cxn modelId="{6B2225C2-325E-4AF7-A0A3-E95A7DA65161}" type="presOf" srcId="{0184690C-9655-4080-A37C-DE1254200438}" destId="{28EE0025-1A1E-495B-8926-30DA73C23A4B}" srcOrd="0" destOrd="0" presId="urn:microsoft.com/office/officeart/2005/8/layout/process1"/>
    <dgm:cxn modelId="{482658D8-0D87-4E4E-BADA-61A6D30CF381}" type="presParOf" srcId="{748F2DE7-8B10-464A-A68D-54E8EAF32A75}" destId="{28EE0025-1A1E-495B-8926-30DA73C23A4B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B67B19-5B35-4ADD-9275-0B10C7A5A53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C33D20B-059C-4221-A51E-FB43CD175A7E}">
      <dgm:prSet custT="1"/>
      <dgm:spPr/>
      <dgm:t>
        <a:bodyPr/>
        <a:lstStyle/>
        <a:p>
          <a:pPr rtl="0"/>
          <a:r>
            <a:rPr lang="en-US" sz="4800" b="1" dirty="0" smtClean="0">
              <a:latin typeface="NikoshBAN" pitchFamily="2" charset="0"/>
              <a:cs typeface="NikoshBAN" pitchFamily="2" charset="0"/>
            </a:rPr>
            <a:t>বাড়ির কাজ</a:t>
          </a:r>
          <a:endParaRPr lang="en-US" sz="4800" b="1" dirty="0">
            <a:latin typeface="NikoshBAN" pitchFamily="2" charset="0"/>
            <a:cs typeface="NikoshBAN" pitchFamily="2" charset="0"/>
          </a:endParaRPr>
        </a:p>
      </dgm:t>
    </dgm:pt>
    <dgm:pt modelId="{E8CE4748-8683-4255-BF60-4CF773432AC4}" type="parTrans" cxnId="{4EE92A84-DC22-4271-BBB8-0B3D502B5711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CC367C95-3860-4EE3-B683-F3B399E880C2}" type="sibTrans" cxnId="{4EE92A84-DC22-4271-BBB8-0B3D502B5711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1ACBF3B-AC7A-46E4-8215-BB7FE8507178}" type="pres">
      <dgm:prSet presAssocID="{B4B67B19-5B35-4ADD-9275-0B10C7A5A53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3E0C7C-AF0A-43AC-A917-CE6D40A56AD2}" type="pres">
      <dgm:prSet presAssocID="{5C33D20B-059C-4221-A51E-FB43CD175A7E}" presName="circle1" presStyleLbl="node1" presStyleIdx="0" presStyleCnt="1"/>
      <dgm:spPr/>
    </dgm:pt>
    <dgm:pt modelId="{B91BD01E-DA27-4A8E-9DB9-0059F2C7C0D7}" type="pres">
      <dgm:prSet presAssocID="{5C33D20B-059C-4221-A51E-FB43CD175A7E}" presName="space" presStyleCnt="0"/>
      <dgm:spPr/>
    </dgm:pt>
    <dgm:pt modelId="{11676D31-5969-408D-8F14-F9D53CE923BC}" type="pres">
      <dgm:prSet presAssocID="{5C33D20B-059C-4221-A51E-FB43CD175A7E}" presName="rect1" presStyleLbl="alignAcc1" presStyleIdx="0" presStyleCnt="1" custLinFactNeighborY="-9170"/>
      <dgm:spPr/>
      <dgm:t>
        <a:bodyPr/>
        <a:lstStyle/>
        <a:p>
          <a:endParaRPr lang="en-US"/>
        </a:p>
      </dgm:t>
    </dgm:pt>
    <dgm:pt modelId="{2775AFBA-9199-4501-80B2-CD7374FE843D}" type="pres">
      <dgm:prSet presAssocID="{5C33D20B-059C-4221-A51E-FB43CD175A7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AD34CD-40CC-42F3-9057-79879815D3E0}" type="presOf" srcId="{5C33D20B-059C-4221-A51E-FB43CD175A7E}" destId="{2775AFBA-9199-4501-80B2-CD7374FE843D}" srcOrd="1" destOrd="0" presId="urn:microsoft.com/office/officeart/2005/8/layout/target3"/>
    <dgm:cxn modelId="{A64142F1-4BE6-48DF-8E68-815E6D326CF9}" type="presOf" srcId="{B4B67B19-5B35-4ADD-9275-0B10C7A5A539}" destId="{61ACBF3B-AC7A-46E4-8215-BB7FE8507178}" srcOrd="0" destOrd="0" presId="urn:microsoft.com/office/officeart/2005/8/layout/target3"/>
    <dgm:cxn modelId="{4EE92A84-DC22-4271-BBB8-0B3D502B5711}" srcId="{B4B67B19-5B35-4ADD-9275-0B10C7A5A539}" destId="{5C33D20B-059C-4221-A51E-FB43CD175A7E}" srcOrd="0" destOrd="0" parTransId="{E8CE4748-8683-4255-BF60-4CF773432AC4}" sibTransId="{CC367C95-3860-4EE3-B683-F3B399E880C2}"/>
    <dgm:cxn modelId="{B01FC540-7C7A-45AA-9738-FCC719BBADC6}" type="presOf" srcId="{5C33D20B-059C-4221-A51E-FB43CD175A7E}" destId="{11676D31-5969-408D-8F14-F9D53CE923BC}" srcOrd="0" destOrd="0" presId="urn:microsoft.com/office/officeart/2005/8/layout/target3"/>
    <dgm:cxn modelId="{F302E069-A40F-49B0-A92F-68174D64498B}" type="presParOf" srcId="{61ACBF3B-AC7A-46E4-8215-BB7FE8507178}" destId="{A83E0C7C-AF0A-43AC-A917-CE6D40A56AD2}" srcOrd="0" destOrd="0" presId="urn:microsoft.com/office/officeart/2005/8/layout/target3"/>
    <dgm:cxn modelId="{D495F918-3783-40E1-93CF-7C0635BDC96A}" type="presParOf" srcId="{61ACBF3B-AC7A-46E4-8215-BB7FE8507178}" destId="{B91BD01E-DA27-4A8E-9DB9-0059F2C7C0D7}" srcOrd="1" destOrd="0" presId="urn:microsoft.com/office/officeart/2005/8/layout/target3"/>
    <dgm:cxn modelId="{5AF0CA7B-4372-4036-B23B-0FC52604DD1D}" type="presParOf" srcId="{61ACBF3B-AC7A-46E4-8215-BB7FE8507178}" destId="{11676D31-5969-408D-8F14-F9D53CE923BC}" srcOrd="2" destOrd="0" presId="urn:microsoft.com/office/officeart/2005/8/layout/target3"/>
    <dgm:cxn modelId="{2482FA67-7DC1-41B1-85D9-1CFEB496ADB5}" type="presParOf" srcId="{61ACBF3B-AC7A-46E4-8215-BB7FE8507178}" destId="{2775AFBA-9199-4501-80B2-CD7374FE843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E0025-1A1E-495B-8926-30DA73C23A4B}">
      <dsp:nvSpPr>
        <dsp:cNvPr id="0" name=""/>
        <dsp:cNvSpPr/>
      </dsp:nvSpPr>
      <dsp:spPr>
        <a:xfrm>
          <a:off x="0" y="0"/>
          <a:ext cx="7985380" cy="29180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70000"/>
                <a:satMod val="130000"/>
              </a:schemeClr>
            </a:gs>
            <a:gs pos="43000">
              <a:schemeClr val="accent1">
                <a:tint val="44000"/>
                <a:satMod val="165000"/>
              </a:schemeClr>
            </a:gs>
            <a:gs pos="93000">
              <a:schemeClr val="accent1">
                <a:tint val="15000"/>
                <a:satMod val="165000"/>
              </a:schemeClr>
            </a:gs>
            <a:gs pos="100000">
              <a:schemeClr val="accent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shade val="9000"/>
              <a:satMod val="105000"/>
              <a:alpha val="48000"/>
            </a:schemeClr>
          </a:outerShdw>
        </a:effectLst>
        <a:scene3d>
          <a:camera prst="isometricOffAxis1Right" zoom="91000">
            <a:rot lat="551444" lon="21000000" rev="21495230"/>
          </a:camera>
          <a:lightRig rig="threePt" dir="t">
            <a:rot lat="0" lon="0" rev="20640000"/>
          </a:lightRig>
        </a:scene3d>
        <a:sp3d extrusionH="506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20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kern="1200" dirty="0" smtClean="0">
              <a:latin typeface="NikoshBAN" pitchFamily="2" charset="0"/>
              <a:cs typeface="NikoshBAN" pitchFamily="2" charset="0"/>
            </a:rPr>
            <a:t>আজকের পাঠ </a:t>
          </a:r>
          <a:r>
            <a:rPr lang="bn-BD" sz="5400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5400" kern="1200" dirty="0" smtClean="0">
              <a:latin typeface="NikoshBAN" pitchFamily="2" charset="0"/>
              <a:cs typeface="NikoshBAN" pitchFamily="2" charset="0"/>
            </a:rPr>
          </a:br>
          <a:r>
            <a:rPr lang="bn-BD" sz="1800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1800" kern="1200" dirty="0" smtClean="0">
              <a:latin typeface="NikoshBAN" pitchFamily="2" charset="0"/>
              <a:cs typeface="NikoshBAN" pitchFamily="2" charset="0"/>
            </a:rPr>
          </a:br>
          <a:r>
            <a:rPr lang="en-US" sz="7200" kern="1200" dirty="0" err="1" smtClean="0"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7200" kern="1200" dirty="0" smtClean="0">
              <a:latin typeface="NikoshBAN" pitchFamily="2" charset="0"/>
              <a:cs typeface="NikoshBAN" pitchFamily="2" charset="0"/>
            </a:rPr>
            <a:t>  </a:t>
          </a:r>
          <a:r>
            <a:rPr lang="en-US" sz="7200" kern="1200" dirty="0" err="1" smtClean="0">
              <a:latin typeface="NikoshBAN" pitchFamily="2" charset="0"/>
              <a:cs typeface="NikoshBAN" pitchFamily="2" charset="0"/>
            </a:rPr>
            <a:t>নে</a:t>
          </a:r>
          <a:r>
            <a:rPr lang="bn-BD" sz="7200" kern="1200" dirty="0" smtClean="0">
              <a:latin typeface="NikoshBAN" pitchFamily="2" charset="0"/>
              <a:cs typeface="NikoshBAN" pitchFamily="2" charset="0"/>
            </a:rPr>
            <a:t>টওয়ার্ক</a:t>
          </a:r>
          <a:r>
            <a:rPr lang="en-US" sz="3600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en-US" sz="3600" kern="1200" dirty="0" smtClean="0">
              <a:latin typeface="NikoshBAN" pitchFamily="2" charset="0"/>
              <a:cs typeface="NikoshBAN" pitchFamily="2" charset="0"/>
            </a:rPr>
          </a:br>
          <a:endParaRPr lang="en-US" sz="3600" kern="1200" dirty="0">
            <a:latin typeface="NikoshBAN" pitchFamily="2" charset="0"/>
            <a:cs typeface="NikoshBAN" pitchFamily="2" charset="0"/>
          </a:endParaRPr>
        </a:p>
      </dsp:txBody>
      <dsp:txXfrm>
        <a:off x="85466" y="85466"/>
        <a:ext cx="7814448" cy="2747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73441-92B9-4D52-BDC1-BBB0EE05CB9E}">
      <dsp:nvSpPr>
        <dsp:cNvPr id="0" name=""/>
        <dsp:cNvSpPr/>
      </dsp:nvSpPr>
      <dsp:spPr>
        <a:xfrm>
          <a:off x="0" y="315900"/>
          <a:ext cx="8153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494A5-9B7D-432C-83B8-F029BE705B74}">
      <dsp:nvSpPr>
        <dsp:cNvPr id="0" name=""/>
        <dsp:cNvSpPr/>
      </dsp:nvSpPr>
      <dsp:spPr>
        <a:xfrm>
          <a:off x="152400" y="247803"/>
          <a:ext cx="7763239" cy="590400"/>
        </a:xfrm>
        <a:prstGeom prst="roundRect">
          <a:avLst/>
        </a:prstGeom>
        <a:gradFill rotWithShape="1">
          <a:gsLst>
            <a:gs pos="0">
              <a:schemeClr val="dk1">
                <a:tint val="1000"/>
                <a:satMod val="255000"/>
              </a:schemeClr>
            </a:gs>
            <a:gs pos="55000">
              <a:schemeClr val="dk1">
                <a:tint val="12000"/>
                <a:satMod val="255000"/>
              </a:schemeClr>
            </a:gs>
            <a:gs pos="100000">
              <a:schemeClr val="dk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dk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১. নেটওয়ার্ক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কী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তা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বলতে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181221" y="276624"/>
        <a:ext cx="7705597" cy="532758"/>
      </dsp:txXfrm>
    </dsp:sp>
    <dsp:sp modelId="{650D72E4-F4EE-42CE-995F-54A1CA157064}">
      <dsp:nvSpPr>
        <dsp:cNvPr id="0" name=""/>
        <dsp:cNvSpPr/>
      </dsp:nvSpPr>
      <dsp:spPr>
        <a:xfrm>
          <a:off x="0" y="1638741"/>
          <a:ext cx="8153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F0484-7A22-4967-A69C-36BD5B871DC4}">
      <dsp:nvSpPr>
        <dsp:cNvPr id="0" name=""/>
        <dsp:cNvSpPr/>
      </dsp:nvSpPr>
      <dsp:spPr>
        <a:xfrm>
          <a:off x="152400" y="1066797"/>
          <a:ext cx="7763239" cy="1006041"/>
        </a:xfrm>
        <a:prstGeom prst="roundRect">
          <a:avLst/>
        </a:prstGeom>
        <a:gradFill rotWithShape="1">
          <a:gsLst>
            <a:gs pos="0">
              <a:schemeClr val="dk1">
                <a:tint val="1000"/>
                <a:satMod val="255000"/>
              </a:schemeClr>
            </a:gs>
            <a:gs pos="55000">
              <a:schemeClr val="dk1">
                <a:tint val="12000"/>
                <a:satMod val="255000"/>
              </a:schemeClr>
            </a:gs>
            <a:gs pos="100000">
              <a:schemeClr val="dk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dk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২.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নেটওয়ার্কের ধ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রন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201511" y="1115908"/>
        <a:ext cx="7665017" cy="907819"/>
      </dsp:txXfrm>
    </dsp:sp>
    <dsp:sp modelId="{C2AFEC3D-833F-4D26-85A6-9352D45BD126}">
      <dsp:nvSpPr>
        <dsp:cNvPr id="0" name=""/>
        <dsp:cNvSpPr/>
      </dsp:nvSpPr>
      <dsp:spPr>
        <a:xfrm>
          <a:off x="0" y="3132899"/>
          <a:ext cx="8153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1C5E8D-09A5-424D-AB4F-C8887BAEEB12}">
      <dsp:nvSpPr>
        <dsp:cNvPr id="0" name=""/>
        <dsp:cNvSpPr/>
      </dsp:nvSpPr>
      <dsp:spPr>
        <a:xfrm>
          <a:off x="237761" y="2133600"/>
          <a:ext cx="7763239" cy="1177357"/>
        </a:xfrm>
        <a:prstGeom prst="roundRect">
          <a:avLst/>
        </a:prstGeom>
        <a:gradFill rotWithShape="1">
          <a:gsLst>
            <a:gs pos="0">
              <a:schemeClr val="dk1">
                <a:tint val="1000"/>
                <a:satMod val="255000"/>
              </a:schemeClr>
            </a:gs>
            <a:gs pos="55000">
              <a:schemeClr val="dk1">
                <a:tint val="12000"/>
                <a:satMod val="255000"/>
              </a:schemeClr>
            </a:gs>
            <a:gs pos="100000">
              <a:schemeClr val="dk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dk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৩. নেটওয়ার্ক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-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সংশ্লিষ্ট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বিভিন্ন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কাজ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295235" y="2191074"/>
        <a:ext cx="7648291" cy="10624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E0025-1A1E-495B-8926-30DA73C23A4B}">
      <dsp:nvSpPr>
        <dsp:cNvPr id="0" name=""/>
        <dsp:cNvSpPr/>
      </dsp:nvSpPr>
      <dsp:spPr>
        <a:xfrm>
          <a:off x="0" y="0"/>
          <a:ext cx="8221563" cy="1600200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shape">
            <a:fillToRect l="50000" t="50000" r="50000" b="50000"/>
          </a:path>
          <a:tileRect/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perspectiveLeft" fov="300000" zoom="91000"/>
          <a:lightRig rig="threePt" dir="t">
            <a:rot lat="0" lon="0" rev="20640000"/>
          </a:lightRig>
        </a:scene3d>
        <a:sp3d extrusionH="506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latin typeface="NikoshBAN" pitchFamily="2" charset="0"/>
              <a:cs typeface="NikoshBAN" pitchFamily="2" charset="0"/>
            </a:rPr>
            <a:t>শিক্ষার্থীরা যা জানবে ........... ............</a:t>
          </a:r>
          <a:endParaRPr lang="en-US" sz="3600" kern="1200" dirty="0">
            <a:latin typeface="Nikosh" pitchFamily="2" charset="0"/>
            <a:cs typeface="Nikosh" pitchFamily="2" charset="0"/>
          </a:endParaRPr>
        </a:p>
      </dsp:txBody>
      <dsp:txXfrm>
        <a:off x="46868" y="46868"/>
        <a:ext cx="8127827" cy="15064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E0C7C-AF0A-43AC-A917-CE6D40A56AD2}">
      <dsp:nvSpPr>
        <dsp:cNvPr id="0" name=""/>
        <dsp:cNvSpPr/>
      </dsp:nvSpPr>
      <dsp:spPr>
        <a:xfrm>
          <a:off x="0" y="0"/>
          <a:ext cx="830997" cy="8309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76D31-5969-408D-8F14-F9D53CE923BC}">
      <dsp:nvSpPr>
        <dsp:cNvPr id="0" name=""/>
        <dsp:cNvSpPr/>
      </dsp:nvSpPr>
      <dsp:spPr>
        <a:xfrm>
          <a:off x="415498" y="0"/>
          <a:ext cx="5147101" cy="8309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latin typeface="NikoshBAN" pitchFamily="2" charset="0"/>
              <a:cs typeface="NikoshBAN" pitchFamily="2" charset="0"/>
            </a:rPr>
            <a:t>বাড়ির কাজ</a:t>
          </a:r>
          <a:endParaRPr lang="en-US" sz="4800" b="1" kern="1200" dirty="0">
            <a:latin typeface="NikoshBAN" pitchFamily="2" charset="0"/>
            <a:cs typeface="NikoshBAN" pitchFamily="2" charset="0"/>
          </a:endParaRPr>
        </a:p>
      </dsp:txBody>
      <dsp:txXfrm>
        <a:off x="415498" y="0"/>
        <a:ext cx="5147101" cy="830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B0999-17FF-40FB-B9BF-1C47681861F2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ADEB0-54C4-4FE9-879B-CADCCA7414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3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ADEB0-54C4-4FE9-879B-CADCCA7414A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ADEB0-54C4-4FE9-879B-CADCCA7414A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Computer\Etc\Beautiful Red Rose Flowers Pictures 3.jpg"/>
          <p:cNvPicPr>
            <a:picLocks noChangeAspect="1" noChangeArrowheads="1"/>
          </p:cNvPicPr>
          <p:nvPr/>
        </p:nvPicPr>
        <p:blipFill>
          <a:blip r:embed="rId4"/>
          <a:srcRect t="3774" r="10943" b="5660"/>
          <a:stretch>
            <a:fillRect/>
          </a:stretch>
        </p:blipFill>
        <p:spPr bwMode="auto">
          <a:xfrm rot="16200000">
            <a:off x="2493963" y="1056958"/>
            <a:ext cx="4308475" cy="350520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609600" y="502920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8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সকলকে আন্তরিক শুভেচ্ছা</a:t>
            </a:r>
            <a:endParaRPr lang="en-US" sz="8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bn-BD" sz="3600" dirty="0">
                <a:latin typeface="NikoshBAN" pitchFamily="2" charset="0"/>
                <a:cs typeface="NikoshBAN" pitchFamily="2" charset="0"/>
              </a:rPr>
              <a:t>নেটওয়ার্কে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েকটি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যন্ত্রপাতি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0" b="14668"/>
          <a:stretch/>
        </p:blipFill>
        <p:spPr>
          <a:xfrm>
            <a:off x="3495675" y="2438400"/>
            <a:ext cx="2143125" cy="15887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14600"/>
            <a:ext cx="2714625" cy="1685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46" b="20801"/>
          <a:stretch/>
        </p:blipFill>
        <p:spPr>
          <a:xfrm>
            <a:off x="5943600" y="2743200"/>
            <a:ext cx="2762250" cy="10135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5334000"/>
            <a:ext cx="2824162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একসাথে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যন্ত্রটি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ল্যান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কার্ড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5181600"/>
            <a:ext cx="25908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হাব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উপাত্তকে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45192" y="5048071"/>
            <a:ext cx="2574608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সুইচ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সংযুক্ত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যন্ত্রের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বরাদ্দ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তথ্যের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আদান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6600" y="4038600"/>
            <a:ext cx="99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হাব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4267200"/>
            <a:ext cx="120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ল্যান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কার্ড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64316" y="4126468"/>
            <a:ext cx="120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সুইচ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9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জোড়ায়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117848"/>
          </a:xfrm>
        </p:spPr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নেটওয়ার্কে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যন্ত্রপাতির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75548">
            <a:off x="6828311" y="638882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সময়-০৫ </a:t>
            </a:r>
            <a:r>
              <a:rPr lang="en-US" sz="24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9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533400"/>
            <a:ext cx="8229600" cy="925996"/>
            <a:chOff x="0" y="0"/>
            <a:chExt cx="8229600" cy="925996"/>
          </a:xfrm>
        </p:grpSpPr>
        <p:sp>
          <p:nvSpPr>
            <p:cNvPr id="4" name="Rounded Rectangle 3"/>
            <p:cNvSpPr/>
            <p:nvPr/>
          </p:nvSpPr>
          <p:spPr>
            <a:xfrm>
              <a:off x="0" y="0"/>
              <a:ext cx="8229600" cy="925996"/>
            </a:xfrm>
            <a:prstGeom prst="roundRect">
              <a:avLst>
                <a:gd name="adj" fmla="val 10000"/>
              </a:avLst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381000" y="0"/>
              <a:ext cx="7848599" cy="9259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/>
              <a:r>
                <a:rPr lang="bn-BD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নেটওয়ার্ক টপোলজি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219200" y="5181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বাস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network-topology.jpg"/>
          <p:cNvPicPr>
            <a:picLocks noChangeAspect="1"/>
          </p:cNvPicPr>
          <p:nvPr/>
        </p:nvPicPr>
        <p:blipFill>
          <a:blip r:embed="rId2"/>
          <a:srcRect l="2584" t="3553" r="68991" b="66977"/>
          <a:stretch>
            <a:fillRect/>
          </a:stretch>
        </p:blipFill>
        <p:spPr>
          <a:xfrm>
            <a:off x="533400" y="2133600"/>
            <a:ext cx="3429000" cy="2872946"/>
          </a:xfrm>
          <a:prstGeom prst="rect">
            <a:avLst/>
          </a:prstGeom>
        </p:spPr>
      </p:pic>
      <p:pic>
        <p:nvPicPr>
          <p:cNvPr id="16" name="Picture 15" descr="network-topology.jpg"/>
          <p:cNvPicPr>
            <a:picLocks noChangeAspect="1"/>
          </p:cNvPicPr>
          <p:nvPr/>
        </p:nvPicPr>
        <p:blipFill>
          <a:blip r:embed="rId2"/>
          <a:srcRect l="34507" t="2248" r="39118" b="62066"/>
          <a:stretch>
            <a:fillRect/>
          </a:stretch>
        </p:blipFill>
        <p:spPr>
          <a:xfrm>
            <a:off x="5029200" y="2286000"/>
            <a:ext cx="3508795" cy="283726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821680" y="5196840"/>
            <a:ext cx="195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রিং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580138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স্থাপনের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পদ্ধতিই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533400"/>
            <a:ext cx="8229600" cy="925996"/>
            <a:chOff x="0" y="0"/>
            <a:chExt cx="8229600" cy="925996"/>
          </a:xfrm>
        </p:grpSpPr>
        <p:sp>
          <p:nvSpPr>
            <p:cNvPr id="4" name="Rounded Rectangle 3"/>
            <p:cNvSpPr/>
            <p:nvPr/>
          </p:nvSpPr>
          <p:spPr>
            <a:xfrm>
              <a:off x="0" y="0"/>
              <a:ext cx="8229600" cy="925996"/>
            </a:xfrm>
            <a:prstGeom prst="roundRect">
              <a:avLst>
                <a:gd name="adj" fmla="val 10000"/>
              </a:avLst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381000" y="0"/>
              <a:ext cx="7848599" cy="9259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/>
              <a:r>
                <a:rPr lang="bn-BD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নেটওয়ার্ক টপোলজি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71600" y="51816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স্টার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8800" y="5181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ট্রি-টপোলজি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network-topology.jpg"/>
          <p:cNvPicPr>
            <a:picLocks noChangeAspect="1"/>
          </p:cNvPicPr>
          <p:nvPr/>
        </p:nvPicPr>
        <p:blipFill>
          <a:blip r:embed="rId2"/>
          <a:srcRect l="70600" t="1850" r="4611" b="64225"/>
          <a:stretch>
            <a:fillRect/>
          </a:stretch>
        </p:blipFill>
        <p:spPr>
          <a:xfrm>
            <a:off x="533400" y="2133600"/>
            <a:ext cx="3276600" cy="2808514"/>
          </a:xfrm>
          <a:prstGeom prst="rect">
            <a:avLst/>
          </a:prstGeom>
        </p:spPr>
      </p:pic>
      <p:pic>
        <p:nvPicPr>
          <p:cNvPr id="10" name="Picture 9" descr="network-topology.jpg"/>
          <p:cNvPicPr>
            <a:picLocks noChangeAspect="1"/>
          </p:cNvPicPr>
          <p:nvPr/>
        </p:nvPicPr>
        <p:blipFill>
          <a:blip r:embed="rId2"/>
          <a:srcRect l="35697" t="49346" r="35548" b="12103"/>
          <a:stretch>
            <a:fillRect/>
          </a:stretch>
        </p:blipFill>
        <p:spPr>
          <a:xfrm rot="10800000">
            <a:off x="4724400" y="2209800"/>
            <a:ext cx="3499945" cy="2819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66800" y="595378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কয়েক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70337"/>
            <a:ext cx="6781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দলগত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কাজ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276600"/>
            <a:ext cx="7696200" cy="646331"/>
          </a:xfrm>
          <a:prstGeom prst="rect">
            <a:avLst/>
          </a:prstGeom>
          <a:ln w="38100"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 স্থাপনে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মডেমের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কার্যাবলি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2031482">
            <a:off x="7154388" y="785716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সময়-১০ </a:t>
            </a:r>
            <a:r>
              <a:rPr lang="en-US" sz="24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36937"/>
            <a:ext cx="6781800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7696200" cy="646331"/>
          </a:xfrm>
          <a:prstGeom prst="rect">
            <a:avLst/>
          </a:prstGeom>
          <a:ln w="38100"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 স্থাপনে কতটি কম্পিউটার প্রয়োজন।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3660338"/>
            <a:ext cx="6781800" cy="646331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নেটওয়ার্ক কেন করা হয়।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724400"/>
            <a:ext cx="6781800" cy="646331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 টপোলজি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.png"/>
          <p:cNvPicPr>
            <a:picLocks noChangeAspect="1"/>
          </p:cNvPicPr>
          <p:nvPr/>
        </p:nvPicPr>
        <p:blipFill>
          <a:blip r:embed="rId2"/>
          <a:srcRect l="23044" t="21871" r="23043" b="25388"/>
          <a:stretch>
            <a:fillRect/>
          </a:stretch>
        </p:blipFill>
        <p:spPr>
          <a:xfrm>
            <a:off x="3429000" y="312003"/>
            <a:ext cx="2514600" cy="2131944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/>
        </p:nvGraphicFramePr>
        <p:xfrm>
          <a:off x="1828800" y="2438400"/>
          <a:ext cx="5562600" cy="830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4221480"/>
            <a:ext cx="7726680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তোমার বিদ্যালয়ে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ছয়টি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প্রিন্টার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52400"/>
            <a:ext cx="4163411" cy="40794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95400" y="3922455"/>
            <a:ext cx="69342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সকলকে আন্তরিক শুভেচ্ছা ও ধন্যবাদ</a:t>
            </a:r>
            <a:endParaRPr lang="en-US" sz="8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367380"/>
      </p:ext>
    </p:extLst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3900" y="372070"/>
            <a:ext cx="7772400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54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3429000"/>
            <a:ext cx="7391400" cy="2123658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kern="0" spc="3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400" kern="0" spc="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kern="0" spc="300" dirty="0" err="1" smtClean="0">
                <a:latin typeface="NikoshBAN" pitchFamily="2" charset="0"/>
                <a:cs typeface="NikoshBAN" pitchFamily="2" charset="0"/>
              </a:rPr>
              <a:t>শরীফ</a:t>
            </a:r>
            <a:r>
              <a:rPr lang="en-US" sz="4400" kern="0" spc="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kern="0" spc="300" dirty="0" err="1" smtClean="0">
                <a:latin typeface="NikoshBAN" pitchFamily="2" charset="0"/>
                <a:cs typeface="NikoshBAN" pitchFamily="2" charset="0"/>
              </a:rPr>
              <a:t>আলম</a:t>
            </a:r>
            <a:endParaRPr lang="bn-BD" sz="4400" kern="0" spc="3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শিক্ষক (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চুন্টা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এ,সি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একাডেমী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সরাইল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ব্রাহ্মনবাড়িয়া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5562600"/>
            <a:ext cx="6019800" cy="95410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E-Mail :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sharifbd123@yahoo.com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Mobile :</a:t>
            </a:r>
            <a:r>
              <a:rPr lang="bn-BD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01818451771</a:t>
            </a:r>
          </a:p>
        </p:txBody>
      </p:sp>
      <p:pic>
        <p:nvPicPr>
          <p:cNvPr id="6" name="Picture 5" descr="sharif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2800" y="1371600"/>
            <a:ext cx="1828800" cy="1981200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464403"/>
            <a:ext cx="5486400" cy="830997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599" y="1600200"/>
            <a:ext cx="8229601" cy="409342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শ্রেণি 	</a:t>
            </a:r>
            <a:r>
              <a:rPr lang="bn-BD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 :  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অষ্ট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বিষয়   :  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যোগাযোগ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endParaRPr lang="bn-BD" sz="4000" b="1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পাঠ 	   :   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২</a:t>
            </a:r>
            <a:endParaRPr lang="bn-BD" sz="4000" b="1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সময় 	   :   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40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মিনিট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তারিখ  :   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১৭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-০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-২০১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খ্রিঃ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" y="228600"/>
            <a:ext cx="8534400" cy="6248400"/>
          </a:xfrm>
          <a:prstGeom prst="roundRect">
            <a:avLst>
              <a:gd name="adj" fmla="val 10447"/>
            </a:avLst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6" r="35515" b="3800"/>
          <a:stretch/>
        </p:blipFill>
        <p:spPr>
          <a:xfrm>
            <a:off x="6400800" y="1604682"/>
            <a:ext cx="2362200" cy="4093428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40"/>
                            </p:stCondLst>
                            <p:childTnLst>
                              <p:par>
                                <p:cTn id="2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istrator\Desktop\Internet\computer_network_poster-p228690246852767665qzz0_4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534400" cy="6629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971800" y="45160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ছবিটি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60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19237330"/>
              </p:ext>
            </p:extLst>
          </p:nvPr>
        </p:nvGraphicFramePr>
        <p:xfrm>
          <a:off x="304800" y="2057400"/>
          <a:ext cx="8001000" cy="2918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49933563"/>
              </p:ext>
            </p:extLst>
          </p:nvPr>
        </p:nvGraphicFramePr>
        <p:xfrm>
          <a:off x="533400" y="2514600"/>
          <a:ext cx="8153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02283990"/>
              </p:ext>
            </p:extLst>
          </p:nvPr>
        </p:nvGraphicFramePr>
        <p:xfrm>
          <a:off x="381000" y="685800"/>
          <a:ext cx="82296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52600" y="457200"/>
            <a:ext cx="6096000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নেটওর্য়াকের ছবি</a:t>
            </a:r>
            <a:r>
              <a:rPr lang="en-US" sz="5400" b="1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bn-BD" sz="5400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দেখি</a:t>
            </a:r>
            <a:endParaRPr lang="en-US" sz="5400" b="1" u="sng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9" r="13309" b="19961"/>
          <a:stretch/>
        </p:blipFill>
        <p:spPr>
          <a:xfrm>
            <a:off x="58121" y="1524000"/>
            <a:ext cx="8857279" cy="50964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75672" y="2133600"/>
            <a:ext cx="1110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6600" y="4964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সার্ভার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47800" y="4495800"/>
            <a:ext cx="979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রাউটার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1752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34242" y="4038600"/>
            <a:ext cx="1071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সুইস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62600" y="2069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ক্লায়েন্ট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পিসি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2069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ক্লায়েন্ট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পিসি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7806770">
            <a:off x="6722253" y="493038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ক্লায়েন্ট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পিসি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2400" y="5931932"/>
            <a:ext cx="89154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কম্পিউটারকে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যোগাযোগের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একসাথে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জুড়ে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দিলে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নিজেদের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ভেতর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কিংবা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নেওয়া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তাকেই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0" y="5569982"/>
            <a:ext cx="2857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dirty="0" err="1" smtClean="0">
                <a:latin typeface="NikoshBAN" pitchFamily="2" charset="0"/>
                <a:cs typeface="NikoshBAN" pitchFamily="2" charset="0"/>
              </a:rPr>
              <a:t>নেটওয়ার্ক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13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52600" y="4572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ed Rectangle 4"/>
          <p:cNvSpPr/>
          <p:nvPr/>
        </p:nvSpPr>
        <p:spPr>
          <a:xfrm>
            <a:off x="457200" y="2490304"/>
            <a:ext cx="7848599" cy="20816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lvl="0"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সার্ভর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ক্লায়েন্ট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 rot="2031482">
            <a:off x="6934199" y="837962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সময়-০৪ </a:t>
            </a:r>
            <a:r>
              <a:rPr lang="en-US" sz="24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4"/>
          <p:cNvSpPr/>
          <p:nvPr/>
        </p:nvSpPr>
        <p:spPr>
          <a:xfrm>
            <a:off x="685800" y="826604"/>
            <a:ext cx="7848599" cy="9259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নেটওয়ার্কে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েকটি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যন্ত্রপাতি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49580" y="5410200"/>
            <a:ext cx="3131820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উপাত্তকে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নির্দেশনা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5124271"/>
            <a:ext cx="4010025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মডেম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যন্ত্র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প্রাপ্ত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ডিজিটাল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সিগনালকে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এনালগ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এনালগ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সিগনালকে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ডিজিটাল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পরিনত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4267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মডেম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7800" y="413292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রাউটার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75" y="2250544"/>
            <a:ext cx="2381250" cy="1914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44" y="2209800"/>
            <a:ext cx="2314575" cy="1981200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 animBg="1"/>
      <p:bldP spid="10" grpId="0" animBg="1"/>
      <p:bldP spid="13" grpId="0"/>
      <p:bldP spid="14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453</TotalTime>
  <Words>318</Words>
  <Application>Microsoft Office PowerPoint</Application>
  <PresentationFormat>On-screen Show (4:3)</PresentationFormat>
  <Paragraphs>72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Office Theme</vt:lpstr>
      <vt:lpstr>Apex</vt:lpstr>
      <vt:lpstr>Aspect</vt:lpstr>
      <vt:lpstr>Flow</vt:lpstr>
      <vt:lpstr>Urban</vt:lpstr>
      <vt:lpstr>Civic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নেটওয়ার্কে ব্যবহৃত কয়েকটি যন্ত্রপাতি লক্ষ করি-</vt:lpstr>
      <vt:lpstr>জোড়ায় কাজ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mkahschool@yahoo.com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Arif Telecom</cp:lastModifiedBy>
  <cp:revision>230</cp:revision>
  <dcterms:created xsi:type="dcterms:W3CDTF">2014-03-22T03:47:47Z</dcterms:created>
  <dcterms:modified xsi:type="dcterms:W3CDTF">2019-09-30T18:57:19Z</dcterms:modified>
</cp:coreProperties>
</file>