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E83B-E254-46DE-A8F9-6AC708760B46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6BCD-6D6C-4921-B51C-9B5903AD4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51175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ঠাকুরগাঁও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জেলার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s-IN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অ্যাম্বাসেডর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বৃন্দগণ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-76200"/>
            <a:ext cx="4419599" cy="6934200"/>
            <a:chOff x="272514" y="196994"/>
            <a:chExt cx="4653909" cy="538760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2426264" y="196995"/>
              <a:ext cx="838200" cy="5382146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3232457" y="196996"/>
              <a:ext cx="838200" cy="538214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4070657" y="196995"/>
              <a:ext cx="855766" cy="533946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990600" y="215593"/>
              <a:ext cx="838200" cy="536900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1649678" y="196994"/>
              <a:ext cx="838200" cy="5387603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272514" y="249609"/>
              <a:ext cx="838200" cy="5334990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4114799" y="-76200"/>
            <a:ext cx="5029201" cy="6934200"/>
            <a:chOff x="4799857" y="172253"/>
            <a:chExt cx="4191746" cy="5406215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4799857" y="172253"/>
              <a:ext cx="949532" cy="5372886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7925433" y="172253"/>
              <a:ext cx="1066170" cy="5375741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7070765" y="172253"/>
              <a:ext cx="912421" cy="540621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5562600" y="172254"/>
              <a:ext cx="838200" cy="537288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6649"/>
            <a:stretch/>
          </p:blipFill>
          <p:spPr>
            <a:xfrm>
              <a:off x="6400800" y="172253"/>
              <a:ext cx="838200" cy="5375741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5334000"/>
            <a:ext cx="43434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ঠাকুরগাঁও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Abdul H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6500"/>
            <a:ext cx="2095500" cy="2095500"/>
          </a:xfrm>
          <a:prstGeom prst="rect">
            <a:avLst/>
          </a:prstGeom>
        </p:spPr>
      </p:pic>
      <p:pic>
        <p:nvPicPr>
          <p:cNvPr id="6" name="Picture 5" descr="Al-Ami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00" y="190500"/>
            <a:ext cx="2095500" cy="2095500"/>
          </a:xfrm>
          <a:prstGeom prst="rect">
            <a:avLst/>
          </a:prstGeom>
        </p:spPr>
      </p:pic>
      <p:pic>
        <p:nvPicPr>
          <p:cNvPr id="7" name="Picture 6" descr="Ayu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4100" y="190500"/>
            <a:ext cx="2095500" cy="2095500"/>
          </a:xfrm>
          <a:prstGeom prst="rect">
            <a:avLst/>
          </a:prstGeom>
        </p:spPr>
      </p:pic>
      <p:pic>
        <p:nvPicPr>
          <p:cNvPr id="8" name="Picture 7" descr="Imra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6300" y="190500"/>
            <a:ext cx="2095500" cy="2095500"/>
          </a:xfrm>
          <a:prstGeom prst="rect">
            <a:avLst/>
          </a:prstGeom>
        </p:spPr>
      </p:pic>
      <p:pic>
        <p:nvPicPr>
          <p:cNvPr id="9" name="Picture 8" descr="Jinnah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90500"/>
            <a:ext cx="2095500" cy="2095500"/>
          </a:xfrm>
          <a:prstGeom prst="rect">
            <a:avLst/>
          </a:prstGeom>
        </p:spPr>
      </p:pic>
      <p:pic>
        <p:nvPicPr>
          <p:cNvPr id="10" name="Picture 9" descr="Morkoni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8200" y="2476500"/>
            <a:ext cx="2095500" cy="2095500"/>
          </a:xfrm>
          <a:prstGeom prst="rect">
            <a:avLst/>
          </a:prstGeom>
        </p:spPr>
      </p:pic>
      <p:pic>
        <p:nvPicPr>
          <p:cNvPr id="11" name="Picture 10" descr="Nasima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4762500"/>
            <a:ext cx="2095500" cy="2095500"/>
          </a:xfrm>
          <a:prstGeom prst="rect">
            <a:avLst/>
          </a:prstGeom>
        </p:spPr>
      </p:pic>
      <p:pic>
        <p:nvPicPr>
          <p:cNvPr id="12" name="Picture 11" descr="Paidu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8500" y="2476500"/>
            <a:ext cx="2095500" cy="2095500"/>
          </a:xfrm>
          <a:prstGeom prst="rect">
            <a:avLst/>
          </a:prstGeom>
        </p:spPr>
      </p:pic>
      <p:pic>
        <p:nvPicPr>
          <p:cNvPr id="13" name="Picture 12" descr="Rumana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48500" y="4762500"/>
            <a:ext cx="2095500" cy="2095500"/>
          </a:xfrm>
          <a:prstGeom prst="rect">
            <a:avLst/>
          </a:prstGeom>
        </p:spPr>
      </p:pic>
      <p:pic>
        <p:nvPicPr>
          <p:cNvPr id="1026" name="Picture 2" descr="F:\a2i\Ambasedar Photo\Nur Zaman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324100" y="2476500"/>
            <a:ext cx="2095500" cy="2095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4800600"/>
            <a:ext cx="4343400" cy="762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বালিয়াডাঙ্গী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F:\a2i\Ambasedar Photo\Abu Sufi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219200"/>
            <a:ext cx="2095500" cy="2095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4572000"/>
            <a:ext cx="4343400" cy="762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রানীশংকৈল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F:\a2i\Ambasedar Photo\Ziyau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00" y="495300"/>
            <a:ext cx="2095500" cy="2095500"/>
          </a:xfrm>
          <a:prstGeom prst="rect">
            <a:avLst/>
          </a:prstGeom>
          <a:noFill/>
        </p:spPr>
      </p:pic>
      <p:pic>
        <p:nvPicPr>
          <p:cNvPr id="4099" name="Picture 3" descr="F:\a2i\Ambasedar Photo\Dostogi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95300"/>
            <a:ext cx="2095500" cy="2095500"/>
          </a:xfrm>
          <a:prstGeom prst="rect">
            <a:avLst/>
          </a:prstGeom>
          <a:noFill/>
        </p:spPr>
      </p:pic>
      <p:pic>
        <p:nvPicPr>
          <p:cNvPr id="4100" name="Picture 4" descr="F:\a2i\Ambasedar Photo\Ruhul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00300" y="495300"/>
            <a:ext cx="2095500" cy="2095500"/>
          </a:xfrm>
          <a:prstGeom prst="rect">
            <a:avLst/>
          </a:prstGeom>
          <a:noFill/>
        </p:spPr>
      </p:pic>
      <p:pic>
        <p:nvPicPr>
          <p:cNvPr id="4101" name="Picture 5" descr="F:\a2i\Ambasedar Photo\Omar Faruk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48500" y="495300"/>
            <a:ext cx="2095500" cy="2095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581400"/>
            <a:ext cx="43434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হরিপুর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F:\a2i\Ambasedar Photo\Selow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723900"/>
            <a:ext cx="2095500" cy="2095500"/>
          </a:xfrm>
          <a:prstGeom prst="rect">
            <a:avLst/>
          </a:prstGeom>
          <a:noFill/>
        </p:spPr>
      </p:pic>
      <p:pic>
        <p:nvPicPr>
          <p:cNvPr id="3080" name="Picture 8" descr="F:\a2i\Ambasedar Photo\Alamgi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685800"/>
            <a:ext cx="2095500" cy="2095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ঠাকুরগাঁও জেলার অ্যাম্বাসেডর বৃন্দগণ।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cp</dc:creator>
  <cp:lastModifiedBy>MASUD  COMPUTER 0178</cp:lastModifiedBy>
  <cp:revision>8</cp:revision>
  <dcterms:created xsi:type="dcterms:W3CDTF">2019-07-03T15:13:58Z</dcterms:created>
  <dcterms:modified xsi:type="dcterms:W3CDTF">2019-10-10T01:44:09Z</dcterms:modified>
</cp:coreProperties>
</file>