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35" y="2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609600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i="1" dirty="0" err="1" smtClean="0">
                <a:solidFill>
                  <a:srgbClr val="FF0000"/>
                </a:solidFill>
                <a:latin typeface="NikoshGrameem" pitchFamily="2" charset="0"/>
                <a:cs typeface="NikoshGrameem" pitchFamily="2" charset="0"/>
              </a:rPr>
              <a:t>সবাইকে</a:t>
            </a:r>
            <a:r>
              <a:rPr lang="en-US" sz="9600" b="1" i="1" dirty="0" smtClean="0">
                <a:solidFill>
                  <a:srgbClr val="FF0000"/>
                </a:solidFill>
                <a:latin typeface="NikoshGrameem" pitchFamily="2" charset="0"/>
                <a:cs typeface="NikoshGrameem" pitchFamily="2" charset="0"/>
              </a:rPr>
              <a:t> </a:t>
            </a:r>
            <a:r>
              <a:rPr lang="en-US" sz="9600" b="1" i="1" dirty="0" err="1" smtClean="0">
                <a:solidFill>
                  <a:srgbClr val="FF0000"/>
                </a:solidFill>
                <a:latin typeface="NikoshGrameem" pitchFamily="2" charset="0"/>
                <a:cs typeface="NikoshGrameem" pitchFamily="2" charset="0"/>
              </a:rPr>
              <a:t>শুভেচ্ছা</a:t>
            </a:r>
            <a:endParaRPr lang="en-US" sz="9600" b="1" i="1" dirty="0" smtClean="0">
              <a:solidFill>
                <a:srgbClr val="FF0000"/>
              </a:solidFill>
              <a:latin typeface="NikoshGrameem" pitchFamily="2" charset="0"/>
              <a:cs typeface="NikoshGrameem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057400"/>
            <a:ext cx="8991600" cy="315471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ffectLst>
            <a:innerShdw blurRad="63500" dist="50800" dir="8100000">
              <a:prstClr val="black">
                <a:alpha val="50000"/>
              </a:prstClr>
            </a:innerShdw>
            <a:softEdge rad="1270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199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valdi" pitchFamily="66" charset="0"/>
                <a:cs typeface="NikoshBAN" pitchFamily="2" charset="0"/>
              </a:rPr>
              <a:t>Welcome</a:t>
            </a:r>
            <a:endParaRPr lang="en-US" sz="199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ivaldi" pitchFamily="66" charset="0"/>
              <a:cs typeface="NikoshBAN" pitchFamily="2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512864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1524000" y="381000"/>
            <a:ext cx="63246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536680"/>
            <a:ext cx="5562600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প্রচলিত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নিয়মে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ব্যবহারকারী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শনাক্ত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করণের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pPr algn="just"/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টোকনবেজড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প্রমাণভিত্তিক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এবং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000" dirty="0">
              <a:latin typeface="NikoshBAN" pitchFamily="2" charset="0"/>
              <a:cs typeface="NikoshBAN" pitchFamily="2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নজেলবেজড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জ্ঞানভিত্তিক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1600201"/>
            <a:ext cx="2971800" cy="208149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772772"/>
            <a:ext cx="2971800" cy="2266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101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438400" y="381000"/>
            <a:ext cx="44958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2971800"/>
            <a:ext cx="89916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প্রযু্ক্তি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>
              <a:tabLst>
                <a:tab pos="514350" algn="l"/>
                <a:tab pos="4972050" algn="l"/>
              </a:tabLst>
            </a:pPr>
            <a:r>
              <a:rPr lang="en-US" sz="2800" dirty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(ক)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কৃষি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(খ)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ক্ষেত্রে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tabLst>
                <a:tab pos="514350" algn="l"/>
                <a:tab pos="4972050" algn="l"/>
              </a:tabLst>
            </a:pPr>
            <a:r>
              <a:rPr lang="en-US" sz="2800" dirty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(গ)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নিরাপত্তার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(ঘ)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বিনোদনের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ক্ষেত্রে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marL="514350" indent="-514350" algn="just">
              <a:buAutoNum type="arabicPeriod" startAt="3"/>
              <a:tabLst>
                <a:tab pos="514350" algn="l"/>
                <a:tab pos="4972050" algn="l"/>
              </a:tabLst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আঙ্গুলের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ছাপ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ব্যক্তি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সনাক্তকরণের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>
              <a:tabLst>
                <a:tab pos="514350" algn="l"/>
                <a:tab pos="4972050" algn="l"/>
              </a:tabLst>
            </a:pPr>
            <a:r>
              <a:rPr lang="en-US" sz="2800" dirty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(ক)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জেনেটিক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ইঞ্জিনিয়ারিং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(খ)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বায়োমেট্রিক্স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algn="just">
              <a:tabLst>
                <a:tab pos="514350" algn="l"/>
                <a:tab pos="4972050" algn="l"/>
              </a:tabLst>
            </a:pPr>
            <a:r>
              <a:rPr lang="en-US" sz="2800" dirty="0">
                <a:latin typeface="NikoshBAN" pitchFamily="2" charset="0"/>
                <a:cs typeface="NikoshBAN" pitchFamily="2" charset="0"/>
              </a:rPr>
              <a:t>	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(গ)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ন্যানোটেকনোলজি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	(ঘ)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বায়োইনফরমেটিক্স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	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457876"/>
            <a:ext cx="2188845" cy="2047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01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514600" y="381000"/>
            <a:ext cx="41910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4558605"/>
            <a:ext cx="899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“ক”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দলঃ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বায়োমেট্রিক্সের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বৈশিষ্ট্যগুলো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7200" indent="-457200" algn="just">
              <a:buFont typeface="Wingdings" pitchFamily="2" charset="2"/>
              <a:buChar char="q"/>
            </a:pPr>
            <a:endParaRPr lang="en-US" sz="12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“খ”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দলঃ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sz="3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ক্ষেত্রগুলো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523999"/>
            <a:ext cx="5057675" cy="3034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1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514600" y="381000"/>
            <a:ext cx="41910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1437" y="4113074"/>
            <a:ext cx="8991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q"/>
            </a:pP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বৈশিষ্ট্যগুলো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457200" indent="-457200" algn="just">
              <a:buFont typeface="Wingdings" pitchFamily="2" charset="2"/>
              <a:buChar char="q"/>
            </a:pP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ব্যবহারের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ক্ষেত্রগুলো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528" y="1524000"/>
            <a:ext cx="3473072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25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514600" y="381000"/>
            <a:ext cx="41910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5505" y="1524000"/>
            <a:ext cx="4722495" cy="35813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5235714"/>
            <a:ext cx="899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নিরাপত্তার</a:t>
            </a:r>
            <a:r>
              <a:rPr lang="en-US" sz="40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ক্ষেত্রে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অবদান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0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54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099"/>
            <a:ext cx="8991600" cy="5981701"/>
          </a:xfrm>
          <a:prstGeom prst="rect">
            <a:avLst/>
          </a:prstGeom>
        </p:spPr>
      </p:pic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71437" y="2590800"/>
            <a:ext cx="8991600" cy="2362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i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এতক্ষণ</a:t>
            </a:r>
            <a:r>
              <a:rPr lang="en-US" sz="5400" b="1" i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i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5400" b="1" i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i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থাকার</a:t>
            </a:r>
            <a:r>
              <a:rPr lang="en-US" sz="5400" b="1" i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i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5400" b="1" i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11500" b="1" i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11500" b="1" i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11500" b="1" i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1500" b="1" i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3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895600" y="381000"/>
            <a:ext cx="35814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60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6202" y="1790700"/>
            <a:ext cx="4343398" cy="41529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4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i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b="1" i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4400" b="1" i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32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. </a:t>
            </a:r>
            <a:r>
              <a:rPr lang="en-US" sz="32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32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হোসেন</a:t>
            </a:r>
            <a:endParaRPr lang="en-US" sz="3200" b="1" i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pPr algn="ctr"/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মহাবিদ্যালয়</a:t>
            </a:r>
            <a:endParaRPr lang="en-US" sz="2400" b="1" i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2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2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-01716-569235</a:t>
            </a:r>
          </a:p>
          <a:p>
            <a:pPr algn="ctr"/>
            <a:r>
              <a:rPr lang="en-US" sz="2400" b="1" i="1" spc="-6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ইমেইল-</a:t>
            </a:r>
            <a:r>
              <a:rPr lang="en-US" b="1" i="1" spc="-6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muradlecturer@gmail.com</a:t>
            </a:r>
            <a:endParaRPr lang="en-US" b="1" i="1" spc="-6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2590800"/>
            <a:ext cx="685800" cy="78155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4" name="Rounded Rectangle 13"/>
          <p:cNvSpPr/>
          <p:nvPr/>
        </p:nvSpPr>
        <p:spPr>
          <a:xfrm>
            <a:off x="4800600" y="1790700"/>
            <a:ext cx="4267200" cy="41529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i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b="1" i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i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800" b="1" i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600" b="1" i="1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শ্রেণিঃ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একাদশ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দ্বাদশ</a:t>
            </a:r>
            <a:endParaRPr lang="en-US" sz="28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প্রযুক্তি</a:t>
            </a:r>
            <a:endParaRPr lang="en-US" sz="2800" b="1" i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অধ্যায়ঃ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endParaRPr lang="en-US" sz="2800" b="1" i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পাঠের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বিষয়বস্তুঃ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প্রযুক্তির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সাম্প্রতিক</a:t>
            </a:r>
            <a:r>
              <a:rPr lang="en-US" sz="28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প্রবণতা</a:t>
            </a:r>
            <a:endParaRPr lang="en-US" sz="2800" b="1" i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768579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438400" y="381000"/>
            <a:ext cx="43434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sz="6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দেখো</a:t>
            </a:r>
            <a:endParaRPr lang="en-US" sz="60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94879">
            <a:off x="2204504" y="1510907"/>
            <a:ext cx="1600200" cy="19705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1623962"/>
            <a:ext cx="2247900" cy="1728838"/>
          </a:xfrm>
          <a:prstGeom prst="rect">
            <a:avLst/>
          </a:prstGeom>
        </p:spPr>
      </p:pic>
      <p:sp>
        <p:nvSpPr>
          <p:cNvPr id="4" name="Oval Callout 3"/>
          <p:cNvSpPr/>
          <p:nvPr/>
        </p:nvSpPr>
        <p:spPr>
          <a:xfrm>
            <a:off x="5181600" y="1676400"/>
            <a:ext cx="3810000" cy="914400"/>
          </a:xfrm>
          <a:prstGeom prst="wedgeEllipseCallout">
            <a:avLst>
              <a:gd name="adj1" fmla="val -88035"/>
              <a:gd name="adj2" fmla="val 7916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i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আঙ্গুলের</a:t>
            </a:r>
            <a:r>
              <a:rPr lang="en-US" sz="4400" i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i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ছাপ</a:t>
            </a:r>
            <a:endParaRPr lang="en-US" sz="4400" i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372" y="3200400"/>
            <a:ext cx="4626428" cy="2590800"/>
          </a:xfrm>
          <a:prstGeom prst="rect">
            <a:avLst/>
          </a:prstGeom>
        </p:spPr>
      </p:pic>
      <p:sp>
        <p:nvSpPr>
          <p:cNvPr id="10" name="Oval Callout 9"/>
          <p:cNvSpPr/>
          <p:nvPr/>
        </p:nvSpPr>
        <p:spPr>
          <a:xfrm>
            <a:off x="161924" y="3810000"/>
            <a:ext cx="3038475" cy="914400"/>
          </a:xfrm>
          <a:prstGeom prst="wedgeEllipseCallout">
            <a:avLst>
              <a:gd name="adj1" fmla="val 86899"/>
              <a:gd name="adj2" fmla="val 107391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মুখের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গঠন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839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438400" y="381000"/>
            <a:ext cx="43434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ছবিগুলো</a:t>
            </a:r>
            <a:r>
              <a:rPr lang="en-US" sz="6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দেখো</a:t>
            </a:r>
            <a:endParaRPr lang="en-US" sz="60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Callout 3"/>
          <p:cNvSpPr/>
          <p:nvPr/>
        </p:nvSpPr>
        <p:spPr>
          <a:xfrm>
            <a:off x="5181600" y="1524000"/>
            <a:ext cx="3786186" cy="1371600"/>
          </a:xfrm>
          <a:prstGeom prst="wedgeEllipseCallout">
            <a:avLst>
              <a:gd name="adj1" fmla="val -88587"/>
              <a:gd name="adj2" fmla="val 42708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i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আঙ্গুলের</a:t>
            </a:r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i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ছাপ</a:t>
            </a:r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i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4000" i="1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i="1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যন্ত্র</a:t>
            </a:r>
            <a:endParaRPr lang="en-US" sz="4000" i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161924" y="3810000"/>
            <a:ext cx="3419476" cy="1600200"/>
          </a:xfrm>
          <a:prstGeom prst="wedgeEllipseCallout">
            <a:avLst>
              <a:gd name="adj1" fmla="val 71301"/>
              <a:gd name="adj2" fmla="val 55606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মুখের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গঠন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পরিমাপক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যন্ত্র</a:t>
            </a:r>
            <a:endParaRPr lang="en-US" sz="4000" dirty="0" smtClean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00175"/>
            <a:ext cx="3048000" cy="2286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3200400"/>
            <a:ext cx="4619516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924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438400" y="381000"/>
            <a:ext cx="43434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6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ঘোষণা</a:t>
            </a:r>
            <a:endParaRPr lang="en-US" sz="66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47637" y="4267200"/>
            <a:ext cx="8839200" cy="175260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i="1" dirty="0" err="1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b="1" i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i="1" dirty="0" err="1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6000" b="1" i="1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pPr algn="ctr"/>
            <a:r>
              <a:rPr lang="en-US" sz="6000" b="1" i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6000" b="1" i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 (Biometrics)</a:t>
            </a:r>
            <a:endParaRPr lang="en-US" sz="6000" b="1" i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1464958"/>
            <a:ext cx="2590800" cy="274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3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2438400" y="381000"/>
            <a:ext cx="43434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66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28587" y="2209800"/>
            <a:ext cx="8839200" cy="31242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…….</a:t>
            </a:r>
          </a:p>
          <a:p>
            <a:endParaRPr lang="en-US" sz="2800" b="1" i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ধারণা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69761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1524000" y="381000"/>
            <a:ext cx="63246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Biometrics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2057400"/>
            <a:ext cx="5489205" cy="3124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" y="1828800"/>
            <a:ext cx="3429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বায়োলজিক্যাল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ডেটা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বিজ্ঞান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920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1524000" y="381000"/>
            <a:ext cx="63246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Biometrics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828800"/>
            <a:ext cx="5029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প্রযুক্তিতে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হলো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সেই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মানব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দেহের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বৈধতা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বৈশিষ্ট্য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মেপে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পদ্ধতিতে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নিখুঁত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নিরাপত্তার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ব্যবহৃত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পদ্ধতি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7800" y="1676400"/>
            <a:ext cx="3778482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773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0" y="6096000"/>
            <a:ext cx="9144000" cy="0"/>
          </a:xfrm>
          <a:prstGeom prst="line">
            <a:avLst/>
          </a:prstGeom>
          <a:ln w="41275" cmpd="sng">
            <a:solidFill>
              <a:schemeClr val="accent4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0" y="6088559"/>
            <a:ext cx="9144000" cy="76944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মো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.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মুরাদ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হোসেন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(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আইসিটি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)             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শহীদ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স্মৃতি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ডিগ্রী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কলেজ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ফকিরহাট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200" dirty="0" err="1" smtClean="0">
                <a:latin typeface="NikoshBAN" pitchFamily="2" charset="0"/>
                <a:cs typeface="NikoshBAN" pitchFamily="2" charset="0"/>
              </a:rPr>
              <a:t>বাগেরহাট</a:t>
            </a:r>
            <a:r>
              <a:rPr lang="en-US" sz="22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endParaRPr lang="en-US" sz="2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3875" y="6172200"/>
            <a:ext cx="466725" cy="53188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1524000" y="381000"/>
            <a:ext cx="6324600" cy="990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i="1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40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Biometrics</a:t>
            </a:r>
            <a:r>
              <a:rPr lang="en-US" sz="4400" b="1" i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4400" b="1" i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1524000"/>
            <a:ext cx="5029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গ্রীক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শব্দ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“bio”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life-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প্রাণ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এবং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“metric”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যার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to measure-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pPr marL="285750" indent="-285750" algn="just">
              <a:buFont typeface="Wingdings" pitchFamily="2" charset="2"/>
              <a:buChar char="§"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উৎপত্তি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বায়োমেট্রিক্স</a:t>
            </a:r>
            <a:r>
              <a:rPr lang="en-US" sz="36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(Biometrics)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524000"/>
            <a:ext cx="3651329" cy="202617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3569221"/>
            <a:ext cx="3651329" cy="2298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50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552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Md. Murad Hossain</dc:creator>
  <cp:lastModifiedBy>user</cp:lastModifiedBy>
  <cp:revision>53</cp:revision>
  <dcterms:created xsi:type="dcterms:W3CDTF">2006-08-16T00:00:00Z</dcterms:created>
  <dcterms:modified xsi:type="dcterms:W3CDTF">2019-10-04T11:02:00Z</dcterms:modified>
</cp:coreProperties>
</file>