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6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EF2B8-448B-4B52-B22F-8AF6E3FD954A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1F0C9-362D-440A-AEC5-4750FCEA7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1F0C9-362D-440A-AEC5-4750FCEA7D8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Documents and Settings\Administrator\My Documents\Mahbub\My Pictures\Picture\Picture 19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867156"/>
            <a:ext cx="6629400" cy="393344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57150">
            <a:solidFill>
              <a:srgbClr val="0070C0"/>
            </a:solidFill>
          </a:ln>
        </p:spPr>
      </p:pic>
      <p:sp>
        <p:nvSpPr>
          <p:cNvPr id="5" name="Rectangle 4"/>
          <p:cNvSpPr/>
          <p:nvPr/>
        </p:nvSpPr>
        <p:spPr>
          <a:xfrm rot="19189558">
            <a:off x="4913717" y="4534966"/>
            <a:ext cx="4424581" cy="1015663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6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WELCOME </a:t>
            </a:r>
            <a:endParaRPr lang="en-US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4419600"/>
            <a:ext cx="6477000" cy="1371600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1676400" y="4521672"/>
            <a:ext cx="5638800" cy="1117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7378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Thank you</a:t>
            </a:r>
          </a:p>
        </p:txBody>
      </p:sp>
      <p:pic>
        <p:nvPicPr>
          <p:cNvPr id="6" name="Picture 2" descr="C:\Documents and Settings\Administrator\My Documents\Mahbub\My Pictures\Picture\Picture 19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28600"/>
            <a:ext cx="5134516" cy="3733800"/>
          </a:xfrm>
          <a:prstGeom prst="rect">
            <a:avLst/>
          </a:prstGeom>
          <a:solidFill>
            <a:srgbClr val="002060"/>
          </a:solidFill>
          <a:ln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143000" y="2743200"/>
            <a:ext cx="7666038" cy="3429000"/>
          </a:xfrm>
          <a:prstGeom prst="rect">
            <a:avLst/>
          </a:prstGeom>
          <a:solidFill>
            <a:srgbClr val="99FFCC"/>
          </a:solidFill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sng" strike="noStrike" kern="1200" cap="none" spc="0" normalizeH="0" baseline="0" noProof="0" dirty="0">
              <a:ln>
                <a:noFill/>
              </a:ln>
              <a:solidFill>
                <a:srgbClr val="D60093"/>
              </a:solidFill>
              <a:effectLst/>
              <a:uLnTx/>
              <a:uFillTx/>
              <a:latin typeface="Arial Black" pitchFamily="34" charset="0"/>
              <a:cs typeface="NikoshBAN" pitchFamily="2" charset="0"/>
              <a:sym typeface="Wingdings" pitchFamily="2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D60093"/>
                </a:solidFill>
                <a:latin typeface="NikoshBAN" pitchFamily="2" charset="0"/>
                <a:cs typeface="NikoshBAN" pitchFamily="2" charset="0"/>
                <a:sym typeface="Wingdings" pitchFamily="2" charset="2"/>
              </a:rPr>
              <a:t>HABIL AHMED</a:t>
            </a:r>
            <a:endParaRPr kumimoji="0" lang="bn-BD" sz="3600" b="1" i="0" u="none" strike="noStrike" kern="1200" cap="none" spc="0" normalizeH="0" baseline="0" noProof="0" dirty="0">
              <a:ln>
                <a:noFill/>
              </a:ln>
              <a:solidFill>
                <a:srgbClr val="D60093"/>
              </a:solidFill>
              <a:effectLst/>
              <a:uLnTx/>
              <a:uFillTx/>
              <a:latin typeface="NikoshBAN" pitchFamily="2" charset="0"/>
              <a:cs typeface="NikoshBAN" pitchFamily="2" charset="0"/>
              <a:sym typeface="Wingdings" pitchFamily="2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  <a:sym typeface="Wingdings" pitchFamily="2" charset="2"/>
              </a:rPr>
              <a:t>Assistant </a:t>
            </a:r>
            <a:r>
              <a:rPr kumimoji="0" lang="bn-BD" sz="44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  <a:sym typeface="Wingdings" pitchFamily="2" charset="2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  <a:sym typeface="Wingdings" pitchFamily="2" charset="2"/>
              </a:rPr>
              <a:t>teacher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  <a:sym typeface="Wingdings" pitchFamily="2" charset="2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  <a:sym typeface="Wingdings" pitchFamily="2" charset="2"/>
              </a:rPr>
              <a:t>(computer)</a:t>
            </a:r>
            <a:r>
              <a:rPr kumimoji="0" lang="bn-BD" sz="44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  <a:sym typeface="Wingdings" pitchFamily="2" charset="2"/>
              </a:rPr>
              <a:t>      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D60093"/>
              </a:solidFill>
              <a:effectLst/>
              <a:uLnTx/>
              <a:uFillTx/>
              <a:latin typeface="NikoshBAN" pitchFamily="2" charset="0"/>
              <a:cs typeface="NikoshBAN" pitchFamily="2" charset="0"/>
              <a:sym typeface="Wingdings" pitchFamily="2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>
                <a:solidFill>
                  <a:srgbClr val="D60093"/>
                </a:solidFill>
                <a:latin typeface="NikoshBAN" pitchFamily="2" charset="0"/>
                <a:cs typeface="NikoshBAN" pitchFamily="2" charset="0"/>
                <a:sym typeface="Wingdings" pitchFamily="2" charset="2"/>
              </a:rPr>
              <a:t>Ashujia</a:t>
            </a:r>
            <a:r>
              <a:rPr lang="en-US" sz="2800" b="1" dirty="0">
                <a:solidFill>
                  <a:srgbClr val="D60093"/>
                </a:solidFill>
                <a:latin typeface="NikoshBAN" pitchFamily="2" charset="0"/>
                <a:cs typeface="NikoshBAN" pitchFamily="2" charset="0"/>
                <a:sym typeface="Wingdings" pitchFamily="2" charset="2"/>
              </a:rPr>
              <a:t> j n c institution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D60093"/>
              </a:solidFill>
              <a:effectLst/>
              <a:uLnTx/>
              <a:uFillTx/>
              <a:latin typeface="NikoshBAN" pitchFamily="2" charset="0"/>
              <a:cs typeface="NikoshBAN" pitchFamily="2" charset="0"/>
              <a:sym typeface="Wingdings" pitchFamily="2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 err="1">
                <a:solidFill>
                  <a:srgbClr val="D60093"/>
                </a:solidFill>
                <a:latin typeface="NikoshBAN" pitchFamily="2" charset="0"/>
                <a:cs typeface="NikoshBAN" pitchFamily="2" charset="0"/>
                <a:sym typeface="Wingdings" pitchFamily="2" charset="2"/>
              </a:rPr>
              <a:t>Kendua</a:t>
            </a:r>
            <a:r>
              <a:rPr lang="en-US" sz="2800" b="1" noProof="0" dirty="0">
                <a:solidFill>
                  <a:srgbClr val="D60093"/>
                </a:solidFill>
                <a:latin typeface="NikoshBAN" pitchFamily="2" charset="0"/>
                <a:cs typeface="NikoshBAN" pitchFamily="2" charset="0"/>
                <a:sym typeface="Wingdings" pitchFamily="2" charset="2"/>
              </a:rPr>
              <a:t>, </a:t>
            </a:r>
            <a:r>
              <a:rPr lang="en-US" sz="2800" b="1" noProof="0" dirty="0" err="1">
                <a:solidFill>
                  <a:srgbClr val="D60093"/>
                </a:solidFill>
                <a:latin typeface="NikoshBAN" pitchFamily="2" charset="0"/>
                <a:cs typeface="NikoshBAN" pitchFamily="2" charset="0"/>
                <a:sym typeface="Wingdings" pitchFamily="2" charset="2"/>
              </a:rPr>
              <a:t>Netrokona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  <a:sym typeface="Wingdings" pitchFamily="2" charset="2"/>
              </a:rPr>
              <a:t>.</a:t>
            </a:r>
          </a:p>
        </p:txBody>
      </p:sp>
      <p:sp>
        <p:nvSpPr>
          <p:cNvPr id="3" name="AutoShape 3"/>
          <p:cNvSpPr>
            <a:spLocks noChangeArrowheads="1"/>
          </p:cNvSpPr>
          <p:nvPr/>
        </p:nvSpPr>
        <p:spPr bwMode="auto">
          <a:xfrm>
            <a:off x="2057400" y="228600"/>
            <a:ext cx="6858000" cy="2133600"/>
          </a:xfrm>
          <a:prstGeom prst="downArrowCallout">
            <a:avLst>
              <a:gd name="adj1" fmla="val 80357"/>
              <a:gd name="adj2" fmla="val 80357"/>
              <a:gd name="adj3" fmla="val 16667"/>
              <a:gd name="adj4" fmla="val 66667"/>
            </a:avLst>
          </a:prstGeom>
          <a:solidFill>
            <a:schemeClr val="accent1"/>
          </a:solidFill>
          <a:ln w="762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4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Vrinda" pitchFamily="2" charset="0"/>
              </a:rPr>
              <a:t> </a:t>
            </a:r>
            <a:r>
              <a:rPr lang="en-US" sz="54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Vrinda" pitchFamily="2" charset="0"/>
              </a:rPr>
              <a:t>Teacher’s identity</a:t>
            </a:r>
            <a:r>
              <a:rPr lang="en-US" sz="72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Vrinda" pitchFamily="2" charset="0"/>
              </a:rPr>
              <a:t> </a:t>
            </a: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422275" y="1901863"/>
            <a:ext cx="8496300" cy="4849812"/>
          </a:xfrm>
          <a:prstGeom prst="horizontalScroll">
            <a:avLst>
              <a:gd name="adj" fmla="val 12500"/>
            </a:avLst>
          </a:prstGeom>
          <a:noFill/>
          <a:ln w="762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t1.gstatic.com/images?q=tbn:ANd9GcRo-nrL_K-87XMdfsY67_VRwJW9kJpQYEY-hW8vRMvwlzDZPphEu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838200"/>
            <a:ext cx="3352800" cy="2514602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</p:pic>
      <p:sp>
        <p:nvSpPr>
          <p:cNvPr id="5" name="Right Arrow 4"/>
          <p:cNvSpPr>
            <a:spLocks noChangeArrowheads="1"/>
          </p:cNvSpPr>
          <p:nvPr/>
        </p:nvSpPr>
        <p:spPr bwMode="auto">
          <a:xfrm rot="12978904">
            <a:off x="2837129" y="2508675"/>
            <a:ext cx="1729677" cy="627141"/>
          </a:xfrm>
          <a:prstGeom prst="rightArrow">
            <a:avLst>
              <a:gd name="adj1" fmla="val 50074"/>
              <a:gd name="adj2" fmla="val 49925"/>
            </a:avLst>
          </a:prstGeom>
          <a:solidFill>
            <a:schemeClr val="accent1">
              <a:lumMod val="50000"/>
            </a:schemeClr>
          </a:solidFill>
          <a:ln w="57150" algn="ctr">
            <a:solidFill>
              <a:srgbClr val="00B05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32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6" name="Left Arrow 5"/>
          <p:cNvSpPr>
            <a:spLocks noChangeArrowheads="1"/>
          </p:cNvSpPr>
          <p:nvPr/>
        </p:nvSpPr>
        <p:spPr bwMode="auto">
          <a:xfrm rot="7625894">
            <a:off x="-164544" y="2861418"/>
            <a:ext cx="2350117" cy="131216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tx2">
              <a:lumMod val="50000"/>
            </a:schemeClr>
          </a:solidFill>
          <a:ln w="57150" algn="ctr">
            <a:solidFill>
              <a:srgbClr val="00B05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0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 rot="2213700">
            <a:off x="3255805" y="2574763"/>
            <a:ext cx="10234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 err="1">
                <a:solidFill>
                  <a:schemeClr val="lt1"/>
                </a:solidFill>
              </a:rPr>
              <a:t>Rafiq</a:t>
            </a:r>
            <a:endParaRPr lang="en-US" sz="2800" dirty="0">
              <a:solidFill>
                <a:schemeClr val="lt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18433389">
            <a:off x="-556019" y="3222357"/>
            <a:ext cx="29601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 err="1">
                <a:solidFill>
                  <a:schemeClr val="lt1"/>
                </a:solidFill>
              </a:rPr>
              <a:t>Rafiqs</a:t>
            </a:r>
            <a:r>
              <a:rPr lang="en-US" dirty="0">
                <a:solidFill>
                  <a:schemeClr val="lt1"/>
                </a:solidFill>
              </a:rPr>
              <a:t>  Grand Father</a:t>
            </a:r>
          </a:p>
          <a:p>
            <a:pPr algn="ctr">
              <a:defRPr/>
            </a:pPr>
            <a:r>
              <a:rPr lang="en-US" dirty="0" err="1">
                <a:solidFill>
                  <a:schemeClr val="lt1"/>
                </a:solidFill>
              </a:rPr>
              <a:t>Khibur</a:t>
            </a:r>
            <a:r>
              <a:rPr lang="en-US" dirty="0">
                <a:solidFill>
                  <a:schemeClr val="lt1"/>
                </a:solidFill>
              </a:rPr>
              <a:t> </a:t>
            </a:r>
            <a:r>
              <a:rPr lang="en-US" dirty="0" err="1">
                <a:solidFill>
                  <a:schemeClr val="lt1"/>
                </a:solidFill>
              </a:rPr>
              <a:t>Rahman</a:t>
            </a:r>
            <a:endParaRPr lang="en-US" dirty="0">
              <a:solidFill>
                <a:schemeClr val="lt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33875" y="685800"/>
            <a:ext cx="4048125" cy="2667000"/>
          </a:xfrm>
          <a:prstGeom prst="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4572000" y="3576935"/>
            <a:ext cx="36576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Nikosh" pitchFamily="2" charset="0"/>
                <a:cs typeface="Nikosh" pitchFamily="2" charset="0"/>
              </a:rPr>
              <a:t>Mr</a:t>
            </a:r>
            <a:r>
              <a:rPr lang="en-US" sz="2400" dirty="0">
                <a:latin typeface="Nikosh" pitchFamily="2" charset="0"/>
                <a:cs typeface="Nikosh" pitchFamily="2" charset="0"/>
              </a:rPr>
              <a:t> monkey and  Rat’s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533400"/>
            <a:ext cx="8153400" cy="5943600"/>
          </a:xfrm>
          <a:prstGeom prst="rect">
            <a:avLst/>
          </a:prstGeom>
          <a:solidFill>
            <a:srgbClr val="00B050"/>
          </a:solidFill>
          <a:ln w="76200">
            <a:solidFill>
              <a:srgbClr val="FFFF00"/>
            </a:solidFill>
          </a:ln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       Introduction of Lesson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90000"/>
                </a:schemeClr>
              </a:solidFill>
              <a:effectLst/>
              <a:uLnTx/>
              <a:uFillTx/>
              <a:latin typeface="Nikosh" pitchFamily="2" charset="0"/>
              <a:cs typeface="Nikosh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Class - 7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Subject – English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Ist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 paper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Unit – 4   Lesson – 10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Time – 40 Minute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Date : 07 – 12 -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2019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90000"/>
                </a:schemeClr>
              </a:solidFill>
              <a:effectLst/>
              <a:uLnTx/>
              <a:uFillTx/>
              <a:latin typeface="Nikosh" pitchFamily="2" charset="0"/>
              <a:cs typeface="Nikosh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9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62200" y="381000"/>
            <a:ext cx="4267200" cy="990600"/>
          </a:xfrm>
          <a:prstGeom prst="rect">
            <a:avLst/>
          </a:prstGeom>
          <a:ln w="38100">
            <a:solidFill>
              <a:schemeClr val="accent6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" pitchFamily="2" charset="0"/>
                <a:ea typeface="+mj-ea"/>
                <a:cs typeface="Nikosh" pitchFamily="2" charset="0"/>
              </a:rPr>
              <a:t>Objectives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" pitchFamily="2" charset="0"/>
                <a:ea typeface="+mj-ea"/>
                <a:cs typeface="Nikosh" pitchFamily="2" charset="0"/>
              </a:rPr>
              <a:t> :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752601"/>
            <a:ext cx="8229600" cy="3047999"/>
          </a:xfrm>
          <a:prstGeom prst="rect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By the end of the lesson SS will be able: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o Tell some new vocabularies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To give answer of some questions</a:t>
            </a:r>
          </a:p>
          <a:p>
            <a:pPr marL="742950" indent="-7429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To Under stand the message of the </a:t>
            </a:r>
            <a:r>
              <a:rPr lang="en-US" sz="3200" b="1" dirty="0" err="1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passege</a:t>
            </a:r>
            <a:endParaRPr lang="en-US" sz="3200" b="1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" pitchFamily="2" charset="0"/>
              <a:cs typeface="Nikosh" pitchFamily="2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838200"/>
            <a:ext cx="4038600" cy="533400"/>
          </a:xfrm>
          <a:ln w="57150"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/>
            <a:r>
              <a:rPr lang="en-US" sz="36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VOCABULARIES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886200" cy="2971799"/>
          </a:xfrm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endParaRPr lang="en-US" sz="2400" b="1" dirty="0"/>
          </a:p>
          <a:p>
            <a:endParaRPr 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1"/>
            <a:ext cx="4267200" cy="2971799"/>
          </a:xfrm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</p:txBody>
      </p:sp>
      <p:pic>
        <p:nvPicPr>
          <p:cNvPr id="1026" name="Picture 2" descr="http://t1.gstatic.com/images?q=tbn:ANd9GcQMnMH11rovnw6dVtnA_vqPRvJRa1bFnwO16V-8ZGQtr9TQH2J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438400"/>
            <a:ext cx="1676400" cy="91440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3429000"/>
            <a:ext cx="1524000" cy="762000"/>
          </a:xfrm>
          <a:prstGeom prst="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  <a:effectLst/>
        </p:spPr>
      </p:pic>
      <p:pic>
        <p:nvPicPr>
          <p:cNvPr id="5122" name="Picture 2" descr="http://t1.gstatic.com/images?q=tbn:ANd9GcQ3RqwmQgThNqxEiG1zKkyN1uG1kRU7ZIyA6M6TkwkAg3E6iNvpW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2536135" y="1088335"/>
            <a:ext cx="871330" cy="16764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09600" y="5181600"/>
            <a:ext cx="11304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6"/>
                </a:solidFill>
              </a:rPr>
              <a:t>Divide</a:t>
            </a:r>
          </a:p>
        </p:txBody>
      </p:sp>
      <p:sp>
        <p:nvSpPr>
          <p:cNvPr id="9" name="Rectangle 8"/>
          <p:cNvSpPr/>
          <p:nvPr/>
        </p:nvSpPr>
        <p:spPr>
          <a:xfrm>
            <a:off x="2090339" y="5193268"/>
            <a:ext cx="12624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6"/>
                </a:solidFill>
              </a:rPr>
              <a:t>Argued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05201" y="5181600"/>
            <a:ext cx="114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6"/>
                </a:solidFill>
              </a:rPr>
              <a:t>Equal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096000"/>
            <a:ext cx="19892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Make Division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6172200"/>
            <a:ext cx="37454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Not to come to the </a:t>
            </a:r>
            <a:r>
              <a:rPr lang="en-US" sz="2400" b="1" dirty="0" err="1"/>
              <a:t>Disesion</a:t>
            </a:r>
            <a:endParaRPr lang="en-US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4648200" y="5638800"/>
            <a:ext cx="36650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To come level of two things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-0.0118 -0.471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" y="-2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7 L -0.16424 -0.373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00" y="-18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-0.32916 -0.2381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00" y="-1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0.49132 -0.622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00" y="-3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12865 -0.5002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00" y="-2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96296E-6 L 0.00799 -0.300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0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1" dur="1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838504"/>
            <a:ext cx="7772400" cy="335476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Nikosh" pitchFamily="2" charset="0"/>
                <a:cs typeface="Nikosh" pitchFamily="2" charset="0"/>
              </a:rPr>
              <a:t>Rafiq</a:t>
            </a:r>
            <a:r>
              <a:rPr lang="en-US" sz="2000" b="1" dirty="0">
                <a:latin typeface="Nikosh" pitchFamily="2" charset="0"/>
                <a:cs typeface="Nikosh" pitchFamily="2" charset="0"/>
              </a:rPr>
              <a:t> and his grandfather continue their conversation</a:t>
            </a:r>
          </a:p>
          <a:p>
            <a:r>
              <a:rPr lang="en-US" sz="2400" b="1" dirty="0">
                <a:latin typeface="Nikosh" pitchFamily="2" charset="0"/>
                <a:cs typeface="Nikosh" pitchFamily="2" charset="0"/>
              </a:rPr>
              <a:t>1. That’s a good story, grandfather,” said </a:t>
            </a:r>
            <a:r>
              <a:rPr lang="en-US" sz="2400" b="1" dirty="0" err="1">
                <a:latin typeface="Nikosh" pitchFamily="2" charset="0"/>
                <a:cs typeface="Nikosh" pitchFamily="2" charset="0"/>
              </a:rPr>
              <a:t>Rafiq</a:t>
            </a:r>
            <a:r>
              <a:rPr lang="en-US" sz="2400" b="1" dirty="0">
                <a:latin typeface="Nikosh" pitchFamily="2" charset="0"/>
                <a:cs typeface="Nikosh" pitchFamily="2" charset="0"/>
              </a:rPr>
              <a:t>. “</a:t>
            </a:r>
            <a:r>
              <a:rPr lang="en-US" sz="2400" b="1" dirty="0" err="1">
                <a:latin typeface="Nikosh" pitchFamily="2" charset="0"/>
                <a:cs typeface="Nikosh" pitchFamily="2" charset="0"/>
              </a:rPr>
              <a:t>Mr</a:t>
            </a:r>
            <a:r>
              <a:rPr lang="en-US" sz="2400" b="1" dirty="0">
                <a:latin typeface="Nikosh" pitchFamily="2" charset="0"/>
                <a:cs typeface="Nikosh" pitchFamily="2" charset="0"/>
              </a:rPr>
              <a:t> monkey was--------- than the</a:t>
            </a:r>
          </a:p>
          <a:p>
            <a:r>
              <a:rPr lang="en-US" sz="2400" b="1" dirty="0">
                <a:latin typeface="Nikosh" pitchFamily="2" charset="0"/>
                <a:cs typeface="Nikosh" pitchFamily="2" charset="0"/>
              </a:rPr>
              <a:t>2. Rats and he’s-------------me something too!” “Really, </a:t>
            </a:r>
            <a:r>
              <a:rPr lang="en-US" sz="2400" b="1" dirty="0" err="1">
                <a:latin typeface="Nikosh" pitchFamily="2" charset="0"/>
                <a:cs typeface="Nikosh" pitchFamily="2" charset="0"/>
              </a:rPr>
              <a:t>Rafiq</a:t>
            </a:r>
            <a:r>
              <a:rPr lang="en-US" sz="2400" b="1" dirty="0">
                <a:latin typeface="Nikosh" pitchFamily="2" charset="0"/>
                <a:cs typeface="Nikosh" pitchFamily="2" charset="0"/>
              </a:rPr>
              <a:t>?” grandfather laughed</a:t>
            </a:r>
          </a:p>
          <a:p>
            <a:r>
              <a:rPr lang="en-US" sz="2400" b="1" dirty="0">
                <a:latin typeface="Nikosh" pitchFamily="2" charset="0"/>
                <a:cs typeface="Nikosh" pitchFamily="2" charset="0"/>
              </a:rPr>
              <a:t>3. “yes, grandfather. It’s much ---------to share the land than ------  --it. So I’ll</a:t>
            </a:r>
          </a:p>
          <a:p>
            <a:r>
              <a:rPr lang="en-US" sz="2400" b="1" dirty="0">
                <a:latin typeface="Nikosh" pitchFamily="2" charset="0"/>
                <a:cs typeface="Nikosh" pitchFamily="2" charset="0"/>
              </a:rPr>
              <a:t>4. Ask the Agriculture officer about ----------our land tomorrow.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924580"/>
            <a:ext cx="6172200" cy="523220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Nikosh" pitchFamily="2" charset="0"/>
                <a:cs typeface="Nikosh" pitchFamily="2" charset="0"/>
              </a:rPr>
              <a:t>Use these words to fill in the gaps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6096000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wiser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752600" y="6096000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teach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43200" y="6096000"/>
            <a:ext cx="9525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divide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6096000"/>
            <a:ext cx="936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Share</a:t>
            </a:r>
            <a:r>
              <a:rPr lang="en-US" b="1" dirty="0">
                <a:latin typeface="Nikosh" pitchFamily="2" charset="0"/>
                <a:cs typeface="Nikosh" pitchFamily="2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.27917 -0.526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0" y="-2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0.18507 -0.4824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00" y="-2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.4875 -0.3601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00" y="-1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-0.06041 -0.3157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-1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0.26545 -0.2601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00" y="-1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828800" y="731838"/>
            <a:ext cx="5486400" cy="792162"/>
          </a:xfrm>
          <a:prstGeom prst="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" pitchFamily="2" charset="0"/>
                <a:ea typeface="+mj-ea"/>
                <a:cs typeface="Nikosh" pitchFamily="2" charset="0"/>
              </a:rPr>
              <a:t>EVALUATION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944231"/>
            <a:ext cx="8153400" cy="2246769"/>
          </a:xfrm>
          <a:prstGeom prst="rect">
            <a:avLst/>
          </a:prstGeom>
          <a:ln w="3810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Nikosh" pitchFamily="2" charset="0"/>
                <a:cs typeface="Nikosh" pitchFamily="2" charset="0"/>
              </a:rPr>
              <a:t>1. Who do you think was greedy in the story?</a:t>
            </a:r>
          </a:p>
          <a:p>
            <a:r>
              <a:rPr lang="en-US" sz="2800" b="1" dirty="0">
                <a:latin typeface="Nikosh" pitchFamily="2" charset="0"/>
                <a:cs typeface="Nikosh" pitchFamily="2" charset="0"/>
              </a:rPr>
              <a:t>2. Why did two rat’s get the proper position of the bread?</a:t>
            </a:r>
          </a:p>
          <a:p>
            <a:r>
              <a:rPr lang="en-US" sz="2800" b="1" dirty="0">
                <a:latin typeface="Nikosh" pitchFamily="2" charset="0"/>
                <a:cs typeface="Nikosh" pitchFamily="2" charset="0"/>
              </a:rPr>
              <a:t>3. Why did </a:t>
            </a:r>
            <a:r>
              <a:rPr lang="en-US" sz="2800" b="1" dirty="0" err="1">
                <a:latin typeface="Nikosh" pitchFamily="2" charset="0"/>
                <a:cs typeface="Nikosh" pitchFamily="2" charset="0"/>
              </a:rPr>
              <a:t>Mr</a:t>
            </a:r>
            <a:r>
              <a:rPr lang="en-US" sz="2800" b="1" dirty="0">
                <a:latin typeface="Nikosh" pitchFamily="2" charset="0"/>
                <a:cs typeface="Nikosh" pitchFamily="2" charset="0"/>
              </a:rPr>
              <a:t> monkey try to divide the bread so many times?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81200" y="1036638"/>
            <a:ext cx="5105400" cy="792162"/>
          </a:xfrm>
          <a:prstGeom prst="rect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" pitchFamily="2" charset="0"/>
                <a:ea typeface="+mj-ea"/>
                <a:cs typeface="Nikosh" pitchFamily="2" charset="0"/>
              </a:rPr>
              <a:t>HOME TASK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2209801"/>
            <a:ext cx="8229600" cy="1523999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Write a paragraph about dividing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 the Bread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" pitchFamily="2" charset="0"/>
                <a:cs typeface="Nikosh" pitchFamily="2" charset="0"/>
              </a:rPr>
              <a:t>40 words.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613</TotalTime>
  <Words>254</Words>
  <Application>Microsoft Office PowerPoint</Application>
  <PresentationFormat>On-screen Show (4:3)</PresentationFormat>
  <Paragraphs>49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VOCABULARIES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habil</cp:lastModifiedBy>
  <cp:revision>71</cp:revision>
  <dcterms:created xsi:type="dcterms:W3CDTF">2006-08-16T00:00:00Z</dcterms:created>
  <dcterms:modified xsi:type="dcterms:W3CDTF">2019-10-09T08:59:15Z</dcterms:modified>
</cp:coreProperties>
</file>