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452735"/>
            <a:ext cx="55626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0"/>
            <a:ext cx="5562600" cy="455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07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0944"/>
            <a:ext cx="7315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Artistic (adjective)</a:t>
            </a:r>
            <a:endParaRPr lang="en-US" sz="4800" dirty="0"/>
          </a:p>
        </p:txBody>
      </p:sp>
      <p:pic>
        <p:nvPicPr>
          <p:cNvPr id="3" name="Picture 2" descr="fthfkyuyt.jpg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005385"/>
            <a:ext cx="36576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941701" y="4699376"/>
            <a:ext cx="7315200" cy="2103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Relating to or characteristic of art or artists</a:t>
            </a:r>
          </a:p>
          <a:p>
            <a:pPr algn="ctr"/>
            <a:r>
              <a:rPr lang="en-US" sz="4400" dirty="0" smtClean="0"/>
              <a:t>Or skillful</a:t>
            </a:r>
            <a:endParaRPr lang="en-US" sz="4400" dirty="0"/>
          </a:p>
        </p:txBody>
      </p:sp>
      <p:pic>
        <p:nvPicPr>
          <p:cNvPr id="5" name="Picture 4" descr="images.jpartis.jpg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90600"/>
            <a:ext cx="36576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089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6928" y="81888"/>
            <a:ext cx="7315200" cy="1097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Commercially (adverb)</a:t>
            </a:r>
            <a:endParaRPr lang="en-US" sz="5400" dirty="0"/>
          </a:p>
        </p:txBody>
      </p:sp>
      <p:pic>
        <p:nvPicPr>
          <p:cNvPr id="3" name="Picture 2" descr="index.jpge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456" y="1246496"/>
            <a:ext cx="3657600" cy="32004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246496" y="4500576"/>
            <a:ext cx="7315200" cy="1828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An advertisement in a common media</a:t>
            </a:r>
            <a:endParaRPr lang="en-US" sz="4800" dirty="0"/>
          </a:p>
        </p:txBody>
      </p:sp>
      <p:pic>
        <p:nvPicPr>
          <p:cNvPr id="5" name="Picture 4" descr="images.jpgikoyr.jpg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246496"/>
            <a:ext cx="3657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0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9088" y="304800"/>
            <a:ext cx="73152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Traditional (adjective )</a:t>
            </a:r>
            <a:endParaRPr lang="en-US" sz="5400" dirty="0"/>
          </a:p>
        </p:txBody>
      </p:sp>
      <p:pic>
        <p:nvPicPr>
          <p:cNvPr id="3" name="Picture 2" descr="indigeno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68104"/>
            <a:ext cx="7315200" cy="355505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33400" y="4885708"/>
            <a:ext cx="7315200" cy="1828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Attached to old customs; </a:t>
            </a:r>
          </a:p>
          <a:p>
            <a:pPr algn="ctr"/>
            <a:r>
              <a:rPr lang="en-US" sz="4000" dirty="0" smtClean="0"/>
              <a:t>old fashioned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16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m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6850"/>
            <a:ext cx="3017520" cy="20558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4785"/>
            <a:ext cx="4572000" cy="10972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Group work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297568"/>
            <a:ext cx="9144000" cy="16869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Write a paragraph describing how the </a:t>
            </a:r>
            <a:r>
              <a:rPr lang="en-US" sz="4800" dirty="0" err="1" smtClean="0"/>
              <a:t>Nakshi</a:t>
            </a:r>
            <a:r>
              <a:rPr lang="en-US" sz="4800" dirty="0" smtClean="0"/>
              <a:t> </a:t>
            </a:r>
            <a:r>
              <a:rPr lang="en-US" sz="4800" dirty="0" err="1" smtClean="0"/>
              <a:t>Kantha</a:t>
            </a:r>
            <a:r>
              <a:rPr lang="en-US" sz="4800" dirty="0" smtClean="0"/>
              <a:t>  is made?</a:t>
            </a:r>
            <a:endParaRPr lang="en-US" sz="4800" dirty="0"/>
          </a:p>
        </p:txBody>
      </p:sp>
      <p:pic>
        <p:nvPicPr>
          <p:cNvPr id="5" name="Picture 4" descr="thread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520" y="1993484"/>
            <a:ext cx="3017520" cy="2263140"/>
          </a:xfrm>
          <a:prstGeom prst="rect">
            <a:avLst/>
          </a:prstGeom>
        </p:spPr>
      </p:pic>
      <p:pic>
        <p:nvPicPr>
          <p:cNvPr id="6" name="Picture 5" descr="jugir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0760" y="14785"/>
            <a:ext cx="3017520" cy="23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2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61295"/>
            <a:ext cx="54864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000" dirty="0" smtClean="0"/>
              <a:t>1. Pattern 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762000" y="2925454"/>
            <a:ext cx="54864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dirty="0" smtClean="0"/>
              <a:t>2. Quilt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767687" y="3872695"/>
            <a:ext cx="54864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dirty="0" smtClean="0"/>
              <a:t>3. Artistic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762000" y="5787647"/>
            <a:ext cx="54864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000" dirty="0" smtClean="0"/>
              <a:t>5. Commercially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762000" y="4828892"/>
            <a:ext cx="54864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000" dirty="0" smtClean="0">
                <a:solidFill>
                  <a:schemeClr val="tx1"/>
                </a:solidFill>
              </a:rPr>
              <a:t>4. Traditional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9334" y="996854"/>
            <a:ext cx="91440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Write sentences with the new words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944" y="40944"/>
            <a:ext cx="54864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Evaluation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074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5105400"/>
            <a:ext cx="9144000" cy="13716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Write the main idea of the text in ten sentences.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 descr="images.jpgthh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8382000" cy="3657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38400" y="228600"/>
            <a:ext cx="40386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Home work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8616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6169447" cy="48768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57600" y="5257800"/>
            <a:ext cx="54864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000" dirty="0" smtClean="0"/>
              <a:t>Thank You ...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3660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97" y="685800"/>
            <a:ext cx="4206240" cy="2560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Md. </a:t>
            </a:r>
            <a:r>
              <a:rPr lang="en-US" sz="3200" dirty="0" err="1" smtClean="0"/>
              <a:t>Younus</a:t>
            </a:r>
            <a:r>
              <a:rPr lang="en-US" sz="3200" dirty="0" smtClean="0"/>
              <a:t> </a:t>
            </a:r>
            <a:r>
              <a:rPr lang="en-US" sz="3200" dirty="0" err="1" smtClean="0"/>
              <a:t>Patwary</a:t>
            </a:r>
            <a:endParaRPr lang="en-US" sz="3200" dirty="0" smtClean="0"/>
          </a:p>
          <a:p>
            <a:pPr algn="ctr"/>
            <a:r>
              <a:rPr lang="en-US" sz="3200" dirty="0" smtClean="0"/>
              <a:t>Asst. Teacher (ICT)</a:t>
            </a:r>
          </a:p>
          <a:p>
            <a:pPr algn="ctr"/>
            <a:r>
              <a:rPr lang="en-US" sz="3200" dirty="0" smtClean="0"/>
              <a:t>West </a:t>
            </a:r>
            <a:r>
              <a:rPr lang="en-US" sz="3200" dirty="0" err="1" smtClean="0"/>
              <a:t>Larua</a:t>
            </a:r>
            <a:r>
              <a:rPr lang="en-US" sz="3200" dirty="0" smtClean="0"/>
              <a:t> Karamatia Girls Dakhil Madrasah</a:t>
            </a:r>
          </a:p>
          <a:p>
            <a:pPr algn="ctr"/>
            <a:r>
              <a:rPr lang="en-US" sz="3200" dirty="0" err="1" smtClean="0"/>
              <a:t>Faridganj</a:t>
            </a:r>
            <a:r>
              <a:rPr lang="en-US" sz="3200" dirty="0" smtClean="0"/>
              <a:t>, </a:t>
            </a:r>
            <a:r>
              <a:rPr lang="en-US" sz="3200" dirty="0" err="1" smtClean="0"/>
              <a:t>Chandpur</a:t>
            </a:r>
            <a:r>
              <a:rPr lang="en-US" sz="3200" dirty="0" smtClean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43399" y="685800"/>
            <a:ext cx="4572000" cy="2560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Class: Eight</a:t>
            </a:r>
          </a:p>
          <a:p>
            <a:pPr algn="ctr"/>
            <a:r>
              <a:rPr lang="en-US" sz="4000" dirty="0" smtClean="0"/>
              <a:t>Sub: English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Paper</a:t>
            </a:r>
          </a:p>
          <a:p>
            <a:pPr algn="ctr"/>
            <a:r>
              <a:rPr lang="en-US" sz="4000" dirty="0" smtClean="0"/>
              <a:t>Time: 50 minutes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685800" y="3352800"/>
            <a:ext cx="2651760" cy="292608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5359" t="13541" r="35359" b="19792"/>
          <a:stretch/>
        </p:blipFill>
        <p:spPr>
          <a:xfrm>
            <a:off x="5421095" y="3342564"/>
            <a:ext cx="2416607" cy="309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7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 descr="ft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609600"/>
            <a:ext cx="4038600" cy="4267200"/>
          </a:xfrm>
          <a:prstGeom prst="rect">
            <a:avLst/>
          </a:prstGeom>
        </p:spPr>
      </p:pic>
      <p:pic>
        <p:nvPicPr>
          <p:cNvPr id="3" name="Picture 2" descr="images.jpg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2999" y="609600"/>
            <a:ext cx="3886200" cy="4267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5300" y="4893860"/>
            <a:ext cx="7933899" cy="152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/>
              <a:t>Nakshi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Kantha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1781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4419600"/>
          </a:xfrm>
          <a:prstGeom prst="rect">
            <a:avLst/>
          </a:pr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756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0"/>
                <a:solidFill>
                  <a:schemeClr val="tx1"/>
                </a:solidFill>
                <a:effectLst>
                  <a:outerShdw blurRad="50800" dist="19050" dir="2700000" algn="tl" rotWithShape="0">
                    <a:srgbClr val="C00000">
                      <a:alpha val="95000"/>
                    </a:srgbClr>
                  </a:outerShdw>
                  <a:reflection stA="45000" endPos="2000" dist="50800" dir="5400000" sy="-100000" algn="bl" rotWithShape="0"/>
                </a:effectLst>
              </a:rPr>
              <a:t>Today’s lesson is</a:t>
            </a:r>
          </a:p>
          <a:p>
            <a:pPr algn="ctr"/>
            <a:r>
              <a:rPr lang="en-US" sz="8800" b="1" dirty="0" err="1" smtClean="0">
                <a:ln w="0"/>
                <a:solidFill>
                  <a:schemeClr val="tx1"/>
                </a:solidFill>
                <a:effectLst>
                  <a:outerShdw blurRad="50800" dist="19050" dir="2700000" algn="tl" rotWithShape="0">
                    <a:srgbClr val="C00000">
                      <a:alpha val="95000"/>
                    </a:srgbClr>
                  </a:outerShdw>
                  <a:reflection stA="45000" endPos="2000" dist="50800" dir="5400000" sy="-100000" algn="bl" rotWithShape="0"/>
                </a:effectLst>
              </a:rPr>
              <a:t>Nakshi</a:t>
            </a:r>
            <a:r>
              <a:rPr lang="en-US" sz="8800" b="1" dirty="0" smtClean="0">
                <a:ln w="0"/>
                <a:solidFill>
                  <a:schemeClr val="tx1"/>
                </a:solidFill>
                <a:effectLst>
                  <a:outerShdw blurRad="50800" dist="19050" dir="2700000" algn="tl" rotWithShape="0">
                    <a:srgbClr val="C00000">
                      <a:alpha val="95000"/>
                    </a:srgbClr>
                  </a:outerShdw>
                  <a:reflection stA="45000" endPos="2000" dist="50800" dir="5400000" sy="-100000" algn="bl" rotWithShape="0"/>
                </a:effectLst>
              </a:rPr>
              <a:t> </a:t>
            </a:r>
            <a:r>
              <a:rPr lang="en-US" sz="8800" b="1" dirty="0" err="1" smtClean="0">
                <a:ln w="0"/>
                <a:solidFill>
                  <a:schemeClr val="tx1"/>
                </a:solidFill>
                <a:effectLst>
                  <a:outerShdw blurRad="50800" dist="19050" dir="2700000" algn="tl" rotWithShape="0">
                    <a:srgbClr val="C00000">
                      <a:alpha val="95000"/>
                    </a:srgbClr>
                  </a:outerShdw>
                  <a:reflection stA="45000" endPos="2000" dist="50800" dir="5400000" sy="-100000" algn="bl" rotWithShape="0"/>
                </a:effectLst>
              </a:rPr>
              <a:t>Kantha</a:t>
            </a:r>
            <a:endParaRPr lang="en-US" sz="8800" b="1" dirty="0">
              <a:ln w="0"/>
              <a:solidFill>
                <a:schemeClr val="tx1"/>
              </a:solidFill>
              <a:effectLst>
                <a:outerShdw blurRad="50800" dist="19050" dir="2700000" algn="tl" rotWithShape="0">
                  <a:srgbClr val="C00000">
                    <a:alpha val="95000"/>
                  </a:srgbClr>
                </a:outerShdw>
                <a:reflection stA="45000" endPos="2000" dist="508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666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905000"/>
            <a:ext cx="8610600" cy="403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Speak in English.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Read silently.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Ask and answer questions.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Write a story.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783608"/>
            <a:ext cx="86106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Learning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Outcomes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90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patter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386" y="76200"/>
            <a:ext cx="3868614" cy="2743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86200"/>
            <a:ext cx="9144000" cy="2743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257300" lvl="2" indent="-342900" algn="just">
              <a:buAutoNum type="arabicPeriod"/>
            </a:pPr>
            <a:r>
              <a:rPr lang="en-US" sz="4000" dirty="0" smtClean="0"/>
              <a:t> What do you see in the picture ?</a:t>
            </a:r>
          </a:p>
          <a:p>
            <a:pPr marL="1257300" lvl="2" indent="-342900" algn="just"/>
            <a:r>
              <a:rPr lang="en-US" sz="4000" dirty="0" smtClean="0"/>
              <a:t>2. What is it called ?</a:t>
            </a:r>
          </a:p>
          <a:p>
            <a:pPr marL="1257300" lvl="2" indent="-342900" algn="just"/>
            <a:r>
              <a:rPr lang="en-US" sz="4000" dirty="0" smtClean="0"/>
              <a:t>3. Have you seen it before ? Where ?</a:t>
            </a:r>
          </a:p>
          <a:p>
            <a:pPr marL="1257300" lvl="2" indent="-342900" algn="just"/>
            <a:r>
              <a:rPr lang="en-US" sz="4000" dirty="0" smtClean="0"/>
              <a:t>4. What do we do with it 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895600"/>
            <a:ext cx="914400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 .  Look at the picture and the questions . Then ask and answer the questions with your partner.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23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B. Read the text to know </a:t>
            </a:r>
          </a:p>
          <a:p>
            <a:pPr algn="ctr"/>
            <a:r>
              <a:rPr lang="en-US" sz="4000" dirty="0" smtClean="0"/>
              <a:t>about </a:t>
            </a:r>
            <a:r>
              <a:rPr lang="en-US" sz="4000" dirty="0" err="1" smtClean="0"/>
              <a:t>Nakshi</a:t>
            </a:r>
            <a:r>
              <a:rPr lang="en-US" sz="4000" dirty="0" smtClean="0"/>
              <a:t> </a:t>
            </a:r>
            <a:r>
              <a:rPr lang="en-US" sz="4000" dirty="0" err="1" smtClean="0"/>
              <a:t>Kantha</a:t>
            </a:r>
            <a:r>
              <a:rPr lang="en-US" sz="4000" dirty="0" smtClean="0"/>
              <a:t>.</a:t>
            </a:r>
          </a:p>
        </p:txBody>
      </p:sp>
      <p:pic>
        <p:nvPicPr>
          <p:cNvPr id="3" name="Picture 2" descr="desig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81200"/>
            <a:ext cx="76962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6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28600"/>
            <a:ext cx="59436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Pattern (noun)</a:t>
            </a:r>
            <a:endParaRPr lang="en-US" sz="4400" dirty="0"/>
          </a:p>
        </p:txBody>
      </p:sp>
      <p:pic>
        <p:nvPicPr>
          <p:cNvPr id="3" name="Picture 2" descr="em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472" y="1213512"/>
            <a:ext cx="5943600" cy="43998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80864" y="5668368"/>
            <a:ext cx="59436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Decorative arrangement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2893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40944"/>
            <a:ext cx="6400800" cy="10972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Quilt (noun)</a:t>
            </a:r>
            <a:endParaRPr lang="en-US" sz="6600" dirty="0"/>
          </a:p>
        </p:txBody>
      </p:sp>
      <p:pic>
        <p:nvPicPr>
          <p:cNvPr id="3" name="Picture 2" descr="q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713" y="1199864"/>
            <a:ext cx="6400800" cy="34199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05302" y="4681414"/>
            <a:ext cx="6400800" cy="20116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 bed covering consisting of two layers of fabric stitched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011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238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MUSADDIKA</dc:creator>
  <cp:lastModifiedBy>MUSADDIKA</cp:lastModifiedBy>
  <cp:revision>10</cp:revision>
  <dcterms:created xsi:type="dcterms:W3CDTF">2006-08-16T00:00:00Z</dcterms:created>
  <dcterms:modified xsi:type="dcterms:W3CDTF">2019-10-09T06:42:12Z</dcterms:modified>
</cp:coreProperties>
</file>