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6" r:id="rId7"/>
    <p:sldId id="262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10.jpe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762000"/>
            <a:ext cx="7467600" cy="1015663"/>
          </a:xfrm>
          <a:prstGeom prst="rect">
            <a:avLst/>
          </a:prstGeom>
          <a:solidFill>
            <a:srgbClr val="00B0F0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/>
              <a:t>Welcome to Everybody</a:t>
            </a:r>
            <a:endParaRPr lang="en-US" sz="6000" dirty="0"/>
          </a:p>
        </p:txBody>
      </p:sp>
      <p:pic>
        <p:nvPicPr>
          <p:cNvPr id="3" name="Picture 2" descr="32758034407_45706d4bab_b0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2819400"/>
            <a:ext cx="3851830" cy="31521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228600"/>
            <a:ext cx="6019800" cy="58477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What can you see?</a:t>
            </a:r>
            <a:endParaRPr lang="en-US" sz="3200" dirty="0"/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676400"/>
            <a:ext cx="1143001" cy="1143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3048000" y="1447800"/>
            <a:ext cx="83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/>
              <a:t>P  </a:t>
            </a:r>
            <a:endParaRPr lang="en-US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3810000" y="1524000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p</a:t>
            </a:r>
            <a:endParaRPr lang="en-US" sz="6000" dirty="0"/>
          </a:p>
        </p:txBody>
      </p:sp>
      <p:sp>
        <p:nvSpPr>
          <p:cNvPr id="6" name="TextBox 5"/>
          <p:cNvSpPr txBox="1"/>
          <p:nvPr/>
        </p:nvSpPr>
        <p:spPr>
          <a:xfrm>
            <a:off x="2438400" y="2590800"/>
            <a:ext cx="6172200" cy="769441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What is the letter name?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228600"/>
            <a:ext cx="6019800" cy="58477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What can you see?</a:t>
            </a:r>
            <a:endParaRPr lang="en-US" sz="3200" dirty="0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2209800"/>
            <a:ext cx="136071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3048000" y="2133600"/>
            <a:ext cx="1295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/>
              <a:t>Q</a:t>
            </a:r>
            <a:endParaRPr lang="en-US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3962400" y="2667000"/>
            <a:ext cx="1752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q</a:t>
            </a:r>
            <a:endParaRPr lang="en-US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1524000" y="4038600"/>
            <a:ext cx="6172200" cy="769441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What is the letter name?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228600"/>
            <a:ext cx="6019800" cy="58477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What can you see?</a:t>
            </a:r>
            <a:endParaRPr lang="en-US" sz="3200" dirty="0"/>
          </a:p>
        </p:txBody>
      </p:sp>
      <p:pic>
        <p:nvPicPr>
          <p:cNvPr id="5" name="Picture 4" descr="Rose-Background-8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6800" y="1981200"/>
            <a:ext cx="1566903" cy="1066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514600" y="1981200"/>
            <a:ext cx="1143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/>
              <a:t>R</a:t>
            </a:r>
            <a:endParaRPr lang="en-US" sz="7200" dirty="0"/>
          </a:p>
        </p:txBody>
      </p:sp>
      <p:sp>
        <p:nvSpPr>
          <p:cNvPr id="7" name="TextBox 6"/>
          <p:cNvSpPr txBox="1"/>
          <p:nvPr/>
        </p:nvSpPr>
        <p:spPr>
          <a:xfrm>
            <a:off x="3733800" y="2286000"/>
            <a:ext cx="121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r</a:t>
            </a:r>
            <a:endParaRPr lang="en-US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1524000" y="4038600"/>
            <a:ext cx="6172200" cy="769441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What is the letter name?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7" grpId="0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228600"/>
            <a:ext cx="6019800" cy="58477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What can you see?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1524000" y="4038600"/>
            <a:ext cx="6172200" cy="769441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What is the letter name?</a:t>
            </a:r>
            <a:endParaRPr lang="en-US" sz="4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1600200"/>
            <a:ext cx="1330874" cy="1360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3505200" y="1752600"/>
            <a:ext cx="838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/>
              <a:t>S</a:t>
            </a:r>
            <a:endParaRPr lang="en-US" sz="8000" dirty="0"/>
          </a:p>
        </p:txBody>
      </p:sp>
      <p:sp>
        <p:nvSpPr>
          <p:cNvPr id="6" name="TextBox 5"/>
          <p:cNvSpPr txBox="1"/>
          <p:nvPr/>
        </p:nvSpPr>
        <p:spPr>
          <a:xfrm>
            <a:off x="4343400" y="2209800"/>
            <a:ext cx="2057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s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228600"/>
            <a:ext cx="6019800" cy="58477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What can you see?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1371600" y="4495800"/>
            <a:ext cx="6172200" cy="769441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What is the letter name?</a:t>
            </a:r>
            <a:endParaRPr lang="en-US" sz="4400" dirty="0"/>
          </a:p>
        </p:txBody>
      </p:sp>
      <p:pic>
        <p:nvPicPr>
          <p:cNvPr id="4" name="Picture 3" descr="index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524000"/>
            <a:ext cx="2619375" cy="17430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886200" y="1752600"/>
            <a:ext cx="1066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/>
              <a:t>T</a:t>
            </a:r>
            <a:endParaRPr lang="en-US" sz="8000" dirty="0"/>
          </a:p>
        </p:txBody>
      </p:sp>
      <p:sp>
        <p:nvSpPr>
          <p:cNvPr id="6" name="TextBox 5"/>
          <p:cNvSpPr txBox="1"/>
          <p:nvPr/>
        </p:nvSpPr>
        <p:spPr>
          <a:xfrm>
            <a:off x="4800600" y="2057400"/>
            <a:ext cx="99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t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Match the word with the letter</a:t>
            </a:r>
            <a:endParaRPr lang="en-US" sz="4800"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p</a:t>
            </a:r>
            <a:endParaRPr lang="en-US" sz="6000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066800"/>
            <a:ext cx="83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/>
              <a:t>P  </a:t>
            </a:r>
            <a:endParaRPr lang="en-US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2057400"/>
            <a:ext cx="1295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/>
              <a:t>Q</a:t>
            </a:r>
            <a:endParaRPr lang="en-US" sz="7200" dirty="0"/>
          </a:p>
        </p:txBody>
      </p:sp>
      <p:sp>
        <p:nvSpPr>
          <p:cNvPr id="6" name="TextBox 5"/>
          <p:cNvSpPr txBox="1"/>
          <p:nvPr/>
        </p:nvSpPr>
        <p:spPr>
          <a:xfrm>
            <a:off x="685800" y="2438400"/>
            <a:ext cx="1752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q</a:t>
            </a:r>
            <a:endParaRPr lang="en-US" sz="44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3200400"/>
            <a:ext cx="1143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/>
              <a:t>R</a:t>
            </a:r>
            <a:endParaRPr lang="en-US" sz="7200" dirty="0"/>
          </a:p>
        </p:txBody>
      </p:sp>
      <p:sp>
        <p:nvSpPr>
          <p:cNvPr id="8" name="TextBox 7"/>
          <p:cNvSpPr txBox="1"/>
          <p:nvPr/>
        </p:nvSpPr>
        <p:spPr>
          <a:xfrm>
            <a:off x="914400" y="3505200"/>
            <a:ext cx="121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r</a:t>
            </a:r>
            <a:endParaRPr lang="en-US" sz="4800" dirty="0"/>
          </a:p>
        </p:txBody>
      </p:sp>
      <p:sp>
        <p:nvSpPr>
          <p:cNvPr id="9" name="TextBox 8"/>
          <p:cNvSpPr txBox="1"/>
          <p:nvPr/>
        </p:nvSpPr>
        <p:spPr>
          <a:xfrm>
            <a:off x="152400" y="4114801"/>
            <a:ext cx="838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/>
              <a:t>S</a:t>
            </a:r>
            <a:endParaRPr lang="en-US" sz="8000" dirty="0"/>
          </a:p>
        </p:txBody>
      </p:sp>
      <p:sp>
        <p:nvSpPr>
          <p:cNvPr id="10" name="TextBox 9"/>
          <p:cNvSpPr txBox="1"/>
          <p:nvPr/>
        </p:nvSpPr>
        <p:spPr>
          <a:xfrm>
            <a:off x="762000" y="4419600"/>
            <a:ext cx="2057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s</a:t>
            </a:r>
            <a:endParaRPr lang="en-US" sz="5400" dirty="0"/>
          </a:p>
        </p:txBody>
      </p:sp>
      <p:sp>
        <p:nvSpPr>
          <p:cNvPr id="11" name="TextBox 10"/>
          <p:cNvSpPr txBox="1"/>
          <p:nvPr/>
        </p:nvSpPr>
        <p:spPr>
          <a:xfrm>
            <a:off x="228600" y="5334000"/>
            <a:ext cx="1066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/>
              <a:t>T</a:t>
            </a:r>
            <a:endParaRPr lang="en-US" sz="8000" dirty="0"/>
          </a:p>
        </p:txBody>
      </p:sp>
      <p:sp>
        <p:nvSpPr>
          <p:cNvPr id="12" name="TextBox 11"/>
          <p:cNvSpPr txBox="1"/>
          <p:nvPr/>
        </p:nvSpPr>
        <p:spPr>
          <a:xfrm>
            <a:off x="609600" y="5638800"/>
            <a:ext cx="99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t</a:t>
            </a:r>
            <a:endParaRPr lang="en-US" sz="5400" dirty="0"/>
          </a:p>
        </p:txBody>
      </p:sp>
      <p:sp>
        <p:nvSpPr>
          <p:cNvPr id="13" name="TextBox 12"/>
          <p:cNvSpPr txBox="1"/>
          <p:nvPr/>
        </p:nvSpPr>
        <p:spPr>
          <a:xfrm>
            <a:off x="5486400" y="5638800"/>
            <a:ext cx="1752600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Pot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5791200" y="4419600"/>
            <a:ext cx="1371600" cy="52322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/>
              <a:t>quil</a:t>
            </a:r>
            <a:endParaRPr lang="en-US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5638800" y="1600200"/>
            <a:ext cx="1295400" cy="52322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Tiger </a:t>
            </a:r>
            <a:endParaRPr lang="en-US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5867400" y="2362200"/>
            <a:ext cx="1143000" cy="52322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Sun</a:t>
            </a:r>
            <a:endParaRPr lang="en-US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5791200" y="3429000"/>
            <a:ext cx="1371600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Rose</a:t>
            </a:r>
            <a:endParaRPr lang="en-US" sz="2400" dirty="0"/>
          </a:p>
        </p:txBody>
      </p:sp>
      <p:pic>
        <p:nvPicPr>
          <p:cNvPr id="18" name="Picture 17" descr="index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1400" y="1524000"/>
            <a:ext cx="801559" cy="533401"/>
          </a:xfrm>
          <a:prstGeom prst="rect">
            <a:avLst/>
          </a:prstGeom>
        </p:spPr>
      </p:pic>
      <p:pic>
        <p:nvPicPr>
          <p:cNvPr id="19" name="Picture 18" descr="Rose-Background-8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43800" y="3352800"/>
            <a:ext cx="895374" cy="609600"/>
          </a:xfrm>
          <a:prstGeom prst="rect">
            <a:avLst/>
          </a:prstGeom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91400" y="2133600"/>
            <a:ext cx="883745" cy="903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391400" y="4343400"/>
            <a:ext cx="136071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67600" y="5410200"/>
            <a:ext cx="1143001" cy="1143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8" name="Straight Arrow Connector 27"/>
          <p:cNvCxnSpPr/>
          <p:nvPr/>
        </p:nvCxnSpPr>
        <p:spPr>
          <a:xfrm>
            <a:off x="1447800" y="2133600"/>
            <a:ext cx="3886200" cy="3657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1143000" y="2971800"/>
            <a:ext cx="4495800" cy="1752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1371600" y="3733800"/>
            <a:ext cx="419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V="1">
            <a:off x="1447800" y="2743200"/>
            <a:ext cx="4267200" cy="2209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V="1">
            <a:off x="1143000" y="2133600"/>
            <a:ext cx="4191000" cy="403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04800"/>
            <a:ext cx="259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Evaluation</a:t>
            </a:r>
            <a:endParaRPr lang="en-US" sz="4400" dirty="0"/>
          </a:p>
        </p:txBody>
      </p:sp>
      <p:sp>
        <p:nvSpPr>
          <p:cNvPr id="3" name="Flowchart: Preparation 2"/>
          <p:cNvSpPr/>
          <p:nvPr/>
        </p:nvSpPr>
        <p:spPr>
          <a:xfrm>
            <a:off x="0" y="1295400"/>
            <a:ext cx="4038600" cy="838200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What is this?</a:t>
            </a:r>
            <a:endParaRPr lang="en-US" sz="3200" dirty="0"/>
          </a:p>
        </p:txBody>
      </p:sp>
      <p:sp>
        <p:nvSpPr>
          <p:cNvPr id="4" name="Flowchart: Preparation 3"/>
          <p:cNvSpPr/>
          <p:nvPr/>
        </p:nvSpPr>
        <p:spPr>
          <a:xfrm>
            <a:off x="0" y="2667000"/>
            <a:ext cx="4038600" cy="838200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What is this?</a:t>
            </a:r>
            <a:endParaRPr lang="en-US" sz="3200" dirty="0"/>
          </a:p>
        </p:txBody>
      </p:sp>
      <p:sp>
        <p:nvSpPr>
          <p:cNvPr id="5" name="Flowchart: Preparation 4"/>
          <p:cNvSpPr/>
          <p:nvPr/>
        </p:nvSpPr>
        <p:spPr>
          <a:xfrm>
            <a:off x="304800" y="5334000"/>
            <a:ext cx="4038600" cy="838200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What is this?</a:t>
            </a:r>
            <a:endParaRPr lang="en-US" sz="3200" dirty="0"/>
          </a:p>
        </p:txBody>
      </p:sp>
      <p:sp>
        <p:nvSpPr>
          <p:cNvPr id="6" name="Flowchart: Preparation 5"/>
          <p:cNvSpPr/>
          <p:nvPr/>
        </p:nvSpPr>
        <p:spPr>
          <a:xfrm>
            <a:off x="228600" y="3962400"/>
            <a:ext cx="4038600" cy="838200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What is this?</a:t>
            </a:r>
            <a:endParaRPr lang="en-US" sz="3200" dirty="0"/>
          </a:p>
        </p:txBody>
      </p:sp>
      <p:pic>
        <p:nvPicPr>
          <p:cNvPr id="7" name="Picture 6" descr="Rose-Background-8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86400" y="3505200"/>
            <a:ext cx="1902668" cy="1295400"/>
          </a:xfrm>
          <a:prstGeom prst="rect">
            <a:avLst/>
          </a:prstGeom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38800" y="762000"/>
            <a:ext cx="1600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67400" y="2514600"/>
            <a:ext cx="136071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67400" y="5105400"/>
            <a:ext cx="1330874" cy="1360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own Arrow Callout 2"/>
          <p:cNvSpPr/>
          <p:nvPr/>
        </p:nvSpPr>
        <p:spPr>
          <a:xfrm>
            <a:off x="1828800" y="838200"/>
            <a:ext cx="5105400" cy="21336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/>
              <a:t>Home work</a:t>
            </a:r>
            <a:endParaRPr lang="en-US" sz="6000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4419600"/>
            <a:ext cx="8382000" cy="1569660"/>
          </a:xfrm>
          <a:prstGeom prst="rect">
            <a:avLst/>
          </a:prstGeom>
          <a:solidFill>
            <a:srgbClr val="FF0000"/>
          </a:solidFill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Learn these word with the letters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/>
          <p:cNvSpPr/>
          <p:nvPr/>
        </p:nvSpPr>
        <p:spPr>
          <a:xfrm>
            <a:off x="1447800" y="1143000"/>
            <a:ext cx="7010400" cy="1524000"/>
          </a:xfrm>
          <a:prstGeom prst="wav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dirty="0" smtClean="0"/>
              <a:t>Goodbye</a:t>
            </a:r>
            <a:endParaRPr lang="en-US" sz="8800" dirty="0"/>
          </a:p>
        </p:txBody>
      </p:sp>
      <p:pic>
        <p:nvPicPr>
          <p:cNvPr id="3" name="Picture 2" descr="roses high quality widescreen wallpaper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3276600"/>
            <a:ext cx="5215467" cy="2933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7400" y="160194"/>
            <a:ext cx="2895600" cy="372918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52400" y="4487079"/>
            <a:ext cx="4876800" cy="1938992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u="sng" dirty="0" err="1" smtClean="0">
                <a:solidFill>
                  <a:srgbClr val="00B050"/>
                </a:solidFill>
              </a:rPr>
              <a:t>Md.Sojib</a:t>
            </a:r>
            <a:r>
              <a:rPr lang="en-US" sz="2400" b="1" u="sng" dirty="0" smtClean="0">
                <a:solidFill>
                  <a:srgbClr val="00B050"/>
                </a:solidFill>
              </a:rPr>
              <a:t> </a:t>
            </a:r>
            <a:r>
              <a:rPr lang="en-US" sz="2400" b="1" u="sng" dirty="0" err="1" smtClean="0">
                <a:solidFill>
                  <a:srgbClr val="00B050"/>
                </a:solidFill>
              </a:rPr>
              <a:t>Sikder</a:t>
            </a:r>
            <a:endParaRPr lang="en-US" sz="2400" b="1" u="sng" dirty="0" smtClean="0">
              <a:solidFill>
                <a:srgbClr val="00B050"/>
              </a:solidFill>
            </a:endParaRPr>
          </a:p>
          <a:p>
            <a:r>
              <a:rPr lang="en-US" sz="2400" dirty="0" smtClean="0"/>
              <a:t>Assistant Teacher</a:t>
            </a:r>
          </a:p>
          <a:p>
            <a:r>
              <a:rPr lang="en-US" sz="2400" dirty="0" err="1" smtClean="0"/>
              <a:t>Kustia</a:t>
            </a:r>
            <a:r>
              <a:rPr lang="en-US" sz="2400" dirty="0" smtClean="0"/>
              <a:t> GOVT.PRI. School</a:t>
            </a:r>
          </a:p>
          <a:p>
            <a:r>
              <a:rPr lang="en-US" sz="2400" dirty="0" err="1" smtClean="0"/>
              <a:t>Shibalaya.Manikgonj</a:t>
            </a:r>
            <a:endParaRPr lang="en-US" sz="2400" dirty="0" smtClean="0"/>
          </a:p>
          <a:p>
            <a:r>
              <a:rPr lang="en-US" sz="2400" dirty="0" smtClean="0"/>
              <a:t>E-mail:sojibsikder81@gmail.com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5334000" y="4487079"/>
            <a:ext cx="3657600" cy="1938992"/>
          </a:xfrm>
          <a:prstGeom prst="rect">
            <a:avLst/>
          </a:prstGeom>
          <a:solidFill>
            <a:srgbClr val="00B050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Class:2</a:t>
            </a:r>
          </a:p>
          <a:p>
            <a:r>
              <a:rPr lang="en-US" sz="2000" dirty="0" err="1" smtClean="0"/>
              <a:t>subject:English</a:t>
            </a:r>
            <a:endParaRPr lang="en-US" sz="2000" dirty="0" smtClean="0"/>
          </a:p>
          <a:p>
            <a:r>
              <a:rPr lang="en-US" sz="2000" dirty="0" smtClean="0"/>
              <a:t>Unit:4</a:t>
            </a:r>
          </a:p>
          <a:p>
            <a:r>
              <a:rPr lang="en-US" sz="2000" dirty="0" smtClean="0"/>
              <a:t>Lesson:4-6</a:t>
            </a:r>
          </a:p>
          <a:p>
            <a:r>
              <a:rPr lang="en-US" sz="2000" dirty="0" smtClean="0"/>
              <a:t>Time:40 minutes</a:t>
            </a:r>
          </a:p>
          <a:p>
            <a:r>
              <a:rPr lang="en-US" sz="2000" dirty="0" smtClean="0"/>
              <a:t>date:22/06/2019</a:t>
            </a:r>
            <a:endParaRPr lang="en-US" sz="2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60194"/>
            <a:ext cx="3406309" cy="4191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685800"/>
            <a:ext cx="4876800" cy="461665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Today’s Lesson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3581400"/>
            <a:ext cx="6629400" cy="1938992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/>
              <a:t>Alphabet</a:t>
            </a:r>
          </a:p>
          <a:p>
            <a:pPr algn="ctr"/>
            <a:r>
              <a:rPr lang="en-US" sz="6000" dirty="0" smtClean="0"/>
              <a:t>(P------T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304800"/>
            <a:ext cx="4267200" cy="5847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00B050"/>
                </a:solidFill>
              </a:rPr>
              <a:t>Learning Outcomes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14300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By the end of the lesson the students will be </a:t>
            </a:r>
            <a:r>
              <a:rPr lang="en-US" sz="2800" dirty="0" err="1" smtClean="0"/>
              <a:t>abble</a:t>
            </a:r>
            <a:r>
              <a:rPr lang="en-US" sz="2800" dirty="0" smtClean="0"/>
              <a:t> to ------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1828800"/>
            <a:ext cx="1524000" cy="52322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Listening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2667000"/>
            <a:ext cx="807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1.1.1 become familiar with English sounds by listening to common English words.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3657600"/>
            <a:ext cx="1828800" cy="52322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Speaking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4495800"/>
            <a:ext cx="845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1.1.1Reapeat after the teacher simple words with proper sound stress.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5" grpId="0"/>
      <p:bldP spid="6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0200" y="3276600"/>
            <a:ext cx="28575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3124200"/>
            <a:ext cx="214312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381000" y="457200"/>
            <a:ext cx="7696200" cy="400110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B050"/>
                </a:solidFill>
              </a:rPr>
              <a:t>Now look at the picture and say loudly</a:t>
            </a:r>
            <a:endParaRPr lang="en-US" sz="2000" dirty="0">
              <a:solidFill>
                <a:srgbClr val="00B050"/>
              </a:solidFill>
            </a:endParaRPr>
          </a:p>
        </p:txBody>
      </p:sp>
      <p:sp>
        <p:nvSpPr>
          <p:cNvPr id="6" name="Flowchart: Preparation 5"/>
          <p:cNvSpPr/>
          <p:nvPr/>
        </p:nvSpPr>
        <p:spPr>
          <a:xfrm>
            <a:off x="0" y="1295400"/>
            <a:ext cx="4038600" cy="838200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What is this?</a:t>
            </a:r>
            <a:endParaRPr lang="en-US" sz="3200" dirty="0"/>
          </a:p>
        </p:txBody>
      </p:sp>
      <p:sp>
        <p:nvSpPr>
          <p:cNvPr id="8" name="Flowchart: Decision 7"/>
          <p:cNvSpPr/>
          <p:nvPr/>
        </p:nvSpPr>
        <p:spPr>
          <a:xfrm>
            <a:off x="4648200" y="1219200"/>
            <a:ext cx="4267200" cy="114300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What is this?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609600" y="5410200"/>
            <a:ext cx="3124200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Pot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5181600" y="5410200"/>
            <a:ext cx="3276600" cy="52322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/>
              <a:t>quil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1000" y="457200"/>
            <a:ext cx="7696200" cy="400110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B050"/>
                </a:solidFill>
              </a:rPr>
              <a:t>Now look at the picture and say loudly</a:t>
            </a:r>
            <a:endParaRPr lang="en-US" sz="2000" dirty="0">
              <a:solidFill>
                <a:srgbClr val="00B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9600" y="5334000"/>
            <a:ext cx="1981200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Rose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6019800" y="5257800"/>
            <a:ext cx="1447800" cy="523220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Sun</a:t>
            </a:r>
            <a:endParaRPr lang="en-US" sz="2800" dirty="0"/>
          </a:p>
        </p:txBody>
      </p:sp>
      <p:pic>
        <p:nvPicPr>
          <p:cNvPr id="11" name="Picture 10" descr="Rose-Background-8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819400"/>
            <a:ext cx="2621765" cy="1784985"/>
          </a:xfrm>
          <a:prstGeom prst="rect">
            <a:avLst/>
          </a:prstGeom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6400" y="2790371"/>
            <a:ext cx="2114550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381000"/>
            <a:ext cx="6934200" cy="461665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Now look at the picture and say loudly 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19400" y="4876800"/>
            <a:ext cx="3124200" cy="52322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Tiger </a:t>
            </a:r>
            <a:endParaRPr lang="en-US" sz="2800" dirty="0"/>
          </a:p>
        </p:txBody>
      </p:sp>
      <p:pic>
        <p:nvPicPr>
          <p:cNvPr id="10" name="Picture 9" descr="index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1981200"/>
            <a:ext cx="2619375" cy="17430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447800"/>
            <a:ext cx="8458200" cy="1323439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Dear students, Open at page 9 of your English book and look activity</a:t>
            </a:r>
            <a:r>
              <a:rPr lang="en-US" sz="4000" dirty="0" smtClean="0">
                <a:solidFill>
                  <a:srgbClr val="FF0000"/>
                </a:solidFill>
              </a:rPr>
              <a:t> A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81000"/>
            <a:ext cx="7010400" cy="523220"/>
          </a:xfrm>
          <a:prstGeom prst="rect">
            <a:avLst/>
          </a:prstGeom>
          <a:solidFill>
            <a:srgbClr val="7030A0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Loud Reading by the teacher </a:t>
            </a:r>
            <a:endParaRPr lang="en-US" sz="2800" dirty="0"/>
          </a:p>
        </p:txBody>
      </p:sp>
      <p:pic>
        <p:nvPicPr>
          <p:cNvPr id="3" name="Picture 2" descr="index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0" y="5105400"/>
            <a:ext cx="1220033" cy="811876"/>
          </a:xfrm>
          <a:prstGeom prst="rect">
            <a:avLst/>
          </a:prstGeom>
        </p:spPr>
      </p:pic>
      <p:pic>
        <p:nvPicPr>
          <p:cNvPr id="4" name="Picture 3" descr="Rose-Background-8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43000" y="3429000"/>
            <a:ext cx="1902668" cy="1295400"/>
          </a:xfrm>
          <a:prstGeom prst="rect">
            <a:avLst/>
          </a:prstGeom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1828800"/>
            <a:ext cx="1600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9800" y="1981200"/>
            <a:ext cx="1224642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19800" y="3048000"/>
            <a:ext cx="1330874" cy="1360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304800" y="2133600"/>
            <a:ext cx="838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P</a:t>
            </a:r>
            <a:endParaRPr lang="en-US" sz="6000" dirty="0"/>
          </a:p>
        </p:txBody>
      </p:sp>
      <p:sp>
        <p:nvSpPr>
          <p:cNvPr id="11" name="TextBox 10"/>
          <p:cNvSpPr txBox="1"/>
          <p:nvPr/>
        </p:nvSpPr>
        <p:spPr>
          <a:xfrm>
            <a:off x="2971800" y="2209800"/>
            <a:ext cx="1371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Pot</a:t>
            </a:r>
            <a:endParaRPr lang="en-US" sz="4400" dirty="0"/>
          </a:p>
        </p:txBody>
      </p:sp>
      <p:sp>
        <p:nvSpPr>
          <p:cNvPr id="12" name="TextBox 11"/>
          <p:cNvSpPr txBox="1"/>
          <p:nvPr/>
        </p:nvSpPr>
        <p:spPr>
          <a:xfrm>
            <a:off x="304800" y="3733800"/>
            <a:ext cx="99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R</a:t>
            </a:r>
            <a:endParaRPr lang="en-US" sz="4800" dirty="0"/>
          </a:p>
        </p:txBody>
      </p:sp>
      <p:sp>
        <p:nvSpPr>
          <p:cNvPr id="13" name="TextBox 12"/>
          <p:cNvSpPr txBox="1"/>
          <p:nvPr/>
        </p:nvSpPr>
        <p:spPr>
          <a:xfrm>
            <a:off x="2895600" y="3429000"/>
            <a:ext cx="1295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Rose</a:t>
            </a:r>
            <a:endParaRPr lang="en-US" sz="4400" dirty="0"/>
          </a:p>
        </p:txBody>
      </p:sp>
      <p:sp>
        <p:nvSpPr>
          <p:cNvPr id="14" name="TextBox 13"/>
          <p:cNvSpPr txBox="1"/>
          <p:nvPr/>
        </p:nvSpPr>
        <p:spPr>
          <a:xfrm>
            <a:off x="5105400" y="1981200"/>
            <a:ext cx="56457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Q</a:t>
            </a:r>
            <a:endParaRPr lang="en-US" sz="4400" dirty="0"/>
          </a:p>
        </p:txBody>
      </p:sp>
      <p:sp>
        <p:nvSpPr>
          <p:cNvPr id="15" name="TextBox 14"/>
          <p:cNvSpPr txBox="1"/>
          <p:nvPr/>
        </p:nvSpPr>
        <p:spPr>
          <a:xfrm>
            <a:off x="7467600" y="1905000"/>
            <a:ext cx="1371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/>
              <a:t>Quil</a:t>
            </a:r>
            <a:endParaRPr lang="en-US" sz="4400" dirty="0"/>
          </a:p>
        </p:txBody>
      </p:sp>
      <p:sp>
        <p:nvSpPr>
          <p:cNvPr id="16" name="TextBox 15"/>
          <p:cNvSpPr txBox="1"/>
          <p:nvPr/>
        </p:nvSpPr>
        <p:spPr>
          <a:xfrm>
            <a:off x="5257800" y="3352800"/>
            <a:ext cx="838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S</a:t>
            </a:r>
            <a:endParaRPr lang="en-US" sz="4400" dirty="0"/>
          </a:p>
        </p:txBody>
      </p:sp>
      <p:sp>
        <p:nvSpPr>
          <p:cNvPr id="17" name="TextBox 16"/>
          <p:cNvSpPr txBox="1"/>
          <p:nvPr/>
        </p:nvSpPr>
        <p:spPr>
          <a:xfrm>
            <a:off x="7391400" y="3352800"/>
            <a:ext cx="152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Sun</a:t>
            </a:r>
            <a:endParaRPr lang="en-US" sz="4400" dirty="0"/>
          </a:p>
        </p:txBody>
      </p:sp>
      <p:sp>
        <p:nvSpPr>
          <p:cNvPr id="18" name="TextBox 17"/>
          <p:cNvSpPr txBox="1"/>
          <p:nvPr/>
        </p:nvSpPr>
        <p:spPr>
          <a:xfrm>
            <a:off x="2362200" y="5181600"/>
            <a:ext cx="1371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T</a:t>
            </a:r>
            <a:endParaRPr lang="en-US" sz="4400" dirty="0"/>
          </a:p>
        </p:txBody>
      </p:sp>
      <p:sp>
        <p:nvSpPr>
          <p:cNvPr id="19" name="TextBox 18"/>
          <p:cNvSpPr txBox="1"/>
          <p:nvPr/>
        </p:nvSpPr>
        <p:spPr>
          <a:xfrm>
            <a:off x="4800600" y="5029200"/>
            <a:ext cx="3352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Tiger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247</Words>
  <Application>Microsoft Office PowerPoint</Application>
  <PresentationFormat>On-screen Show (4:3)</PresentationFormat>
  <Paragraphs>87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50</cp:revision>
  <dcterms:created xsi:type="dcterms:W3CDTF">2006-08-16T00:00:00Z</dcterms:created>
  <dcterms:modified xsi:type="dcterms:W3CDTF">2019-10-09T13:19:25Z</dcterms:modified>
</cp:coreProperties>
</file>