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94" r:id="rId2"/>
    <p:sldId id="295" r:id="rId3"/>
    <p:sldId id="282" r:id="rId4"/>
    <p:sldId id="280" r:id="rId5"/>
    <p:sldId id="263" r:id="rId6"/>
    <p:sldId id="271" r:id="rId7"/>
    <p:sldId id="283" r:id="rId8"/>
    <p:sldId id="285" r:id="rId9"/>
    <p:sldId id="291" r:id="rId10"/>
    <p:sldId id="272" r:id="rId11"/>
    <p:sldId id="293" r:id="rId12"/>
    <p:sldId id="273" r:id="rId13"/>
    <p:sldId id="292" r:id="rId14"/>
    <p:sldId id="268" r:id="rId15"/>
    <p:sldId id="270" r:id="rId16"/>
    <p:sldId id="275" r:id="rId17"/>
    <p:sldId id="274" r:id="rId18"/>
    <p:sldId id="286" r:id="rId19"/>
    <p:sldId id="288" r:id="rId20"/>
    <p:sldId id="289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2" autoAdjust="0"/>
    <p:restoredTop sz="94660"/>
  </p:normalViewPr>
  <p:slideViewPr>
    <p:cSldViewPr>
      <p:cViewPr varScale="1">
        <p:scale>
          <a:sx n="86" d="100"/>
          <a:sy n="86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131B0-895F-40B6-B17A-F31AD5C45639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2857-3A26-4851-80D8-EEEED9AB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2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7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24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2857-3A26-4851-80D8-EEEED9ABE2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4EB693-79AC-481C-839A-11FE90177C04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AA3262-B0F6-44A7-9DAD-868CC88103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ustafig7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57200"/>
            <a:ext cx="8983133" cy="624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4894847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কর্মপত্রঃ-২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8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009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9812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057400" y="1135797"/>
            <a:ext cx="4191000" cy="2133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745382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পুর্ণরুপ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random access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পির্ণরুপ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read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২।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গেলেও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/>
              <a:t>  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510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A ALIM MADRASHA\Desktop\Computer Instrument\mo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21975"/>
            <a:ext cx="3962400" cy="298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HA ALIM MADRASHA\Desktop\Computer Instrument\c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21974"/>
            <a:ext cx="3057525" cy="341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47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কর্মপত্র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:- ৩     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454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80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১।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পেনড্রাইভ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৫।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42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191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 </a:t>
            </a:r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১।কম্পিউটারের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স্মৃতিকে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i   Ram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ii rom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iii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 iv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অপারেটিং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1212730" y="2139351"/>
            <a:ext cx="228600" cy="421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1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69753"/>
            <a:ext cx="8991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4400" dirty="0" smtClean="0"/>
              <a:t>২। Rom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পূর্নরুপ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a)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Random access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b) Root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c) Read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d) Red only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memorry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857250" indent="-857250" algn="ctr">
              <a:buFont typeface="+mj-lt"/>
              <a:buAutoNum type="romanLcPeriod"/>
            </a:pPr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4000" dirty="0" smtClean="0"/>
          </a:p>
        </p:txBody>
      </p:sp>
      <p:sp>
        <p:nvSpPr>
          <p:cNvPr id="5" name="Oval 4"/>
          <p:cNvSpPr/>
          <p:nvPr/>
        </p:nvSpPr>
        <p:spPr>
          <a:xfrm>
            <a:off x="2142945" y="3426531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3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ক. i খ.  ii . গ  iii  ঘ i, ii, ও iii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43000" y="3276600"/>
            <a:ext cx="457200" cy="53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4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07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শিক্ষর্থী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ঘুরতে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দোকানে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ঢুকলো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গিগার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2" y="2943226"/>
            <a:ext cx="38672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মোস্তাফিজুর রহমান</a:t>
            </a:r>
          </a:p>
          <a:p>
            <a:pPr algn="ctr"/>
            <a:r>
              <a:rPr lang="bn-IN" sz="27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নিত্যানন্দপুর মাধ্যমিক বিদ্যালয়</a:t>
            </a:r>
          </a:p>
          <a:p>
            <a:pPr algn="ctr"/>
            <a:r>
              <a:rPr lang="bn-IN" sz="27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হরিনাকুন্ডু,ঝিনাইদাহ</a:t>
            </a:r>
          </a:p>
          <a:p>
            <a:pPr algn="ctr"/>
            <a:r>
              <a:rPr lang="en-US" sz="135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 :  </a:t>
            </a:r>
            <a:r>
              <a:rPr lang="en-US" sz="135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mustafig</a:t>
            </a:r>
            <a:r>
              <a:rPr lang="bn-IN" sz="1350" dirty="0">
                <a:solidFill>
                  <a:schemeClr val="accent5"/>
                </a:solidFill>
                <a:hlinkClick r:id="rId2"/>
              </a:rPr>
              <a:t>7</a:t>
            </a:r>
            <a:r>
              <a:rPr lang="en-US" sz="1350" dirty="0" smtClean="0">
                <a:solidFill>
                  <a:schemeClr val="accent5"/>
                </a:solidFill>
                <a:hlinkClick r:id="rId2"/>
              </a:rPr>
              <a:t>@gmail.com</a:t>
            </a:r>
            <a:endParaRPr lang="bn-IN" sz="1350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০১৭১৪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৯৯৩৯৬২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218645" y="1282418"/>
            <a:ext cx="2057400" cy="57150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/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67302" y="1179742"/>
            <a:ext cx="34289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Wave 5"/>
          <p:cNvSpPr/>
          <p:nvPr/>
        </p:nvSpPr>
        <p:spPr>
          <a:xfrm>
            <a:off x="5422766" y="1653485"/>
            <a:ext cx="2133471" cy="62865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0112" y="3039880"/>
            <a:ext cx="474161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সপ্তম</a:t>
            </a:r>
            <a:endParaRPr lang="bn-BD" sz="40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bn-BD" sz="36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600" b="1" dirty="0" smtClean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328" y="1792696"/>
            <a:ext cx="967760" cy="12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98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Ram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পেনড্রাইবের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যুক্তিযুক্ত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89337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ধন্যবাদ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CHA ALIM MADRASHA\Pictures\im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382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3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 ALIM MADRASHA\Desktop\Computer Instrument\index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3351"/>
            <a:ext cx="4343400" cy="252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Computer Instrument\images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805">
            <a:off x="5477278" y="214382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omputer Instrument\mod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37131">
            <a:off x="4886512" y="2970639"/>
            <a:ext cx="495769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CHA ALIM MADRASHA\Desktop\Computer Instrument\index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99" y="1859920"/>
            <a:ext cx="2893923" cy="238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CHA ALIM MADRASHA\Desktop\Computer Instrument\mo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648200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HA ALIM MADRASHA\Desktop\Computer Instrument\ups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162" y="4488873"/>
            <a:ext cx="1524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15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bn-IN" sz="6000" dirty="0" smtClean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7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স্টোরেজ</a:t>
            </a:r>
            <a:r>
              <a:rPr lang="en-US" sz="7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7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1707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2613"/>
            <a:ext cx="8839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smtClean="0">
                <a:latin typeface="NikoshBAN" pitchFamily="2" charset="0"/>
                <a:cs typeface="NikoshBAN" pitchFamily="2" charset="0"/>
              </a:rPr>
              <a:t>বর্ননা করতে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718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 ALIM MADRASHA\Desktop\Computer Instrument\mo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33778"/>
            <a:ext cx="3077735" cy="257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A ALIM MADRASHA\Desktop\Computer Instrument\images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3962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HA ALIM MADRASHA\Desktop\Computer Instrument\index 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33" y="633778"/>
            <a:ext cx="3638550" cy="233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44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172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কর্মপত্র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–১ </a:t>
            </a:r>
          </a:p>
          <a:p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২মিঃ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7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8534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র‍্যাম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র‍্যামে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যায়,পড়া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মুছা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র‍্যামকে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লিখন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পঠন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মেমোরিও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4800" dirty="0" smtClean="0">
              <a:solidFill>
                <a:srgbClr val="00B0F0"/>
              </a:solidFill>
            </a:endParaRPr>
          </a:p>
          <a:p>
            <a:pPr algn="ctr"/>
            <a:endParaRPr lang="en-US" sz="6000" dirty="0">
              <a:solidFill>
                <a:srgbClr val="00B0F0"/>
              </a:solidFill>
            </a:endParaRPr>
          </a:p>
          <a:p>
            <a:pPr algn="ctr"/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 ALIM MADRASHA\Desktop\Computer Instrument\index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58333"/>
            <a:ext cx="36385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CHA ALIM MADRASHA\Desktop\Computer Instrument\mo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530" y="2133600"/>
            <a:ext cx="3551662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29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1138</TotalTime>
  <Words>455</Words>
  <Application>Microsoft Office PowerPoint</Application>
  <PresentationFormat>On-screen Show (4:3)</PresentationFormat>
  <Paragraphs>88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Book Antiqua</vt:lpstr>
      <vt:lpstr>Calibri</vt:lpstr>
      <vt:lpstr>Lucida Sans</vt:lpstr>
      <vt:lpstr>NikoshBAN</vt:lpstr>
      <vt:lpstr>Vrinda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 ALIM MADRASHA</dc:creator>
  <cp:lastModifiedBy>hp</cp:lastModifiedBy>
  <cp:revision>361</cp:revision>
  <dcterms:created xsi:type="dcterms:W3CDTF">2015-01-09T06:12:30Z</dcterms:created>
  <dcterms:modified xsi:type="dcterms:W3CDTF">2019-09-16T16:32:48Z</dcterms:modified>
</cp:coreProperties>
</file>