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6" r:id="rId3"/>
    <p:sldId id="273" r:id="rId4"/>
    <p:sldId id="272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25" autoAdjust="0"/>
    <p:restoredTop sz="86306" autoAdjust="0"/>
  </p:normalViewPr>
  <p:slideViewPr>
    <p:cSldViewPr snapToGrid="0">
      <p:cViewPr>
        <p:scale>
          <a:sx n="80" d="100"/>
          <a:sy n="80" d="100"/>
        </p:scale>
        <p:origin x="-42" y="-6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sharifbd123@yahoo.com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sharifbd123@yahoo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E3C920-23CD-4E3A-A1E9-F2F1F2443692}" type="doc">
      <dgm:prSet loTypeId="urn:microsoft.com/office/officeart/2005/8/layout/vList2" loCatId="list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ED231A-C345-42F6-8428-5FB9D86FE75F}">
      <dgm:prSet phldrT="[Text]"/>
      <dgm:spPr/>
      <dgm:t>
        <a:bodyPr/>
        <a:lstStyle/>
        <a:p>
          <a:pPr algn="l"/>
          <a:r>
            <a:rPr lang="en-US" dirty="0" err="1" smtClean="0">
              <a:latin typeface="NikoshBAN" pitchFamily="2" charset="0"/>
              <a:cs typeface="NikoshBAN" pitchFamily="2" charset="0"/>
            </a:rPr>
            <a:t>শিক্ষক</a:t>
          </a:r>
          <a:r>
            <a:rPr lang="bn-BD" dirty="0" smtClean="0">
              <a:latin typeface="NikoshBAN" pitchFamily="2" charset="0"/>
              <a:cs typeface="NikoshBAN" pitchFamily="2" charset="0"/>
            </a:rPr>
            <a:t> পরিচয়</a:t>
          </a:r>
          <a:endParaRPr lang="en-US" dirty="0">
            <a:latin typeface="SutonnyMJ" pitchFamily="2" charset="0"/>
            <a:cs typeface="SutonnyMJ" pitchFamily="2" charset="0"/>
          </a:endParaRPr>
        </a:p>
      </dgm:t>
    </dgm:pt>
    <dgm:pt modelId="{DC95A04E-B141-40EB-AE64-32E50CA7BEDA}" type="parTrans" cxnId="{C227F47E-59CE-4696-8056-9CB34C5595B4}">
      <dgm:prSet/>
      <dgm:spPr/>
      <dgm:t>
        <a:bodyPr/>
        <a:lstStyle/>
        <a:p>
          <a:endParaRPr lang="en-US"/>
        </a:p>
      </dgm:t>
    </dgm:pt>
    <dgm:pt modelId="{9F86CA1B-EA8A-4F39-8F66-988258402ACD}" type="sibTrans" cxnId="{C227F47E-59CE-4696-8056-9CB34C5595B4}">
      <dgm:prSet/>
      <dgm:spPr/>
      <dgm:t>
        <a:bodyPr/>
        <a:lstStyle/>
        <a:p>
          <a:endParaRPr lang="en-US"/>
        </a:p>
      </dgm:t>
    </dgm:pt>
    <dgm:pt modelId="{E6CAEA17-FD08-46C9-A2FF-945CEADFC0CC}" type="pres">
      <dgm:prSet presAssocID="{5CE3C920-23CD-4E3A-A1E9-F2F1F24436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437AB4-36E5-45C9-BB04-81307700F91D}" type="pres">
      <dgm:prSet presAssocID="{ADED231A-C345-42F6-8428-5FB9D86FE75F}" presName="parentText" presStyleLbl="node1" presStyleIdx="0" presStyleCnt="1" custLinFactY="-100000" custLinFactNeighborX="-1852" custLinFactNeighborY="-11520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A9970F-8548-43A8-B895-958F9397930D}" type="presOf" srcId="{5CE3C920-23CD-4E3A-A1E9-F2F1F2443692}" destId="{E6CAEA17-FD08-46C9-A2FF-945CEADFC0CC}" srcOrd="0" destOrd="0" presId="urn:microsoft.com/office/officeart/2005/8/layout/vList2"/>
    <dgm:cxn modelId="{C227F47E-59CE-4696-8056-9CB34C5595B4}" srcId="{5CE3C920-23CD-4E3A-A1E9-F2F1F2443692}" destId="{ADED231A-C345-42F6-8428-5FB9D86FE75F}" srcOrd="0" destOrd="0" parTransId="{DC95A04E-B141-40EB-AE64-32E50CA7BEDA}" sibTransId="{9F86CA1B-EA8A-4F39-8F66-988258402ACD}"/>
    <dgm:cxn modelId="{2F054CDF-AA3B-416D-9941-24047032DCF0}" type="presOf" srcId="{ADED231A-C345-42F6-8428-5FB9D86FE75F}" destId="{1C437AB4-36E5-45C9-BB04-81307700F91D}" srcOrd="0" destOrd="0" presId="urn:microsoft.com/office/officeart/2005/8/layout/vList2"/>
    <dgm:cxn modelId="{DDE02A33-C0A3-4CD8-A37B-256E852E680A}" type="presParOf" srcId="{E6CAEA17-FD08-46C9-A2FF-945CEADFC0CC}" destId="{1C437AB4-36E5-45C9-BB04-81307700F91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59A64B-D298-4904-A70E-8EBB05467AE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DF02BC-FB7E-491B-9F5F-5172320693D2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সহকারী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শিক্ষক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E86A929C-9694-4583-AFF4-C3886A6E272C}" type="parTrans" cxnId="{D2F3C87B-BCAB-46AF-A880-B5C6F6A0261C}">
      <dgm:prSet/>
      <dgm:spPr/>
      <dgm:t>
        <a:bodyPr/>
        <a:lstStyle/>
        <a:p>
          <a:endParaRPr lang="en-US"/>
        </a:p>
      </dgm:t>
    </dgm:pt>
    <dgm:pt modelId="{8908A221-A56B-4846-811C-58C17EB04E61}" type="sibTrans" cxnId="{D2F3C87B-BCAB-46AF-A880-B5C6F6A0261C}">
      <dgm:prSet/>
      <dgm:spPr/>
      <dgm:t>
        <a:bodyPr/>
        <a:lstStyle/>
        <a:p>
          <a:endParaRPr lang="en-US"/>
        </a:p>
      </dgm:t>
    </dgm:pt>
    <dgm:pt modelId="{262A81FF-1F3A-419E-9FF3-4DC0C8C2A6F2}">
      <dgm:prSet phldrT="[Text]" custT="1"/>
      <dgm:spPr/>
      <dgm:t>
        <a:bodyPr/>
        <a:lstStyle/>
        <a:p>
          <a:r>
            <a:rPr lang="en-US" sz="2000" dirty="0" err="1" smtClean="0">
              <a:latin typeface="NikoshBAN" pitchFamily="2" charset="0"/>
              <a:cs typeface="NikoshBAN" pitchFamily="2" charset="0"/>
            </a:rPr>
            <a:t>তথ্য</a:t>
          </a:r>
          <a:r>
            <a:rPr lang="en-US" sz="2000" dirty="0" smtClean="0">
              <a:latin typeface="NikoshBAN" pitchFamily="2" charset="0"/>
              <a:cs typeface="NikoshBAN" pitchFamily="2" charset="0"/>
            </a:rPr>
            <a:t> ও </a:t>
          </a:r>
          <a:r>
            <a:rPr lang="en-US" sz="2000" dirty="0" err="1" smtClean="0">
              <a:latin typeface="NikoshBAN" pitchFamily="2" charset="0"/>
              <a:cs typeface="NikoshBAN" pitchFamily="2" charset="0"/>
            </a:rPr>
            <a:t>যোগাযোগ</a:t>
          </a:r>
          <a:r>
            <a:rPr lang="en-US" sz="20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latin typeface="NikoshBAN" pitchFamily="2" charset="0"/>
              <a:cs typeface="NikoshBAN" pitchFamily="2" charset="0"/>
            </a:rPr>
            <a:t>প্রযুক্তি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A8C0FEF3-9593-40E3-A83F-31A061ED9DB1}" type="parTrans" cxnId="{E39F8DA3-3552-4AA6-920B-F6ED933D2354}">
      <dgm:prSet/>
      <dgm:spPr/>
      <dgm:t>
        <a:bodyPr/>
        <a:lstStyle/>
        <a:p>
          <a:endParaRPr lang="en-US"/>
        </a:p>
      </dgm:t>
    </dgm:pt>
    <dgm:pt modelId="{128AC21A-835D-40C1-826E-1CC5D43D3458}" type="sibTrans" cxnId="{E39F8DA3-3552-4AA6-920B-F6ED933D2354}">
      <dgm:prSet/>
      <dgm:spPr/>
      <dgm:t>
        <a:bodyPr/>
        <a:lstStyle/>
        <a:p>
          <a:endParaRPr lang="en-US"/>
        </a:p>
      </dgm:t>
    </dgm:pt>
    <dgm:pt modelId="{68D3AD54-5851-416D-9F07-FDDE2BA1DC46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চুন্টা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এ,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সি</a:t>
          </a:r>
          <a:r>
            <a:rPr lang="en-US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একাডেমী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সরাইর</a:t>
          </a:r>
          <a:r>
            <a:rPr lang="en-US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ব্রাহ্মণবাড়িয়া</a:t>
          </a:r>
          <a:r>
            <a:rPr lang="en-US" dirty="0" smtClean="0">
              <a:latin typeface="NikoshBAN" pitchFamily="2" charset="0"/>
              <a:cs typeface="NikoshBAN" pitchFamily="2" charset="0"/>
            </a:rPr>
            <a:t>।</a:t>
          </a:r>
        </a:p>
        <a:p>
          <a:r>
            <a:rPr lang="en-US" dirty="0" smtClean="0">
              <a:latin typeface="NikoshBAN" pitchFamily="2" charset="0"/>
              <a:cs typeface="NikoshBAN" pitchFamily="2" charset="0"/>
              <a:hlinkClick xmlns:r="http://schemas.openxmlformats.org/officeDocument/2006/relationships" r:id="rId1"/>
            </a:rPr>
            <a:t>sharifbd123@yahoo.com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smtClean="0">
              <a:latin typeface="NikoshBAN" pitchFamily="2" charset="0"/>
              <a:cs typeface="NikoshBAN" pitchFamily="2" charset="0"/>
            </a:rPr>
            <a:t>01818451771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BBD8EB60-D39C-45E0-97E9-F48C4A4089B8}" type="parTrans" cxnId="{77B2D221-E7FB-4924-BDFE-EDAF2F0DEA59}">
      <dgm:prSet/>
      <dgm:spPr/>
      <dgm:t>
        <a:bodyPr/>
        <a:lstStyle/>
        <a:p>
          <a:endParaRPr lang="en-US"/>
        </a:p>
      </dgm:t>
    </dgm:pt>
    <dgm:pt modelId="{FEEC5342-3FAD-48F0-A7CA-637C4E433996}" type="sibTrans" cxnId="{77B2D221-E7FB-4924-BDFE-EDAF2F0DEA59}">
      <dgm:prSet/>
      <dgm:spPr/>
      <dgm:t>
        <a:bodyPr/>
        <a:lstStyle/>
        <a:p>
          <a:endParaRPr lang="en-US"/>
        </a:p>
      </dgm:t>
    </dgm:pt>
    <dgm:pt modelId="{1899FC52-913A-457B-9269-4765D248D330}" type="pres">
      <dgm:prSet presAssocID="{1959A64B-D298-4904-A70E-8EBB05467AE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3D6006-CCEA-4232-9825-44CDEAC7566D}" type="pres">
      <dgm:prSet presAssocID="{C9DF02BC-FB7E-491B-9F5F-5172320693D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890E2-C2D4-4905-A850-EEA58469CEB3}" type="pres">
      <dgm:prSet presAssocID="{8908A221-A56B-4846-811C-58C17EB04E61}" presName="sibTrans" presStyleCnt="0"/>
      <dgm:spPr/>
    </dgm:pt>
    <dgm:pt modelId="{FFDC84CA-C358-4CA2-91B8-C86C8DAE5CB9}" type="pres">
      <dgm:prSet presAssocID="{262A81FF-1F3A-419E-9FF3-4DC0C8C2A6F2}" presName="node" presStyleLbl="node1" presStyleIdx="1" presStyleCnt="3" custLinFactNeighborX="-434" custLinFactNeighborY="3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479C8-7878-40D8-80C0-C7522DDCCFAE}" type="pres">
      <dgm:prSet presAssocID="{128AC21A-835D-40C1-826E-1CC5D43D3458}" presName="sibTrans" presStyleCnt="0"/>
      <dgm:spPr/>
    </dgm:pt>
    <dgm:pt modelId="{64634A9F-626E-4175-A8DB-19803E91D7D9}" type="pres">
      <dgm:prSet presAssocID="{68D3AD54-5851-416D-9F07-FDDE2BA1DC46}" presName="node" presStyleLbl="node1" presStyleIdx="2" presStyleCnt="3" custScaleX="203963" custScaleY="1302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F3C87B-BCAB-46AF-A880-B5C6F6A0261C}" srcId="{1959A64B-D298-4904-A70E-8EBB05467AE1}" destId="{C9DF02BC-FB7E-491B-9F5F-5172320693D2}" srcOrd="0" destOrd="0" parTransId="{E86A929C-9694-4583-AFF4-C3886A6E272C}" sibTransId="{8908A221-A56B-4846-811C-58C17EB04E61}"/>
    <dgm:cxn modelId="{98ED6F7D-90D0-4F5B-B3CA-C60C11CCAA4A}" type="presOf" srcId="{262A81FF-1F3A-419E-9FF3-4DC0C8C2A6F2}" destId="{FFDC84CA-C358-4CA2-91B8-C86C8DAE5CB9}" srcOrd="0" destOrd="0" presId="urn:microsoft.com/office/officeart/2005/8/layout/default#1"/>
    <dgm:cxn modelId="{86FA69A0-4FB0-4B1F-8B29-B5A355B46281}" type="presOf" srcId="{1959A64B-D298-4904-A70E-8EBB05467AE1}" destId="{1899FC52-913A-457B-9269-4765D248D330}" srcOrd="0" destOrd="0" presId="urn:microsoft.com/office/officeart/2005/8/layout/default#1"/>
    <dgm:cxn modelId="{77B2D221-E7FB-4924-BDFE-EDAF2F0DEA59}" srcId="{1959A64B-D298-4904-A70E-8EBB05467AE1}" destId="{68D3AD54-5851-416D-9F07-FDDE2BA1DC46}" srcOrd="2" destOrd="0" parTransId="{BBD8EB60-D39C-45E0-97E9-F48C4A4089B8}" sibTransId="{FEEC5342-3FAD-48F0-A7CA-637C4E433996}"/>
    <dgm:cxn modelId="{C6391FF6-5847-488B-90DA-FB7041AD1CD0}" type="presOf" srcId="{68D3AD54-5851-416D-9F07-FDDE2BA1DC46}" destId="{64634A9F-626E-4175-A8DB-19803E91D7D9}" srcOrd="0" destOrd="0" presId="urn:microsoft.com/office/officeart/2005/8/layout/default#1"/>
    <dgm:cxn modelId="{E39F8DA3-3552-4AA6-920B-F6ED933D2354}" srcId="{1959A64B-D298-4904-A70E-8EBB05467AE1}" destId="{262A81FF-1F3A-419E-9FF3-4DC0C8C2A6F2}" srcOrd="1" destOrd="0" parTransId="{A8C0FEF3-9593-40E3-A83F-31A061ED9DB1}" sibTransId="{128AC21A-835D-40C1-826E-1CC5D43D3458}"/>
    <dgm:cxn modelId="{9829E55E-3F64-4231-ABD7-7A8B066D11CC}" type="presOf" srcId="{C9DF02BC-FB7E-491B-9F5F-5172320693D2}" destId="{8F3D6006-CCEA-4232-9825-44CDEAC7566D}" srcOrd="0" destOrd="0" presId="urn:microsoft.com/office/officeart/2005/8/layout/default#1"/>
    <dgm:cxn modelId="{E130ADC6-A8E1-4372-9879-3F7F990B2B0B}" type="presParOf" srcId="{1899FC52-913A-457B-9269-4765D248D330}" destId="{8F3D6006-CCEA-4232-9825-44CDEAC7566D}" srcOrd="0" destOrd="0" presId="urn:microsoft.com/office/officeart/2005/8/layout/default#1"/>
    <dgm:cxn modelId="{4F106E29-531F-4BD9-A2E0-5B5AB88D250A}" type="presParOf" srcId="{1899FC52-913A-457B-9269-4765D248D330}" destId="{CA7890E2-C2D4-4905-A850-EEA58469CEB3}" srcOrd="1" destOrd="0" presId="urn:microsoft.com/office/officeart/2005/8/layout/default#1"/>
    <dgm:cxn modelId="{B020EEEC-A252-4AE7-AB81-98FC8A9D3068}" type="presParOf" srcId="{1899FC52-913A-457B-9269-4765D248D330}" destId="{FFDC84CA-C358-4CA2-91B8-C86C8DAE5CB9}" srcOrd="2" destOrd="0" presId="urn:microsoft.com/office/officeart/2005/8/layout/default#1"/>
    <dgm:cxn modelId="{2F8322C2-B054-4933-A50F-57B34F6005C6}" type="presParOf" srcId="{1899FC52-913A-457B-9269-4765D248D330}" destId="{91A479C8-7878-40D8-80C0-C7522DDCCFAE}" srcOrd="3" destOrd="0" presId="urn:microsoft.com/office/officeart/2005/8/layout/default#1"/>
    <dgm:cxn modelId="{39A7609E-9FE2-4BAC-87DE-43B363E3A15E}" type="presParOf" srcId="{1899FC52-913A-457B-9269-4765D248D330}" destId="{64634A9F-626E-4175-A8DB-19803E91D7D9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37AB4-36E5-45C9-BB04-81307700F91D}">
      <dsp:nvSpPr>
        <dsp:cNvPr id="0" name=""/>
        <dsp:cNvSpPr/>
      </dsp:nvSpPr>
      <dsp:spPr>
        <a:xfrm>
          <a:off x="0" y="0"/>
          <a:ext cx="10972800" cy="1521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err="1" smtClean="0">
              <a:latin typeface="NikoshBAN" pitchFamily="2" charset="0"/>
              <a:cs typeface="NikoshBAN" pitchFamily="2" charset="0"/>
            </a:rPr>
            <a:t>শিক্ষক</a:t>
          </a:r>
          <a:r>
            <a:rPr lang="bn-BD" sz="6500" kern="1200" dirty="0" smtClean="0">
              <a:latin typeface="NikoshBAN" pitchFamily="2" charset="0"/>
              <a:cs typeface="NikoshBAN" pitchFamily="2" charset="0"/>
            </a:rPr>
            <a:t> পরিচয়</a:t>
          </a:r>
          <a:endParaRPr lang="en-US" sz="6500" kern="1200" dirty="0">
            <a:latin typeface="SutonnyMJ" pitchFamily="2" charset="0"/>
            <a:cs typeface="SutonnyMJ" pitchFamily="2" charset="0"/>
          </a:endParaRPr>
        </a:p>
      </dsp:txBody>
      <dsp:txXfrm>
        <a:off x="74249" y="74249"/>
        <a:ext cx="10824302" cy="1372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3D6006-CCEA-4232-9825-44CDEAC7566D}">
      <dsp:nvSpPr>
        <dsp:cNvPr id="0" name=""/>
        <dsp:cNvSpPr/>
      </dsp:nvSpPr>
      <dsp:spPr>
        <a:xfrm>
          <a:off x="626246" y="933"/>
          <a:ext cx="2741860" cy="16451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সহকারী</a:t>
          </a:r>
          <a:r>
            <a:rPr lang="en-US" sz="27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শিক্ষক</a:t>
          </a:r>
          <a:endParaRPr lang="en-US" sz="2700" kern="1200" dirty="0">
            <a:latin typeface="NikoshBAN" pitchFamily="2" charset="0"/>
            <a:cs typeface="NikoshBAN" pitchFamily="2" charset="0"/>
          </a:endParaRPr>
        </a:p>
      </dsp:txBody>
      <dsp:txXfrm>
        <a:off x="626246" y="933"/>
        <a:ext cx="2741860" cy="1645116"/>
      </dsp:txXfrm>
    </dsp:sp>
    <dsp:sp modelId="{FFDC84CA-C358-4CA2-91B8-C86C8DAE5CB9}">
      <dsp:nvSpPr>
        <dsp:cNvPr id="0" name=""/>
        <dsp:cNvSpPr/>
      </dsp:nvSpPr>
      <dsp:spPr>
        <a:xfrm>
          <a:off x="3630393" y="56588"/>
          <a:ext cx="2741860" cy="16451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NikoshBAN" pitchFamily="2" charset="0"/>
              <a:cs typeface="NikoshBAN" pitchFamily="2" charset="0"/>
            </a:rPr>
            <a:t>তথ্য</a:t>
          </a:r>
          <a:r>
            <a:rPr lang="en-US" sz="2000" kern="1200" dirty="0" smtClean="0">
              <a:latin typeface="NikoshBAN" pitchFamily="2" charset="0"/>
              <a:cs typeface="NikoshBAN" pitchFamily="2" charset="0"/>
            </a:rPr>
            <a:t> ও </a:t>
          </a:r>
          <a:r>
            <a:rPr lang="en-US" sz="2000" kern="1200" dirty="0" err="1" smtClean="0">
              <a:latin typeface="NikoshBAN" pitchFamily="2" charset="0"/>
              <a:cs typeface="NikoshBAN" pitchFamily="2" charset="0"/>
            </a:rPr>
            <a:t>যোগাযোগ</a:t>
          </a:r>
          <a:r>
            <a:rPr lang="en-US" sz="20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000" kern="1200" dirty="0" err="1" smtClean="0">
              <a:latin typeface="NikoshBAN" pitchFamily="2" charset="0"/>
              <a:cs typeface="NikoshBAN" pitchFamily="2" charset="0"/>
            </a:rPr>
            <a:t>প্রযুক্তি</a:t>
          </a:r>
          <a:endParaRPr lang="en-US" sz="2000" kern="1200" dirty="0">
            <a:latin typeface="NikoshBAN" pitchFamily="2" charset="0"/>
            <a:cs typeface="NikoshBAN" pitchFamily="2" charset="0"/>
          </a:endParaRPr>
        </a:p>
      </dsp:txBody>
      <dsp:txXfrm>
        <a:off x="3630393" y="56588"/>
        <a:ext cx="2741860" cy="1645116"/>
      </dsp:txXfrm>
    </dsp:sp>
    <dsp:sp modelId="{64634A9F-626E-4175-A8DB-19803E91D7D9}">
      <dsp:nvSpPr>
        <dsp:cNvPr id="0" name=""/>
        <dsp:cNvSpPr/>
      </dsp:nvSpPr>
      <dsp:spPr>
        <a:xfrm>
          <a:off x="709009" y="1920236"/>
          <a:ext cx="5592381" cy="21428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চুন্টা</a:t>
          </a:r>
          <a:r>
            <a:rPr lang="en-US" sz="2700" kern="1200" dirty="0" smtClean="0">
              <a:latin typeface="NikoshBAN" pitchFamily="2" charset="0"/>
              <a:cs typeface="NikoshBAN" pitchFamily="2" charset="0"/>
            </a:rPr>
            <a:t> এ, </a:t>
          </a: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সি</a:t>
          </a:r>
          <a:r>
            <a:rPr lang="en-US" sz="2700" kern="1200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একাডেমী</a:t>
          </a:r>
          <a:endParaRPr lang="en-US" sz="27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সরাইর</a:t>
          </a:r>
          <a:r>
            <a:rPr lang="en-US" sz="2700" kern="1200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2700" kern="1200" dirty="0" err="1" smtClean="0">
              <a:latin typeface="NikoshBAN" pitchFamily="2" charset="0"/>
              <a:cs typeface="NikoshBAN" pitchFamily="2" charset="0"/>
            </a:rPr>
            <a:t>ব্রাহ্মণবাড়িয়া</a:t>
          </a:r>
          <a:r>
            <a:rPr lang="en-US" sz="2700" kern="1200" dirty="0" smtClean="0">
              <a:latin typeface="NikoshBAN" pitchFamily="2" charset="0"/>
              <a:cs typeface="NikoshBAN" pitchFamily="2" charset="0"/>
            </a:rPr>
            <a:t>।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NikoshBAN" pitchFamily="2" charset="0"/>
              <a:cs typeface="NikoshBAN" pitchFamily="2" charset="0"/>
              <a:hlinkClick xmlns:r="http://schemas.openxmlformats.org/officeDocument/2006/relationships" r:id="rId1"/>
            </a:rPr>
            <a:t>sharifbd123@yahoo.com</a:t>
          </a:r>
          <a:endParaRPr lang="en-US" sz="27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latin typeface="NikoshBAN" pitchFamily="2" charset="0"/>
              <a:cs typeface="NikoshBAN" pitchFamily="2" charset="0"/>
            </a:rPr>
            <a:t>01818451771</a:t>
          </a:r>
          <a:endParaRPr lang="en-US" sz="2700" kern="1200" dirty="0">
            <a:latin typeface="NikoshBAN" pitchFamily="2" charset="0"/>
            <a:cs typeface="NikoshBAN" pitchFamily="2" charset="0"/>
          </a:endParaRPr>
        </a:p>
      </dsp:txBody>
      <dsp:txXfrm>
        <a:off x="709009" y="1920236"/>
        <a:ext cx="5592381" cy="2142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83FCE-290C-4874-A0CF-B9A6720DACFD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2F83E-590F-47DB-B5EC-89AE99B5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8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F83E-590F-47DB-B5EC-89AE99B59AE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00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2F83E-590F-47DB-B5EC-89AE99B59AE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7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6884B-90DD-4CC5-9145-4504B58ACB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5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3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39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7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9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82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34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5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2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6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15A37-A2D5-4126-9019-88F9C90BAF2E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906AA-35F9-49F3-A8D0-CE0B55EBB5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5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193" y="391886"/>
            <a:ext cx="9144000" cy="5759531"/>
          </a:xfrm>
        </p:spPr>
        <p:txBody>
          <a:bodyPr>
            <a:prstTxWarp prst="textArchDown">
              <a:avLst>
                <a:gd name="adj" fmla="val 21551441"/>
              </a:avLst>
            </a:prstTxWarp>
            <a:normAutofit/>
          </a:bodyPr>
          <a:lstStyle/>
          <a:p>
            <a:r>
              <a:rPr lang="bn-BD" sz="7200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reflection blurRad="6350" stA="60000" endA="900" endPos="60000" dist="29997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বিছমিল্লাহির রাহমানির রাহিম</a:t>
            </a:r>
            <a:endParaRPr lang="en-US" sz="7200" dirty="0"/>
          </a:p>
        </p:txBody>
      </p:sp>
      <p:pic>
        <p:nvPicPr>
          <p:cNvPr id="6" name="Content Placeholder 5" descr="m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9870" y="95654"/>
            <a:ext cx="6796644" cy="45228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2179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140" y="243932"/>
            <a:ext cx="6310082" cy="132556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8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1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321170"/>
            <a:ext cx="12025320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শিক্ষার্থীরা দলে বিভক্ত হয়ে যাকাতের নিসাব সম্পর্কে আলোচনা করবে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7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3909" y="486888"/>
            <a:ext cx="5677786" cy="1917277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90577" y="2849526"/>
            <a:ext cx="9080204" cy="255454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যাকাত ফরয হওয়ার শর্ত কি?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যাকাতের মাসারিফ কয়টি?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যাকাতের নিসাব কাকে বলে?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যাকাত প্রদানের সুফল সম্পর্কে বলো?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64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141" y="53162"/>
            <a:ext cx="5922519" cy="231427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" y="2802655"/>
            <a:ext cx="12041579" cy="1446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যাকাতের সামাজিক গুরুত্ব বর্ননা কর।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যাকাতের অর্থনৈতিক গুরুত্বের ওপর আলোচনা      কর।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31929" y="2802655"/>
            <a:ext cx="425302" cy="45720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31929" y="3489688"/>
            <a:ext cx="425302" cy="48909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2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6294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C2724-283E-4E90-9BC5-F35EDCB87222}" type="datetime1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RAFIQUL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-9753600" y="762001"/>
            <a:ext cx="11277600" cy="4374863"/>
            <a:chOff x="-6096000" y="2529195"/>
            <a:chExt cx="7010400" cy="2874583"/>
          </a:xfrm>
        </p:grpSpPr>
        <p:sp>
          <p:nvSpPr>
            <p:cNvPr id="11" name="Rectangle 10"/>
            <p:cNvSpPr/>
            <p:nvPr/>
          </p:nvSpPr>
          <p:spPr>
            <a:xfrm>
              <a:off x="-6096000" y="4615080"/>
              <a:ext cx="7010400" cy="788698"/>
            </a:xfrm>
            <a:prstGeom prst="rect">
              <a:avLst/>
            </a:prstGeom>
            <a:noFill/>
            <a:scene3d>
              <a:camera prst="orthographicFront"/>
              <a:lightRig rig="flat" dir="t">
                <a:rot lat="0" lon="0" rev="18900000"/>
              </a:lightRig>
            </a:scene3d>
            <a:sp3d>
              <a:bevelT w="101600" prst="riblet"/>
            </a:sp3d>
          </p:spPr>
          <p:txBody>
            <a:bodyPr wrap="square" lIns="91440" tIns="45720" rIns="91440" bIns="45720">
              <a:spAutoFit/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r>
                <a:rPr lang="en-US" sz="7200" b="1" cap="none" spc="0" dirty="0" err="1" smtClean="0">
                  <a:ln/>
                  <a:solidFill>
                    <a:srgbClr val="FF0000"/>
                  </a:solidFill>
                  <a:effectLst/>
                  <a:latin typeface="NikoshBAN" pitchFamily="2" charset="0"/>
                  <a:cs typeface="NikoshBAN" pitchFamily="2" charset="0"/>
                </a:rPr>
                <a:t>সবাইকে</a:t>
              </a:r>
              <a:r>
                <a:rPr lang="en-US" sz="7200" b="1" cap="none" spc="0" dirty="0" smtClean="0">
                  <a:ln/>
                  <a:solidFill>
                    <a:srgbClr val="FF0000"/>
                  </a:solidFill>
                  <a:effectLst/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7200" b="1" dirty="0" err="1" smtClean="0">
                  <a:ln/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অনেক</a:t>
              </a:r>
              <a:r>
                <a:rPr lang="en-US" sz="7200" b="1" dirty="0" smtClean="0">
                  <a:ln/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7200" b="1" cap="none" spc="0" dirty="0" smtClean="0">
                  <a:ln/>
                  <a:solidFill>
                    <a:srgbClr val="FF0000"/>
                  </a:solidFill>
                  <a:effectLst/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US" sz="7200" b="1" cap="none" spc="0" dirty="0">
                <a:ln/>
                <a:solidFill>
                  <a:srgbClr val="FF0000"/>
                </a:solidFill>
                <a:effectLst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810000" y="2529195"/>
              <a:ext cx="3810000" cy="26860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228336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875 0.01389 " pathEditMode="relative" rAng="0" ptsTypes="AA">
                                      <p:cBhvr>
                                        <p:cTn id="1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0" y="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5110" y="-351495"/>
            <a:ext cx="13253156" cy="72885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-112888" y="0"/>
            <a:ext cx="8511822" cy="37702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bn-BD" sz="13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bn-BD" sz="23900" b="1" dirty="0" smtClean="0">
                <a:ln/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b="1" dirty="0">
              <a:ln/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3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10972800" cy="11430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448353"/>
              </p:ext>
            </p:extLst>
          </p:nvPr>
        </p:nvGraphicFramePr>
        <p:xfrm>
          <a:off x="508000" y="457201"/>
          <a:ext cx="10972800" cy="1523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Vertical Scroll 5"/>
          <p:cNvSpPr/>
          <p:nvPr/>
        </p:nvSpPr>
        <p:spPr>
          <a:xfrm>
            <a:off x="8128000" y="2667000"/>
            <a:ext cx="3454400" cy="2667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25583531"/>
              </p:ext>
            </p:extLst>
          </p:nvPr>
        </p:nvGraphicFramePr>
        <p:xfrm>
          <a:off x="914400" y="2133600"/>
          <a:ext cx="7010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8" name="Picture 7" descr="phphsQXEoAM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42401" y="3352800"/>
            <a:ext cx="1673412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41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F3D6006-CCEA-4232-9825-44CDEAC756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8F3D6006-CCEA-4232-9825-44CDEAC756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FDC84CA-C358-4CA2-91B8-C86C8DAE5C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FFDC84CA-C358-4CA2-91B8-C86C8DAE5C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4634A9F-626E-4175-A8DB-19803E91D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64634A9F-626E-4175-A8DB-19803E91D7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animBg="1"/>
      <p:bldGraphic spid="7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subTitle" idx="1"/>
          </p:nvPr>
        </p:nvSpPr>
        <p:spPr>
          <a:xfrm>
            <a:off x="1820883" y="2636322"/>
            <a:ext cx="8451273" cy="2921330"/>
          </a:xfrm>
          <a:solidFill>
            <a:schemeClr val="accent1">
              <a:alpha val="20000"/>
            </a:schemeClr>
          </a:solidFill>
        </p:spPr>
        <p:txBody>
          <a:bodyPr>
            <a:noAutofit/>
          </a:bodyPr>
          <a:lstStyle/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শ্রেণি-দশম</a:t>
            </a:r>
          </a:p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বিষয়-ইসলাম ও নৈতিক শিক্ষা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অধ্যায়-৪ </a:t>
            </a:r>
            <a:endParaRPr lang="bn-BD" sz="3200" b="1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পাঠ-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৪</a:t>
            </a:r>
            <a:endParaRPr lang="bn-BD" sz="3200" b="1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>
                <a:latin typeface="NikoshBAN" pitchFamily="2" charset="0"/>
                <a:cs typeface="NikoshBAN" pitchFamily="2" charset="0"/>
              </a:rPr>
              <a:t>সময়-৪৫ মিনিট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  <a:p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Diagram group"/>
          <p:cNvGrpSpPr/>
          <p:nvPr/>
        </p:nvGrpSpPr>
        <p:grpSpPr>
          <a:xfrm>
            <a:off x="1564602" y="838651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6000" kern="1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6000" u="sng" dirty="0" smtClean="0">
                    <a:solidFill>
                      <a:schemeClr val="bg1"/>
                    </a:solidFill>
                    <a:uFill>
                      <a:solidFill>
                        <a:srgbClr val="0070C0"/>
                      </a:solidFill>
                    </a:uFill>
                    <a:latin typeface="NikoshBAN" pitchFamily="2" charset="0"/>
                    <a:cs typeface="NikoshBAN" pitchFamily="2" charset="0"/>
                  </a:rPr>
                  <a:t>পাঠ</a:t>
                </a:r>
                <a:r>
                  <a:rPr lang="en-US" sz="6000" u="sng" dirty="0" smtClean="0">
                    <a:solidFill>
                      <a:schemeClr val="bg1"/>
                    </a:solidFill>
                    <a:uFill>
                      <a:solidFill>
                        <a:srgbClr val="0070C0"/>
                      </a:solidFill>
                    </a:u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6000" u="sng" dirty="0" err="1" smtClean="0">
                    <a:solidFill>
                      <a:schemeClr val="bg1"/>
                    </a:solidFill>
                    <a:uFill>
                      <a:solidFill>
                        <a:srgbClr val="0070C0"/>
                      </a:solidFill>
                    </a:uFill>
                    <a:latin typeface="NikoshBAN" pitchFamily="2" charset="0"/>
                    <a:cs typeface="NikoshBAN" pitchFamily="2" charset="0"/>
                  </a:rPr>
                  <a:t>পরিচিতি</a:t>
                </a:r>
                <a:endParaRPr lang="en-US" sz="6000" kern="12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190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n Ribbon 11"/>
          <p:cNvSpPr/>
          <p:nvPr/>
        </p:nvSpPr>
        <p:spPr>
          <a:xfrm>
            <a:off x="333191" y="-69574"/>
            <a:ext cx="11689011" cy="164335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120" y="391198"/>
            <a:ext cx="115908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নিচের ছবিগুলো দেখিও বলি</a:t>
            </a:r>
            <a:endParaRPr lang="en-US" sz="54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5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9" y="2034553"/>
            <a:ext cx="11631168" cy="461261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05390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Ribbon 7"/>
          <p:cNvSpPr/>
          <p:nvPr/>
        </p:nvSpPr>
        <p:spPr>
          <a:xfrm>
            <a:off x="2037696" y="273133"/>
            <a:ext cx="7280476" cy="233808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যাকাত</a:t>
            </a:r>
            <a:endParaRPr lang="en-US" sz="9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256" y="2425620"/>
            <a:ext cx="85725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86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Ribbon 7"/>
          <p:cNvSpPr/>
          <p:nvPr/>
        </p:nvSpPr>
        <p:spPr>
          <a:xfrm>
            <a:off x="2930770" y="-246185"/>
            <a:ext cx="7104184" cy="131298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23" y="3614322"/>
            <a:ext cx="6370872" cy="371888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34554" y="1436130"/>
            <a:ext cx="9864523" cy="707887"/>
            <a:chOff x="334554" y="1436130"/>
            <a:chExt cx="9864523" cy="707887"/>
          </a:xfrm>
        </p:grpSpPr>
        <p:sp>
          <p:nvSpPr>
            <p:cNvPr id="12" name="Rectangle 11"/>
            <p:cNvSpPr/>
            <p:nvPr/>
          </p:nvSpPr>
          <p:spPr>
            <a:xfrm>
              <a:off x="334554" y="1436131"/>
              <a:ext cx="986452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2"/>
              <a:r>
                <a:rPr lang="bn-BD" sz="4000" dirty="0">
                  <a:latin typeface="NikoshBAN" pitchFamily="2" charset="0"/>
                  <a:cs typeface="NikoshBAN" pitchFamily="2" charset="0"/>
                </a:rPr>
                <a:t>যাকাত </a:t>
              </a:r>
              <a:r>
                <a:rPr lang="bn-BD" sz="4000" dirty="0" smtClean="0">
                  <a:latin typeface="NikoshBAN" pitchFamily="2" charset="0"/>
                  <a:cs typeface="NikoshBAN" pitchFamily="2" charset="0"/>
                </a:rPr>
                <a:t>শব্দের অর্থ বলতে পারবে</a:t>
              </a:r>
              <a:r>
                <a:rPr lang="bn-BD" sz="4000" dirty="0">
                  <a:latin typeface="NikoshBAN" pitchFamily="2" charset="0"/>
                  <a:cs typeface="NikoshBAN" pitchFamily="2" charset="0"/>
                </a:rPr>
                <a:t>।</a:t>
              </a:r>
            </a:p>
          </p:txBody>
        </p:sp>
        <p:sp>
          <p:nvSpPr>
            <p:cNvPr id="15" name="5-Point Star 14"/>
            <p:cNvSpPr/>
            <p:nvPr/>
          </p:nvSpPr>
          <p:spPr>
            <a:xfrm>
              <a:off x="813870" y="1436130"/>
              <a:ext cx="417800" cy="41972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29055" y="2682424"/>
            <a:ext cx="9470022" cy="712170"/>
            <a:chOff x="729055" y="2682424"/>
            <a:chExt cx="9470022" cy="712170"/>
          </a:xfrm>
        </p:grpSpPr>
        <p:sp>
          <p:nvSpPr>
            <p:cNvPr id="14" name="TextBox 13"/>
            <p:cNvSpPr txBox="1"/>
            <p:nvPr/>
          </p:nvSpPr>
          <p:spPr>
            <a:xfrm>
              <a:off x="1076296" y="2686708"/>
              <a:ext cx="912278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dirty="0" smtClean="0">
                  <a:latin typeface="NikoshBAN" pitchFamily="2" charset="0"/>
                  <a:cs typeface="NikoshBAN" pitchFamily="2" charset="0"/>
                </a:rPr>
                <a:t>যাকাত সম্পর্কে বলতে পারবে</a:t>
              </a:r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7" name="5-Point Star 16"/>
            <p:cNvSpPr/>
            <p:nvPr/>
          </p:nvSpPr>
          <p:spPr>
            <a:xfrm>
              <a:off x="729055" y="2682424"/>
              <a:ext cx="347241" cy="53243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60934" y="3882036"/>
            <a:ext cx="11829327" cy="1643056"/>
            <a:chOff x="160934" y="3882036"/>
            <a:chExt cx="11829327" cy="1643056"/>
          </a:xfrm>
        </p:grpSpPr>
        <p:sp>
          <p:nvSpPr>
            <p:cNvPr id="9" name="TextBox 8"/>
            <p:cNvSpPr txBox="1"/>
            <p:nvPr/>
          </p:nvSpPr>
          <p:spPr>
            <a:xfrm>
              <a:off x="160934" y="3986209"/>
              <a:ext cx="11829327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2"/>
              <a:r>
                <a:rPr lang="bn-BD" sz="4000" dirty="0" smtClean="0">
                  <a:latin typeface="NikoshBAN" pitchFamily="2" charset="0"/>
                  <a:cs typeface="NikoshBAN" pitchFamily="2" charset="0"/>
                </a:rPr>
                <a:t>যাকাতের ফজিলত বর্ণনা করতে পারবে</a:t>
              </a:r>
              <a:r>
                <a:rPr lang="bn-BD" sz="4000" dirty="0">
                  <a:latin typeface="NikoshBAN" pitchFamily="2" charset="0"/>
                  <a:cs typeface="NikoshBAN" pitchFamily="2" charset="0"/>
                </a:rPr>
                <a:t>।</a:t>
              </a:r>
            </a:p>
            <a:p>
              <a:pPr lvl="2"/>
              <a:r>
                <a:rPr lang="bn-BD" sz="54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5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8" name="5-Point Star 17"/>
            <p:cNvSpPr/>
            <p:nvPr/>
          </p:nvSpPr>
          <p:spPr>
            <a:xfrm>
              <a:off x="577434" y="3882036"/>
              <a:ext cx="472873" cy="57873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8291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সংশ্লিষ্ট যাকাত বিষয়ে আলোচনা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1" y="1698880"/>
            <a:ext cx="12134169" cy="6273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0794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Alternate Process 8"/>
          <p:cNvSpPr/>
          <p:nvPr/>
        </p:nvSpPr>
        <p:spPr>
          <a:xfrm>
            <a:off x="2497561" y="130628"/>
            <a:ext cx="5924811" cy="18037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যাকাতের উদ্দেশ্য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626" y="2229633"/>
            <a:ext cx="11461314" cy="175432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যাকাত আদায়ে মন জয় করা।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যাকাত আদায়ের মাধ্যমে আল্লাহর পথে আনা।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যাকাত আদায়ে অসহায় গরিব লোকদের অন্ন যোগাড়।</a:t>
            </a:r>
          </a:p>
        </p:txBody>
      </p:sp>
    </p:spTree>
    <p:extLst>
      <p:ext uri="{BB962C8B-B14F-4D97-AF65-F5344CB8AC3E}">
        <p14:creationId xmlns:p14="http://schemas.microsoft.com/office/powerpoint/2010/main" val="271382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149</Words>
  <Application>Microsoft Office PowerPoint</Application>
  <PresentationFormat>Custom</PresentationFormat>
  <Paragraphs>44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পাঠ সংশ্লিষ্ট যাকাত বিষয়ে আলোচনা</vt:lpstr>
      <vt:lpstr>PowerPoint Presentation</vt:lpstr>
      <vt:lpstr>দলগত কাজ</vt:lpstr>
      <vt:lpstr>মূল্যায়ন</vt:lpstr>
      <vt:lpstr>বাড়ীর কাজ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NAKIBUZZAMAN</dc:creator>
  <cp:lastModifiedBy>Arif Telecom</cp:lastModifiedBy>
  <cp:revision>75</cp:revision>
  <dcterms:created xsi:type="dcterms:W3CDTF">2016-09-30T13:00:49Z</dcterms:created>
  <dcterms:modified xsi:type="dcterms:W3CDTF">2019-09-30T18:59:43Z</dcterms:modified>
</cp:coreProperties>
</file>