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74" r:id="rId4"/>
    <p:sldId id="260" r:id="rId5"/>
    <p:sldId id="272" r:id="rId6"/>
    <p:sldId id="261" r:id="rId7"/>
    <p:sldId id="277" r:id="rId8"/>
    <p:sldId id="263" r:id="rId9"/>
    <p:sldId id="266" r:id="rId10"/>
    <p:sldId id="262" r:id="rId11"/>
    <p:sldId id="271" r:id="rId12"/>
    <p:sldId id="264" r:id="rId13"/>
    <p:sldId id="265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6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91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6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1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3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3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568C29-742F-4F3C-8309-997B8DB57E3D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561510-5DA1-435A-9725-5A84F177324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15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3" y="501077"/>
            <a:ext cx="4394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Welcome all of you.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7" y="1481918"/>
            <a:ext cx="5506870" cy="440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30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952" y="800827"/>
            <a:ext cx="846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 in Pairs and discuss the following questions-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6537" y="1528551"/>
            <a:ext cx="348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(a). What is dream?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32759" y="3084400"/>
            <a:ext cx="510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(b). Do you have any dreams?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28294" y="4187081"/>
            <a:ext cx="936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(c). Is there any relation between dream and action 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55388" y="3043451"/>
            <a:ext cx="4583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Ans</a:t>
            </a:r>
            <a:r>
              <a:rPr lang="en-US" sz="3600" dirty="0" smtClean="0"/>
              <a:t>: Yes, I have a dream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96285" y="2279176"/>
            <a:ext cx="1116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: Dreams can be a clear or unclear image, feelings or thoughts 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73958" y="5090619"/>
            <a:ext cx="8964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Ans</a:t>
            </a:r>
            <a:r>
              <a:rPr lang="en-US" sz="3600" dirty="0" smtClean="0"/>
              <a:t>: Yes. If there is no dream, there is no action.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3662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352" y="1992578"/>
            <a:ext cx="9453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Ans</a:t>
            </a:r>
            <a:r>
              <a:rPr lang="en-US" sz="3600" dirty="0" smtClean="0"/>
              <a:t>: Yes, because if people do not dream, life becomes meaningless.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05970" y="1064525"/>
            <a:ext cx="7131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(d). Do you like a dreamer? Why? Why not?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4524" y="4517406"/>
            <a:ext cx="9538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Ans</a:t>
            </a:r>
            <a:r>
              <a:rPr lang="en-US" sz="3200" dirty="0" smtClean="0"/>
              <a:t>: I dream for future. Actually, dreams have no purpose </a:t>
            </a:r>
          </a:p>
          <a:p>
            <a:r>
              <a:rPr lang="en-US" sz="3200" dirty="0" smtClean="0"/>
              <a:t>but essential for mental, emotional well-being. 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296535" y="3521125"/>
            <a:ext cx="9435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(c). Why do you dream? What is the purpose of dream?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14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013" y="740063"/>
            <a:ext cx="6513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Guess the meaning of the words-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14951" y="1489970"/>
            <a:ext cx="164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Silvery=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95414" y="3155033"/>
            <a:ext cx="1811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Reverie=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638529" y="3283232"/>
            <a:ext cx="2160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Nightmare=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95414" y="2304883"/>
            <a:ext cx="2372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Short listing=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79453" y="1638569"/>
            <a:ext cx="2591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Hallucination=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95414" y="5114983"/>
            <a:ext cx="2121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Haunting=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77987" y="4128312"/>
            <a:ext cx="2113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Shadowy=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521497" y="4128313"/>
            <a:ext cx="2386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Fragments=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09180" y="1496777"/>
            <a:ext cx="118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Shiny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612808" y="3180060"/>
            <a:ext cx="2162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Indifferent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114586" y="3242288"/>
            <a:ext cx="3252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Frightening dream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7531" y="2295501"/>
            <a:ext cx="3074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List of candidates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800686" y="1504270"/>
            <a:ext cx="3570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Seeing something is not really there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021569" y="5124278"/>
            <a:ext cx="230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Frightening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926033" y="4128312"/>
            <a:ext cx="227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Mysterious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7941797" y="4194557"/>
            <a:ext cx="3434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small part of </a:t>
            </a:r>
          </a:p>
          <a:p>
            <a:r>
              <a:rPr lang="en-US" sz="3600" dirty="0"/>
              <a:t>b</a:t>
            </a:r>
            <a:r>
              <a:rPr lang="en-US" sz="3600" dirty="0" smtClean="0"/>
              <a:t>roken something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9576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3" grpId="0"/>
      <p:bldP spid="15" grpId="0"/>
      <p:bldP spid="17" grpId="0"/>
      <p:bldP spid="19" grpId="0"/>
      <p:bldP spid="8" grpId="0"/>
      <p:bldP spid="12" grpId="0"/>
      <p:bldP spid="16" grpId="0"/>
      <p:bldP spid="18" grpId="0"/>
      <p:bldP spid="20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28" y="259308"/>
            <a:ext cx="11485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Find out the meaning of the words individually </a:t>
            </a:r>
            <a:r>
              <a:rPr lang="en-US" sz="2000" dirty="0" smtClean="0"/>
              <a:t>(You can use dictionary)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6728" y="1300917"/>
            <a:ext cx="1694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Clutter=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6728" y="3057102"/>
            <a:ext cx="2600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Incorporate=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3647" y="2138322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Stimuli=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8249" y="2114387"/>
            <a:ext cx="3147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Psychotherapy=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0539" y="4899045"/>
            <a:ext cx="2141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Empirical=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59972" y="1273621"/>
            <a:ext cx="183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Baffling=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48874" y="3057101"/>
            <a:ext cx="267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Perspective= 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30710" y="4899045"/>
            <a:ext cx="2549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Awareness=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30539" y="4029965"/>
            <a:ext cx="244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Repressed=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2379297" y="1273622"/>
            <a:ext cx="251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unnecessary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65130" y="3004956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include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351931" y="2101251"/>
            <a:ext cx="1280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Excite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615817" y="4916572"/>
            <a:ext cx="2659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Experimental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8399292" y="2101251"/>
            <a:ext cx="3523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Mental treatment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919029" y="1271431"/>
            <a:ext cx="165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Difficult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8180728" y="3093150"/>
            <a:ext cx="1714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Attitude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9038174" y="4899044"/>
            <a:ext cx="222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Realization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741271" y="4059196"/>
            <a:ext cx="3572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 restrain or stop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4323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3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5" grpId="0"/>
      <p:bldP spid="27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768" y="641444"/>
            <a:ext cx="615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Freud’s Theory about Dream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2" y="1678675"/>
            <a:ext cx="104405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dirty="0" err="1" smtClean="0"/>
              <a:t>i</a:t>
            </a:r>
            <a:r>
              <a:rPr lang="en-US" sz="3200" dirty="0" smtClean="0"/>
              <a:t>).Dreams are a subjective interpretation of signals generated by the brain during sleep. Dreams are not meaningless. Instead, during dreams, the cognitive elements in our brain produce new ideas.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8172" y="4070123"/>
            <a:ext cx="99767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(ii). Dreams are the results of our brains trying to interpret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external stimuli during sleep.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3877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" y="900752"/>
            <a:ext cx="11184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(iii). Dreams serve to ‘clean up’ clutter from the mind, much like </a:t>
            </a:r>
          </a:p>
          <a:p>
            <a:r>
              <a:rPr lang="en-US" sz="3200" dirty="0" smtClean="0"/>
              <a:t>clean up operations in a computer, refreshing the mind to prepare</a:t>
            </a:r>
          </a:p>
          <a:p>
            <a:r>
              <a:rPr lang="en-US" sz="3200" dirty="0" smtClean="0"/>
              <a:t> for the next day.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21155" y="3058778"/>
            <a:ext cx="11498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(iv). Dreams function as a form of psychotherapy. In this theory, the </a:t>
            </a:r>
          </a:p>
          <a:p>
            <a:r>
              <a:rPr lang="en-US" sz="3200" dirty="0" smtClean="0"/>
              <a:t>dreamer is able to make connections between different thoughts </a:t>
            </a:r>
          </a:p>
          <a:p>
            <a:r>
              <a:rPr lang="en-US" sz="3200" dirty="0" smtClean="0"/>
              <a:t>and emotions in a safe environment.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149516"/>
            <a:ext cx="1110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(v). Dreams are the impression of day’s activities.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0725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401" y="818866"/>
            <a:ext cx="3007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/>
              <a:t>Homework</a:t>
            </a:r>
            <a:endParaRPr lang="en-US" sz="4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78424" y="2552131"/>
            <a:ext cx="9914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Now, </a:t>
            </a:r>
            <a:r>
              <a:rPr lang="en-US" sz="3600" dirty="0"/>
              <a:t>w</a:t>
            </a:r>
            <a:r>
              <a:rPr lang="en-US" sz="3600" dirty="0" smtClean="0"/>
              <a:t>rite a paragraph about 100 words narrating </a:t>
            </a:r>
          </a:p>
          <a:p>
            <a:r>
              <a:rPr lang="en-US" sz="3600" dirty="0" smtClean="0"/>
              <a:t>what you would do if you won a million Taka lottery.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2892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457" y="450373"/>
            <a:ext cx="2380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Thanks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1252603"/>
            <a:ext cx="1062207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03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96" y="357803"/>
            <a:ext cx="3835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Teacher’s Identity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402005" y="1470360"/>
            <a:ext cx="7014949" cy="759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Name: Md. </a:t>
            </a:r>
            <a:r>
              <a:rPr lang="en-US" sz="4000" dirty="0" err="1" smtClean="0"/>
              <a:t>Abdur</a:t>
            </a:r>
            <a:r>
              <a:rPr lang="en-US" sz="4000" dirty="0" smtClean="0"/>
              <a:t>  </a:t>
            </a:r>
            <a:r>
              <a:rPr lang="en-US" sz="4000" dirty="0" err="1" smtClean="0"/>
              <a:t>Rouf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402005" y="2358365"/>
            <a:ext cx="7014949" cy="70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Position: </a:t>
            </a:r>
            <a:r>
              <a:rPr lang="en-US" sz="4000" dirty="0" smtClean="0"/>
              <a:t>Lecturer (English)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402005" y="3196803"/>
            <a:ext cx="7014949" cy="957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Institute Name: </a:t>
            </a:r>
            <a:r>
              <a:rPr lang="en-US" sz="4000" dirty="0" err="1" smtClean="0"/>
              <a:t>Khalna</a:t>
            </a:r>
            <a:r>
              <a:rPr lang="en-US" sz="4000" dirty="0" smtClean="0"/>
              <a:t> </a:t>
            </a:r>
            <a:r>
              <a:rPr lang="en-US" sz="4000" dirty="0" err="1" smtClean="0"/>
              <a:t>Islamia</a:t>
            </a:r>
            <a:r>
              <a:rPr lang="en-US" sz="4000" dirty="0" smtClean="0"/>
              <a:t> </a:t>
            </a:r>
            <a:r>
              <a:rPr lang="en-US" sz="4000" dirty="0" err="1" smtClean="0"/>
              <a:t>Fazil</a:t>
            </a:r>
            <a:r>
              <a:rPr lang="en-US" sz="4000" dirty="0" smtClean="0"/>
              <a:t>(Degree)Madrasah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402005" y="4302270"/>
            <a:ext cx="7014949" cy="70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/>
              <a:t>Patnitala,Naogaon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2402005" y="5157052"/>
            <a:ext cx="7014949" cy="81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Email: </a:t>
            </a:r>
            <a:r>
              <a:rPr lang="en-US" sz="3200" dirty="0" smtClean="0"/>
              <a:t>rouf301285</a:t>
            </a:r>
            <a:r>
              <a:rPr lang="en-US" sz="3200" dirty="0" smtClean="0"/>
              <a:t>@gmail.com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10" y="182073"/>
            <a:ext cx="2367420" cy="17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2533" y="406206"/>
            <a:ext cx="4304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Lesson Introduction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63331" y="1261427"/>
            <a:ext cx="1977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Topic: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121587" y="1226331"/>
            <a:ext cx="158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Dream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31947" y="2730801"/>
            <a:ext cx="1786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Unit: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203471" y="2722732"/>
            <a:ext cx="913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Ten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73227" y="3634429"/>
            <a:ext cx="2427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/>
              <a:t>Lesson 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203474" y="3682386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1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926176" y="4472872"/>
            <a:ext cx="2052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Class 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279679" y="4468563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xi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13581" y="5264964"/>
            <a:ext cx="1931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/>
              <a:t>Time: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97797" y="5292261"/>
            <a:ext cx="2603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45:00 </a:t>
            </a:r>
            <a:r>
              <a:rPr lang="en-US" sz="4000" dirty="0" err="1" smtClean="0"/>
              <a:t>mins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97785" y="2047161"/>
            <a:ext cx="227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/>
              <a:t>Subject: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96752" y="2015557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1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041" y="395786"/>
            <a:ext cx="4549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Learning outcomes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50877" y="1801504"/>
            <a:ext cx="953479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After this lesson, the students will be able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Give the definition of dream.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Explain what is dream?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Describe the purpose of dream.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Delineate Freud’s theory about dream.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9"/>
          <a:stretch/>
        </p:blipFill>
        <p:spPr>
          <a:xfrm>
            <a:off x="1569338" y="1454472"/>
            <a:ext cx="3193732" cy="2148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38" y="3928397"/>
            <a:ext cx="3061438" cy="205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19" y="3907783"/>
            <a:ext cx="3239523" cy="207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7841" y="395786"/>
            <a:ext cx="468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Look at the Pictures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"/>
          <a:stretch/>
        </p:blipFill>
        <p:spPr>
          <a:xfrm>
            <a:off x="6676919" y="1454471"/>
            <a:ext cx="3272300" cy="220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04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9" y="703618"/>
            <a:ext cx="5834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Read the following passage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05719" y="1924333"/>
            <a:ext cx="9376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Passage-01</a:t>
            </a:r>
          </a:p>
          <a:p>
            <a:pPr algn="just"/>
            <a:r>
              <a:rPr lang="en-US" sz="3600" dirty="0" smtClean="0"/>
              <a:t>A dream can include any of the images, thought and emotions that are experienced during sleep. Dreams can be extraordinarily vivid or very vague; filled with joyful emotions or frightening images; focused and understandable or </a:t>
            </a:r>
            <a:r>
              <a:rPr lang="en-US" sz="3600" dirty="0"/>
              <a:t>u</a:t>
            </a:r>
            <a:r>
              <a:rPr lang="en-US" sz="3600" dirty="0" smtClean="0"/>
              <a:t>nclear and confusing.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401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22" y="1148658"/>
            <a:ext cx="93214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Passage-02</a:t>
            </a:r>
          </a:p>
          <a:p>
            <a:pPr algn="just"/>
            <a:r>
              <a:rPr lang="en-US" sz="3600" dirty="0"/>
              <a:t>It is important to consider that science is still unraveling </a:t>
            </a:r>
            <a:r>
              <a:rPr lang="en-US" sz="3600" dirty="0" smtClean="0"/>
              <a:t>the exact </a:t>
            </a:r>
            <a:r>
              <a:rPr lang="en-US" sz="3600" dirty="0"/>
              <a:t>purpose and function of sleep </a:t>
            </a:r>
            <a:r>
              <a:rPr lang="en-US" sz="3600" dirty="0" smtClean="0"/>
              <a:t>itself. Some researchers suggest that dreams serve no real </a:t>
            </a:r>
            <a:r>
              <a:rPr lang="en-US" sz="3600" dirty="0"/>
              <a:t>purpose, while others believe that dreaming is </a:t>
            </a:r>
            <a:r>
              <a:rPr lang="en-US" sz="3600" dirty="0" smtClean="0"/>
              <a:t>essential to mental, emotional </a:t>
            </a:r>
            <a:r>
              <a:rPr lang="en-US" sz="3600" dirty="0"/>
              <a:t>and physical well-being.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72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710</TotalTime>
  <Words>575</Words>
  <Application>Microsoft Office PowerPoint</Application>
  <PresentationFormat>Custom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126</cp:revision>
  <dcterms:created xsi:type="dcterms:W3CDTF">2016-03-14T06:11:16Z</dcterms:created>
  <dcterms:modified xsi:type="dcterms:W3CDTF">2019-09-01T16:35:13Z</dcterms:modified>
</cp:coreProperties>
</file>