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5" r:id="rId10"/>
    <p:sldId id="264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sz="13800" dirty="0" err="1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1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82000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93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6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988819"/>
            <a:ext cx="8853055" cy="479298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22100" b="1" i="1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b="1" i="1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4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88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মৃত্যুঞ্জয়</a:t>
            </a:r>
            <a:r>
              <a:rPr lang="en-US" sz="88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88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কুণ্ডু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দিঘলিয়া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উচ্চবিদ্দ্যালয়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লোহাগড়া,নড়াইল</a:t>
            </a:r>
            <a:endParaRPr lang="bn-IN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"/>
            <a:ext cx="264109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0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IN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জ্ঞা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  <a:p>
            <a:pPr>
              <a:defRPr/>
            </a:pP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তারিখঃ০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০৯/২০১৯</a:t>
            </a:r>
            <a:endPara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ই-মেইলঃ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mjoykundu@gmail.com</a:t>
            </a:r>
          </a:p>
          <a:p>
            <a:pPr>
              <a:defRPr/>
            </a:pP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মোবাইল নম্বরঃ০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1716841586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en-US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</a:t>
            </a:r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নেফ্রনের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ডায়ালাইসিস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রেচনতন্ত্র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5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নেফ্রন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3999" cy="5410199"/>
          </a:xfrm>
        </p:spPr>
      </p:pic>
    </p:spTree>
    <p:extLst>
      <p:ext uri="{BB962C8B-B14F-4D97-AF65-F5344CB8AC3E}">
        <p14:creationId xmlns:p14="http://schemas.microsoft.com/office/powerpoint/2010/main" val="285594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LightBAN" pitchFamily="2" charset="0"/>
                <a:cs typeface="NikoshLightBAN" pitchFamily="2" charset="0"/>
              </a:rPr>
              <a:t>নীচের</a:t>
            </a:r>
            <a:r>
              <a:rPr lang="en-US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 smtClean="0">
                <a:latin typeface="NikoshLightBAN" pitchFamily="2" charset="0"/>
                <a:cs typeface="NikoshLightBAN" pitchFamily="2" charset="0"/>
              </a:rPr>
              <a:t>ভিডিওটি</a:t>
            </a:r>
            <a:r>
              <a:rPr lang="en-US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 smtClean="0">
                <a:latin typeface="NikoshLightBAN" pitchFamily="2" charset="0"/>
                <a:cs typeface="NikoshLightBAN" pitchFamily="2" charset="0"/>
              </a:rPr>
              <a:t>দেখি</a:t>
            </a:r>
            <a:endParaRPr lang="en-US" dirty="0">
              <a:latin typeface="NikoshLightBAN" pitchFamily="2" charset="0"/>
              <a:cs typeface="NikoshLightBAN" pitchFamily="2" charset="0"/>
            </a:endParaRPr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883838"/>
              </p:ext>
            </p:extLst>
          </p:nvPr>
        </p:nvGraphicFramePr>
        <p:xfrm>
          <a:off x="4117975" y="401478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7975" y="401478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984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43200"/>
            <a:ext cx="6510424" cy="3451225"/>
          </a:xfrm>
        </p:spPr>
      </p:pic>
      <p:sp>
        <p:nvSpPr>
          <p:cNvPr id="4" name="Oval 3"/>
          <p:cNvSpPr/>
          <p:nvPr/>
        </p:nvSpPr>
        <p:spPr>
          <a:xfrm>
            <a:off x="3879272" y="2743200"/>
            <a:ext cx="311728" cy="3879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79272" y="3352800"/>
            <a:ext cx="311728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733800" y="3962400"/>
            <a:ext cx="301336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569277" y="4305300"/>
            <a:ext cx="301336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884468" y="4800600"/>
            <a:ext cx="306532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602181" y="5067300"/>
            <a:ext cx="31778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544598" y="5410200"/>
            <a:ext cx="375372" cy="2424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44598" y="5763491"/>
            <a:ext cx="31519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162800" y="2937164"/>
            <a:ext cx="304800" cy="207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162800" y="4236026"/>
            <a:ext cx="685799" cy="297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138551" y="4533900"/>
            <a:ext cx="710048" cy="361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200894" y="4895850"/>
            <a:ext cx="647705" cy="396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152405" y="5292436"/>
            <a:ext cx="696194" cy="360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122965" y="5611091"/>
            <a:ext cx="725634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112568" y="3352800"/>
            <a:ext cx="736031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138551" y="3823854"/>
            <a:ext cx="509156" cy="273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667000" y="4305300"/>
            <a:ext cx="533400" cy="409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7043</TotalTime>
  <Words>104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Waveform</vt:lpstr>
      <vt:lpstr>Package</vt:lpstr>
      <vt:lpstr>শুভেচ্ছা স্বাগতম</vt:lpstr>
      <vt:lpstr>পরিচিতি </vt:lpstr>
      <vt:lpstr>পাঠ পরিচিতি </vt:lpstr>
      <vt:lpstr>শিখন ফল</vt:lpstr>
      <vt:lpstr>মানব রেচনতন্ত্র</vt:lpstr>
      <vt:lpstr>বৃক্ক</vt:lpstr>
      <vt:lpstr>নেফ্রন</vt:lpstr>
      <vt:lpstr>নীচের ভিডিওটি দেখি</vt:lpstr>
      <vt:lpstr>মূল্যায়ন</vt:lpstr>
      <vt:lpstr>বাড়ির কাজ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স্বাগতম</dc:title>
  <dc:creator>M Joy</dc:creator>
  <cp:lastModifiedBy>M Joy</cp:lastModifiedBy>
  <cp:revision>23</cp:revision>
  <dcterms:created xsi:type="dcterms:W3CDTF">2019-08-21T09:46:59Z</dcterms:created>
  <dcterms:modified xsi:type="dcterms:W3CDTF">2019-09-08T05:21:08Z</dcterms:modified>
</cp:coreProperties>
</file>