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6" r:id="rId4"/>
    <p:sldId id="257" r:id="rId5"/>
    <p:sldId id="260" r:id="rId6"/>
    <p:sldId id="261" r:id="rId7"/>
    <p:sldId id="258" r:id="rId8"/>
    <p:sldId id="259" r:id="rId9"/>
    <p:sldId id="262" r:id="rId10"/>
    <p:sldId id="265" r:id="rId11"/>
    <p:sldId id="267" r:id="rId12"/>
    <p:sldId id="263" r:id="rId13"/>
    <p:sldId id="266" r:id="rId14"/>
    <p:sldId id="269" r:id="rId15"/>
    <p:sldId id="268" r:id="rId16"/>
    <p:sldId id="264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5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4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9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7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9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6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  <a:alpha val="1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022A-141F-4A7A-8BFF-3E708022E4DC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9EDD-74D1-42BB-BC6B-175658312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8" y="1069913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990600"/>
            <a:ext cx="2160444" cy="2160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978559"/>
            <a:ext cx="2083377" cy="2083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68" y="956478"/>
            <a:ext cx="2079914" cy="2079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254" y="11083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এসো আমরা ছবি গুলো দেখি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14938414">
            <a:off x="3572496" y="3217695"/>
            <a:ext cx="3303061" cy="3222982"/>
          </a:xfrm>
          <a:prstGeom prst="wedgeEllipseCallout">
            <a:avLst>
              <a:gd name="adj1" fmla="val -24267"/>
              <a:gd name="adj2" fmla="val 620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39488" y="3886200"/>
            <a:ext cx="984538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328" y="3886200"/>
            <a:ext cx="1858459" cy="2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8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91" y="341746"/>
            <a:ext cx="8263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 লেখার নিয়মঃ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5304751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থেকে ডানে হাত ঘুরাতে হবে।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7091" y="1593273"/>
            <a:ext cx="2022763" cy="27431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2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9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করি।এখানে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402" y="1845641"/>
            <a:ext cx="2520544" cy="2241450"/>
            <a:chOff x="15490" y="1816836"/>
            <a:chExt cx="3940801" cy="30011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446" y="2090507"/>
              <a:ext cx="2143198" cy="1969178"/>
            </a:xfrm>
            <a:prstGeom prst="rect">
              <a:avLst/>
            </a:prstGeom>
            <a:ln>
              <a:noFill/>
              <a:prstDash val="solid"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0" y="2149315"/>
              <a:ext cx="2143198" cy="1969178"/>
            </a:xfrm>
            <a:prstGeom prst="rect">
              <a:avLst/>
            </a:prstGeom>
            <a:ln>
              <a:noFill/>
              <a:prstDash val="solid"/>
            </a:ln>
          </p:spPr>
        </p:pic>
        <p:sp>
          <p:nvSpPr>
            <p:cNvPr id="6" name="Rectangle 5"/>
            <p:cNvSpPr/>
            <p:nvPr/>
          </p:nvSpPr>
          <p:spPr>
            <a:xfrm>
              <a:off x="136649" y="1816836"/>
              <a:ext cx="3819642" cy="300116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59167" y="1845641"/>
            <a:ext cx="2641488" cy="2241450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937329" y="1849524"/>
            <a:ext cx="2715325" cy="2237567"/>
            <a:chOff x="4077450" y="1837320"/>
            <a:chExt cx="3960688" cy="29928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910" y="2149315"/>
              <a:ext cx="2143198" cy="1969178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077450" y="1837320"/>
              <a:ext cx="3960688" cy="299284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257605" y="4277629"/>
            <a:ext cx="2443050" cy="113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7328" y="4313501"/>
            <a:ext cx="2715325" cy="113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896" y="4274203"/>
            <a:ext cx="2443050" cy="113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3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030" y="2187808"/>
            <a:ext cx="2738792" cy="230106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328020" y="2187808"/>
            <a:ext cx="2738792" cy="230106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241391" y="2187807"/>
            <a:ext cx="2738792" cy="230106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04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করি।এখানে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arb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036" y="2446455"/>
            <a:ext cx="762000" cy="762000"/>
          </a:xfrm>
          <a:prstGeom prst="rect">
            <a:avLst/>
          </a:prstGeom>
        </p:spPr>
      </p:pic>
      <p:pic>
        <p:nvPicPr>
          <p:cNvPr id="7" name="Picture 6" descr="catsey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426" y="2501873"/>
            <a:ext cx="762000" cy="762000"/>
          </a:xfrm>
          <a:prstGeom prst="rect">
            <a:avLst/>
          </a:prstGeom>
        </p:spPr>
      </p:pic>
      <p:pic>
        <p:nvPicPr>
          <p:cNvPr id="8" name="Picture 7" descr="sphere glass marble blue 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426" y="3553693"/>
            <a:ext cx="761999" cy="761999"/>
          </a:xfrm>
          <a:prstGeom prst="rect">
            <a:avLst/>
          </a:prstGeom>
        </p:spPr>
      </p:pic>
      <p:pic>
        <p:nvPicPr>
          <p:cNvPr id="9" name="Picture 8" descr="marb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163" y="3574474"/>
            <a:ext cx="762000" cy="762000"/>
          </a:xfrm>
          <a:prstGeom prst="rect">
            <a:avLst/>
          </a:prstGeom>
        </p:spPr>
      </p:pic>
      <p:pic>
        <p:nvPicPr>
          <p:cNvPr id="11" name="Picture 10" descr="marb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605" y="2425673"/>
            <a:ext cx="762000" cy="762000"/>
          </a:xfrm>
          <a:prstGeom prst="rect">
            <a:avLst/>
          </a:prstGeom>
        </p:spPr>
      </p:pic>
      <p:pic>
        <p:nvPicPr>
          <p:cNvPr id="12" name="Picture 11" descr="catsey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995" y="2481091"/>
            <a:ext cx="762000" cy="762000"/>
          </a:xfrm>
          <a:prstGeom prst="rect">
            <a:avLst/>
          </a:prstGeom>
        </p:spPr>
      </p:pic>
      <p:pic>
        <p:nvPicPr>
          <p:cNvPr id="13" name="Picture 12" descr="sphere glass marble blue 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0607" y="3536374"/>
            <a:ext cx="761999" cy="761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79282" y="4887239"/>
            <a:ext cx="2443050" cy="113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9005" y="4923111"/>
            <a:ext cx="2715325" cy="113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573" y="4883813"/>
            <a:ext cx="2443050" cy="113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7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900" b="1" dirty="0" smtClean="0">
                <a:latin typeface="NikoshBAN" pitchFamily="2" charset="0"/>
                <a:cs typeface="NikoshBAN" pitchFamily="2" charset="0"/>
              </a:rPr>
              <a:t>দলের কাজ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0" y="2230500"/>
            <a:ext cx="850040" cy="1122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80" y="2230500"/>
            <a:ext cx="850040" cy="112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5" y="5160820"/>
            <a:ext cx="850040" cy="11220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29000" y="2438400"/>
            <a:ext cx="1066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29000" y="5323527"/>
            <a:ext cx="1066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29000" y="3789218"/>
            <a:ext cx="1066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6745" y="2382949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745" y="5085997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745" y="3551688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0691" y="130781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খালি ঘরে ছবির সংখ্যা লিখ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54182" y="2022762"/>
            <a:ext cx="2452254" cy="1487361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n 15"/>
          <p:cNvSpPr/>
          <p:nvPr/>
        </p:nvSpPr>
        <p:spPr>
          <a:xfrm>
            <a:off x="554182" y="3638589"/>
            <a:ext cx="2452254" cy="129677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n 16"/>
          <p:cNvSpPr/>
          <p:nvPr/>
        </p:nvSpPr>
        <p:spPr>
          <a:xfrm>
            <a:off x="554182" y="5018037"/>
            <a:ext cx="2452254" cy="129677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9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81" y="160097"/>
            <a:ext cx="825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বইয়ের সাথে সংযোগ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93" y="743292"/>
            <a:ext cx="6400800" cy="599001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7121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745841"/>
            <a:ext cx="4655127" cy="5001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99164" y="1"/>
            <a:ext cx="227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5" y="1718300"/>
            <a:ext cx="4131580" cy="5001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5746" y="884872"/>
            <a:ext cx="227214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2054" y="884872"/>
            <a:ext cx="220833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- 2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9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849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79687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কাছে ৪টি বেলুন আছে । একটি একটি করে সবগুলো উড়ে গেল তাহলে এখন কত টি থাকল?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১,৩,০,৪,২,৫ এগুলোর মধ্যে শূন্য কোনটি ?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0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1177636"/>
            <a:ext cx="7813964" cy="3380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bn-BD" sz="199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199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2" y="526473"/>
            <a:ext cx="6968837" cy="28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en-US" sz="9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9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0" y="2632363"/>
            <a:ext cx="4856112" cy="3103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005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" y="1424542"/>
            <a:ext cx="283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12618" y="1954310"/>
            <a:ext cx="2507673" cy="156182"/>
          </a:xfrm>
          <a:custGeom>
            <a:avLst/>
            <a:gdLst>
              <a:gd name="connsiteX0" fmla="*/ 0 w 3006436"/>
              <a:gd name="connsiteY0" fmla="*/ 194003 h 208243"/>
              <a:gd name="connsiteX1" fmla="*/ 443345 w 3006436"/>
              <a:gd name="connsiteY1" fmla="*/ 39 h 208243"/>
              <a:gd name="connsiteX2" fmla="*/ 831273 w 3006436"/>
              <a:gd name="connsiteY2" fmla="*/ 207857 h 208243"/>
              <a:gd name="connsiteX3" fmla="*/ 1108364 w 3006436"/>
              <a:gd name="connsiteY3" fmla="*/ 55457 h 208243"/>
              <a:gd name="connsiteX4" fmla="*/ 1440873 w 3006436"/>
              <a:gd name="connsiteY4" fmla="*/ 194003 h 208243"/>
              <a:gd name="connsiteX5" fmla="*/ 1648691 w 3006436"/>
              <a:gd name="connsiteY5" fmla="*/ 41603 h 208243"/>
              <a:gd name="connsiteX6" fmla="*/ 1953491 w 3006436"/>
              <a:gd name="connsiteY6" fmla="*/ 180148 h 208243"/>
              <a:gd name="connsiteX7" fmla="*/ 2230582 w 3006436"/>
              <a:gd name="connsiteY7" fmla="*/ 13894 h 208243"/>
              <a:gd name="connsiteX8" fmla="*/ 2424545 w 3006436"/>
              <a:gd name="connsiteY8" fmla="*/ 194003 h 208243"/>
              <a:gd name="connsiteX9" fmla="*/ 2701636 w 3006436"/>
              <a:gd name="connsiteY9" fmla="*/ 13894 h 208243"/>
              <a:gd name="connsiteX10" fmla="*/ 3006436 w 3006436"/>
              <a:gd name="connsiteY10" fmla="*/ 180148 h 208243"/>
              <a:gd name="connsiteX11" fmla="*/ 3006436 w 3006436"/>
              <a:gd name="connsiteY11" fmla="*/ 180148 h 2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436" h="208243">
                <a:moveTo>
                  <a:pt x="0" y="194003"/>
                </a:moveTo>
                <a:cubicBezTo>
                  <a:pt x="152400" y="95866"/>
                  <a:pt x="304800" y="-2270"/>
                  <a:pt x="443345" y="39"/>
                </a:cubicBezTo>
                <a:cubicBezTo>
                  <a:pt x="581890" y="2348"/>
                  <a:pt x="720437" y="198621"/>
                  <a:pt x="831273" y="207857"/>
                </a:cubicBezTo>
                <a:cubicBezTo>
                  <a:pt x="942109" y="217093"/>
                  <a:pt x="1006764" y="57766"/>
                  <a:pt x="1108364" y="55457"/>
                </a:cubicBezTo>
                <a:cubicBezTo>
                  <a:pt x="1209964" y="53148"/>
                  <a:pt x="1350819" y="196312"/>
                  <a:pt x="1440873" y="194003"/>
                </a:cubicBezTo>
                <a:cubicBezTo>
                  <a:pt x="1530927" y="191694"/>
                  <a:pt x="1563255" y="43912"/>
                  <a:pt x="1648691" y="41603"/>
                </a:cubicBezTo>
                <a:cubicBezTo>
                  <a:pt x="1734127" y="39294"/>
                  <a:pt x="1856509" y="184766"/>
                  <a:pt x="1953491" y="180148"/>
                </a:cubicBezTo>
                <a:cubicBezTo>
                  <a:pt x="2050473" y="175530"/>
                  <a:pt x="2152073" y="11585"/>
                  <a:pt x="2230582" y="13894"/>
                </a:cubicBezTo>
                <a:cubicBezTo>
                  <a:pt x="2309091" y="16203"/>
                  <a:pt x="2346036" y="194003"/>
                  <a:pt x="2424545" y="194003"/>
                </a:cubicBezTo>
                <a:cubicBezTo>
                  <a:pt x="2503054" y="194003"/>
                  <a:pt x="2604654" y="16203"/>
                  <a:pt x="2701636" y="13894"/>
                </a:cubicBezTo>
                <a:cubicBezTo>
                  <a:pt x="2798618" y="11585"/>
                  <a:pt x="3006436" y="180148"/>
                  <a:pt x="3006436" y="180148"/>
                </a:cubicBezTo>
                <a:lnTo>
                  <a:pt x="3006436" y="18014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4" name="Freeform 3"/>
          <p:cNvSpPr/>
          <p:nvPr/>
        </p:nvSpPr>
        <p:spPr>
          <a:xfrm>
            <a:off x="512618" y="2028340"/>
            <a:ext cx="2507673" cy="156182"/>
          </a:xfrm>
          <a:custGeom>
            <a:avLst/>
            <a:gdLst>
              <a:gd name="connsiteX0" fmla="*/ 0 w 3006436"/>
              <a:gd name="connsiteY0" fmla="*/ 194003 h 208243"/>
              <a:gd name="connsiteX1" fmla="*/ 443345 w 3006436"/>
              <a:gd name="connsiteY1" fmla="*/ 39 h 208243"/>
              <a:gd name="connsiteX2" fmla="*/ 831273 w 3006436"/>
              <a:gd name="connsiteY2" fmla="*/ 207857 h 208243"/>
              <a:gd name="connsiteX3" fmla="*/ 1108364 w 3006436"/>
              <a:gd name="connsiteY3" fmla="*/ 55457 h 208243"/>
              <a:gd name="connsiteX4" fmla="*/ 1440873 w 3006436"/>
              <a:gd name="connsiteY4" fmla="*/ 194003 h 208243"/>
              <a:gd name="connsiteX5" fmla="*/ 1648691 w 3006436"/>
              <a:gd name="connsiteY5" fmla="*/ 41603 h 208243"/>
              <a:gd name="connsiteX6" fmla="*/ 1953491 w 3006436"/>
              <a:gd name="connsiteY6" fmla="*/ 180148 h 208243"/>
              <a:gd name="connsiteX7" fmla="*/ 2230582 w 3006436"/>
              <a:gd name="connsiteY7" fmla="*/ 13894 h 208243"/>
              <a:gd name="connsiteX8" fmla="*/ 2424545 w 3006436"/>
              <a:gd name="connsiteY8" fmla="*/ 194003 h 208243"/>
              <a:gd name="connsiteX9" fmla="*/ 2701636 w 3006436"/>
              <a:gd name="connsiteY9" fmla="*/ 13894 h 208243"/>
              <a:gd name="connsiteX10" fmla="*/ 3006436 w 3006436"/>
              <a:gd name="connsiteY10" fmla="*/ 180148 h 208243"/>
              <a:gd name="connsiteX11" fmla="*/ 3006436 w 3006436"/>
              <a:gd name="connsiteY11" fmla="*/ 180148 h 2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436" h="208243">
                <a:moveTo>
                  <a:pt x="0" y="194003"/>
                </a:moveTo>
                <a:cubicBezTo>
                  <a:pt x="152400" y="95866"/>
                  <a:pt x="304800" y="-2270"/>
                  <a:pt x="443345" y="39"/>
                </a:cubicBezTo>
                <a:cubicBezTo>
                  <a:pt x="581890" y="2348"/>
                  <a:pt x="720437" y="198621"/>
                  <a:pt x="831273" y="207857"/>
                </a:cubicBezTo>
                <a:cubicBezTo>
                  <a:pt x="942109" y="217093"/>
                  <a:pt x="1006764" y="57766"/>
                  <a:pt x="1108364" y="55457"/>
                </a:cubicBezTo>
                <a:cubicBezTo>
                  <a:pt x="1209964" y="53148"/>
                  <a:pt x="1350819" y="196312"/>
                  <a:pt x="1440873" y="194003"/>
                </a:cubicBezTo>
                <a:cubicBezTo>
                  <a:pt x="1530927" y="191694"/>
                  <a:pt x="1563255" y="43912"/>
                  <a:pt x="1648691" y="41603"/>
                </a:cubicBezTo>
                <a:cubicBezTo>
                  <a:pt x="1734127" y="39294"/>
                  <a:pt x="1856509" y="184766"/>
                  <a:pt x="1953491" y="180148"/>
                </a:cubicBezTo>
                <a:cubicBezTo>
                  <a:pt x="2050473" y="175530"/>
                  <a:pt x="2152073" y="11585"/>
                  <a:pt x="2230582" y="13894"/>
                </a:cubicBezTo>
                <a:cubicBezTo>
                  <a:pt x="2309091" y="16203"/>
                  <a:pt x="2346036" y="194003"/>
                  <a:pt x="2424545" y="194003"/>
                </a:cubicBezTo>
                <a:cubicBezTo>
                  <a:pt x="2503054" y="194003"/>
                  <a:pt x="2604654" y="16203"/>
                  <a:pt x="2701636" y="13894"/>
                </a:cubicBezTo>
                <a:cubicBezTo>
                  <a:pt x="2798618" y="11585"/>
                  <a:pt x="3006436" y="180148"/>
                  <a:pt x="3006436" y="180148"/>
                </a:cubicBezTo>
                <a:lnTo>
                  <a:pt x="3006436" y="18014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5431850" y="1424542"/>
            <a:ext cx="283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83826" y="1954310"/>
            <a:ext cx="2254827" cy="156182"/>
          </a:xfrm>
          <a:custGeom>
            <a:avLst/>
            <a:gdLst>
              <a:gd name="connsiteX0" fmla="*/ 0 w 3006436"/>
              <a:gd name="connsiteY0" fmla="*/ 194003 h 208243"/>
              <a:gd name="connsiteX1" fmla="*/ 443345 w 3006436"/>
              <a:gd name="connsiteY1" fmla="*/ 39 h 208243"/>
              <a:gd name="connsiteX2" fmla="*/ 831273 w 3006436"/>
              <a:gd name="connsiteY2" fmla="*/ 207857 h 208243"/>
              <a:gd name="connsiteX3" fmla="*/ 1108364 w 3006436"/>
              <a:gd name="connsiteY3" fmla="*/ 55457 h 208243"/>
              <a:gd name="connsiteX4" fmla="*/ 1440873 w 3006436"/>
              <a:gd name="connsiteY4" fmla="*/ 194003 h 208243"/>
              <a:gd name="connsiteX5" fmla="*/ 1648691 w 3006436"/>
              <a:gd name="connsiteY5" fmla="*/ 41603 h 208243"/>
              <a:gd name="connsiteX6" fmla="*/ 1953491 w 3006436"/>
              <a:gd name="connsiteY6" fmla="*/ 180148 h 208243"/>
              <a:gd name="connsiteX7" fmla="*/ 2230582 w 3006436"/>
              <a:gd name="connsiteY7" fmla="*/ 13894 h 208243"/>
              <a:gd name="connsiteX8" fmla="*/ 2424545 w 3006436"/>
              <a:gd name="connsiteY8" fmla="*/ 194003 h 208243"/>
              <a:gd name="connsiteX9" fmla="*/ 2701636 w 3006436"/>
              <a:gd name="connsiteY9" fmla="*/ 13894 h 208243"/>
              <a:gd name="connsiteX10" fmla="*/ 3006436 w 3006436"/>
              <a:gd name="connsiteY10" fmla="*/ 180148 h 208243"/>
              <a:gd name="connsiteX11" fmla="*/ 3006436 w 3006436"/>
              <a:gd name="connsiteY11" fmla="*/ 180148 h 2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436" h="208243">
                <a:moveTo>
                  <a:pt x="0" y="194003"/>
                </a:moveTo>
                <a:cubicBezTo>
                  <a:pt x="152400" y="95866"/>
                  <a:pt x="304800" y="-2270"/>
                  <a:pt x="443345" y="39"/>
                </a:cubicBezTo>
                <a:cubicBezTo>
                  <a:pt x="581890" y="2348"/>
                  <a:pt x="720437" y="198621"/>
                  <a:pt x="831273" y="207857"/>
                </a:cubicBezTo>
                <a:cubicBezTo>
                  <a:pt x="942109" y="217093"/>
                  <a:pt x="1006764" y="57766"/>
                  <a:pt x="1108364" y="55457"/>
                </a:cubicBezTo>
                <a:cubicBezTo>
                  <a:pt x="1209964" y="53148"/>
                  <a:pt x="1350819" y="196312"/>
                  <a:pt x="1440873" y="194003"/>
                </a:cubicBezTo>
                <a:cubicBezTo>
                  <a:pt x="1530927" y="191694"/>
                  <a:pt x="1563255" y="43912"/>
                  <a:pt x="1648691" y="41603"/>
                </a:cubicBezTo>
                <a:cubicBezTo>
                  <a:pt x="1734127" y="39294"/>
                  <a:pt x="1856509" y="184766"/>
                  <a:pt x="1953491" y="180148"/>
                </a:cubicBezTo>
                <a:cubicBezTo>
                  <a:pt x="2050473" y="175530"/>
                  <a:pt x="2152073" y="11585"/>
                  <a:pt x="2230582" y="13894"/>
                </a:cubicBezTo>
                <a:cubicBezTo>
                  <a:pt x="2309091" y="16203"/>
                  <a:pt x="2346036" y="194003"/>
                  <a:pt x="2424545" y="194003"/>
                </a:cubicBezTo>
                <a:cubicBezTo>
                  <a:pt x="2503054" y="194003"/>
                  <a:pt x="2604654" y="16203"/>
                  <a:pt x="2701636" y="13894"/>
                </a:cubicBezTo>
                <a:cubicBezTo>
                  <a:pt x="2798618" y="11585"/>
                  <a:pt x="3006436" y="180148"/>
                  <a:pt x="3006436" y="180148"/>
                </a:cubicBezTo>
                <a:lnTo>
                  <a:pt x="3006436" y="18014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8" name="Freeform 7"/>
          <p:cNvSpPr/>
          <p:nvPr/>
        </p:nvSpPr>
        <p:spPr>
          <a:xfrm>
            <a:off x="5683826" y="2028340"/>
            <a:ext cx="2254827" cy="156182"/>
          </a:xfrm>
          <a:custGeom>
            <a:avLst/>
            <a:gdLst>
              <a:gd name="connsiteX0" fmla="*/ 0 w 3006436"/>
              <a:gd name="connsiteY0" fmla="*/ 194003 h 208243"/>
              <a:gd name="connsiteX1" fmla="*/ 443345 w 3006436"/>
              <a:gd name="connsiteY1" fmla="*/ 39 h 208243"/>
              <a:gd name="connsiteX2" fmla="*/ 831273 w 3006436"/>
              <a:gd name="connsiteY2" fmla="*/ 207857 h 208243"/>
              <a:gd name="connsiteX3" fmla="*/ 1108364 w 3006436"/>
              <a:gd name="connsiteY3" fmla="*/ 55457 h 208243"/>
              <a:gd name="connsiteX4" fmla="*/ 1440873 w 3006436"/>
              <a:gd name="connsiteY4" fmla="*/ 194003 h 208243"/>
              <a:gd name="connsiteX5" fmla="*/ 1648691 w 3006436"/>
              <a:gd name="connsiteY5" fmla="*/ 41603 h 208243"/>
              <a:gd name="connsiteX6" fmla="*/ 1953491 w 3006436"/>
              <a:gd name="connsiteY6" fmla="*/ 180148 h 208243"/>
              <a:gd name="connsiteX7" fmla="*/ 2230582 w 3006436"/>
              <a:gd name="connsiteY7" fmla="*/ 13894 h 208243"/>
              <a:gd name="connsiteX8" fmla="*/ 2424545 w 3006436"/>
              <a:gd name="connsiteY8" fmla="*/ 194003 h 208243"/>
              <a:gd name="connsiteX9" fmla="*/ 2701636 w 3006436"/>
              <a:gd name="connsiteY9" fmla="*/ 13894 h 208243"/>
              <a:gd name="connsiteX10" fmla="*/ 3006436 w 3006436"/>
              <a:gd name="connsiteY10" fmla="*/ 180148 h 208243"/>
              <a:gd name="connsiteX11" fmla="*/ 3006436 w 3006436"/>
              <a:gd name="connsiteY11" fmla="*/ 180148 h 2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436" h="208243">
                <a:moveTo>
                  <a:pt x="0" y="194003"/>
                </a:moveTo>
                <a:cubicBezTo>
                  <a:pt x="152400" y="95866"/>
                  <a:pt x="304800" y="-2270"/>
                  <a:pt x="443345" y="39"/>
                </a:cubicBezTo>
                <a:cubicBezTo>
                  <a:pt x="581890" y="2348"/>
                  <a:pt x="720437" y="198621"/>
                  <a:pt x="831273" y="207857"/>
                </a:cubicBezTo>
                <a:cubicBezTo>
                  <a:pt x="942109" y="217093"/>
                  <a:pt x="1006764" y="57766"/>
                  <a:pt x="1108364" y="55457"/>
                </a:cubicBezTo>
                <a:cubicBezTo>
                  <a:pt x="1209964" y="53148"/>
                  <a:pt x="1350819" y="196312"/>
                  <a:pt x="1440873" y="194003"/>
                </a:cubicBezTo>
                <a:cubicBezTo>
                  <a:pt x="1530927" y="191694"/>
                  <a:pt x="1563255" y="43912"/>
                  <a:pt x="1648691" y="41603"/>
                </a:cubicBezTo>
                <a:cubicBezTo>
                  <a:pt x="1734127" y="39294"/>
                  <a:pt x="1856509" y="184766"/>
                  <a:pt x="1953491" y="180148"/>
                </a:cubicBezTo>
                <a:cubicBezTo>
                  <a:pt x="2050473" y="175530"/>
                  <a:pt x="2152073" y="11585"/>
                  <a:pt x="2230582" y="13894"/>
                </a:cubicBezTo>
                <a:cubicBezTo>
                  <a:pt x="2309091" y="16203"/>
                  <a:pt x="2346036" y="194003"/>
                  <a:pt x="2424545" y="194003"/>
                </a:cubicBezTo>
                <a:cubicBezTo>
                  <a:pt x="2503054" y="194003"/>
                  <a:pt x="2604654" y="16203"/>
                  <a:pt x="2701636" y="13894"/>
                </a:cubicBezTo>
                <a:cubicBezTo>
                  <a:pt x="2798618" y="11585"/>
                  <a:pt x="3006436" y="180148"/>
                  <a:pt x="3006436" y="180148"/>
                </a:cubicBezTo>
                <a:lnTo>
                  <a:pt x="3006436" y="18014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Freeform 8"/>
          <p:cNvSpPr/>
          <p:nvPr/>
        </p:nvSpPr>
        <p:spPr>
          <a:xfrm>
            <a:off x="4342516" y="1829292"/>
            <a:ext cx="457079" cy="4296029"/>
          </a:xfrm>
          <a:custGeom>
            <a:avLst/>
            <a:gdLst>
              <a:gd name="connsiteX0" fmla="*/ 0 w 623464"/>
              <a:gd name="connsiteY0" fmla="*/ 0 h 5253183"/>
              <a:gd name="connsiteX1" fmla="*/ 498764 w 623464"/>
              <a:gd name="connsiteY1" fmla="*/ 484909 h 5253183"/>
              <a:gd name="connsiteX2" fmla="*/ 235527 w 623464"/>
              <a:gd name="connsiteY2" fmla="*/ 1399309 h 5253183"/>
              <a:gd name="connsiteX3" fmla="*/ 623454 w 623464"/>
              <a:gd name="connsiteY3" fmla="*/ 2355273 h 5253183"/>
              <a:gd name="connsiteX4" fmla="*/ 221673 w 623464"/>
              <a:gd name="connsiteY4" fmla="*/ 3408218 h 5253183"/>
              <a:gd name="connsiteX5" fmla="*/ 581891 w 623464"/>
              <a:gd name="connsiteY5" fmla="*/ 4170218 h 5253183"/>
              <a:gd name="connsiteX6" fmla="*/ 235527 w 623464"/>
              <a:gd name="connsiteY6" fmla="*/ 5153891 h 5253183"/>
              <a:gd name="connsiteX7" fmla="*/ 304800 w 623464"/>
              <a:gd name="connsiteY7" fmla="*/ 5167746 h 525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464" h="5253183">
                <a:moveTo>
                  <a:pt x="0" y="0"/>
                </a:moveTo>
                <a:cubicBezTo>
                  <a:pt x="229755" y="125845"/>
                  <a:pt x="459510" y="251691"/>
                  <a:pt x="498764" y="484909"/>
                </a:cubicBezTo>
                <a:cubicBezTo>
                  <a:pt x="538018" y="718127"/>
                  <a:pt x="214745" y="1087582"/>
                  <a:pt x="235527" y="1399309"/>
                </a:cubicBezTo>
                <a:cubicBezTo>
                  <a:pt x="256309" y="1711036"/>
                  <a:pt x="625763" y="2020455"/>
                  <a:pt x="623454" y="2355273"/>
                </a:cubicBezTo>
                <a:cubicBezTo>
                  <a:pt x="621145" y="2690091"/>
                  <a:pt x="228600" y="3105727"/>
                  <a:pt x="221673" y="3408218"/>
                </a:cubicBezTo>
                <a:cubicBezTo>
                  <a:pt x="214746" y="3710709"/>
                  <a:pt x="579582" y="3879273"/>
                  <a:pt x="581891" y="4170218"/>
                </a:cubicBezTo>
                <a:cubicBezTo>
                  <a:pt x="584200" y="4461163"/>
                  <a:pt x="281709" y="4987636"/>
                  <a:pt x="235527" y="5153891"/>
                </a:cubicBezTo>
                <a:cubicBezTo>
                  <a:pt x="189345" y="5320146"/>
                  <a:pt x="247072" y="5243946"/>
                  <a:pt x="304800" y="5167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0" name="Freeform 9"/>
          <p:cNvSpPr/>
          <p:nvPr/>
        </p:nvSpPr>
        <p:spPr>
          <a:xfrm>
            <a:off x="4210039" y="1875561"/>
            <a:ext cx="457079" cy="4296029"/>
          </a:xfrm>
          <a:custGeom>
            <a:avLst/>
            <a:gdLst>
              <a:gd name="connsiteX0" fmla="*/ 0 w 623464"/>
              <a:gd name="connsiteY0" fmla="*/ 0 h 5253183"/>
              <a:gd name="connsiteX1" fmla="*/ 498764 w 623464"/>
              <a:gd name="connsiteY1" fmla="*/ 484909 h 5253183"/>
              <a:gd name="connsiteX2" fmla="*/ 235527 w 623464"/>
              <a:gd name="connsiteY2" fmla="*/ 1399309 h 5253183"/>
              <a:gd name="connsiteX3" fmla="*/ 623454 w 623464"/>
              <a:gd name="connsiteY3" fmla="*/ 2355273 h 5253183"/>
              <a:gd name="connsiteX4" fmla="*/ 221673 w 623464"/>
              <a:gd name="connsiteY4" fmla="*/ 3408218 h 5253183"/>
              <a:gd name="connsiteX5" fmla="*/ 581891 w 623464"/>
              <a:gd name="connsiteY5" fmla="*/ 4170218 h 5253183"/>
              <a:gd name="connsiteX6" fmla="*/ 235527 w 623464"/>
              <a:gd name="connsiteY6" fmla="*/ 5153891 h 5253183"/>
              <a:gd name="connsiteX7" fmla="*/ 304800 w 623464"/>
              <a:gd name="connsiteY7" fmla="*/ 5167746 h 525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464" h="5253183">
                <a:moveTo>
                  <a:pt x="0" y="0"/>
                </a:moveTo>
                <a:cubicBezTo>
                  <a:pt x="229755" y="125845"/>
                  <a:pt x="459510" y="251691"/>
                  <a:pt x="498764" y="484909"/>
                </a:cubicBezTo>
                <a:cubicBezTo>
                  <a:pt x="538018" y="718127"/>
                  <a:pt x="214745" y="1087582"/>
                  <a:pt x="235527" y="1399309"/>
                </a:cubicBezTo>
                <a:cubicBezTo>
                  <a:pt x="256309" y="1711036"/>
                  <a:pt x="625763" y="2020455"/>
                  <a:pt x="623454" y="2355273"/>
                </a:cubicBezTo>
                <a:cubicBezTo>
                  <a:pt x="621145" y="2690091"/>
                  <a:pt x="228600" y="3105727"/>
                  <a:pt x="221673" y="3408218"/>
                </a:cubicBezTo>
                <a:cubicBezTo>
                  <a:pt x="214746" y="3710709"/>
                  <a:pt x="579582" y="3879273"/>
                  <a:pt x="581891" y="4170218"/>
                </a:cubicBezTo>
                <a:cubicBezTo>
                  <a:pt x="584200" y="4461163"/>
                  <a:pt x="281709" y="4987636"/>
                  <a:pt x="235527" y="5153891"/>
                </a:cubicBezTo>
                <a:cubicBezTo>
                  <a:pt x="189345" y="5320146"/>
                  <a:pt x="247072" y="5243946"/>
                  <a:pt x="304800" y="5167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1" name="Freeform 10"/>
          <p:cNvSpPr/>
          <p:nvPr/>
        </p:nvSpPr>
        <p:spPr>
          <a:xfrm>
            <a:off x="4059367" y="1875561"/>
            <a:ext cx="457079" cy="4296029"/>
          </a:xfrm>
          <a:custGeom>
            <a:avLst/>
            <a:gdLst>
              <a:gd name="connsiteX0" fmla="*/ 0 w 623464"/>
              <a:gd name="connsiteY0" fmla="*/ 0 h 5253183"/>
              <a:gd name="connsiteX1" fmla="*/ 498764 w 623464"/>
              <a:gd name="connsiteY1" fmla="*/ 484909 h 5253183"/>
              <a:gd name="connsiteX2" fmla="*/ 235527 w 623464"/>
              <a:gd name="connsiteY2" fmla="*/ 1399309 h 5253183"/>
              <a:gd name="connsiteX3" fmla="*/ 623454 w 623464"/>
              <a:gd name="connsiteY3" fmla="*/ 2355273 h 5253183"/>
              <a:gd name="connsiteX4" fmla="*/ 221673 w 623464"/>
              <a:gd name="connsiteY4" fmla="*/ 3408218 h 5253183"/>
              <a:gd name="connsiteX5" fmla="*/ 581891 w 623464"/>
              <a:gd name="connsiteY5" fmla="*/ 4170218 h 5253183"/>
              <a:gd name="connsiteX6" fmla="*/ 235527 w 623464"/>
              <a:gd name="connsiteY6" fmla="*/ 5153891 h 5253183"/>
              <a:gd name="connsiteX7" fmla="*/ 304800 w 623464"/>
              <a:gd name="connsiteY7" fmla="*/ 5167746 h 525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464" h="5253183">
                <a:moveTo>
                  <a:pt x="0" y="0"/>
                </a:moveTo>
                <a:cubicBezTo>
                  <a:pt x="229755" y="125845"/>
                  <a:pt x="459510" y="251691"/>
                  <a:pt x="498764" y="484909"/>
                </a:cubicBezTo>
                <a:cubicBezTo>
                  <a:pt x="538018" y="718127"/>
                  <a:pt x="214745" y="1087582"/>
                  <a:pt x="235527" y="1399309"/>
                </a:cubicBezTo>
                <a:cubicBezTo>
                  <a:pt x="256309" y="1711036"/>
                  <a:pt x="625763" y="2020455"/>
                  <a:pt x="623454" y="2355273"/>
                </a:cubicBezTo>
                <a:cubicBezTo>
                  <a:pt x="621145" y="2690091"/>
                  <a:pt x="228600" y="3105727"/>
                  <a:pt x="221673" y="3408218"/>
                </a:cubicBezTo>
                <a:cubicBezTo>
                  <a:pt x="214746" y="3710709"/>
                  <a:pt x="579582" y="3879273"/>
                  <a:pt x="581891" y="4170218"/>
                </a:cubicBezTo>
                <a:cubicBezTo>
                  <a:pt x="584200" y="4461163"/>
                  <a:pt x="281709" y="4987636"/>
                  <a:pt x="235527" y="5153891"/>
                </a:cubicBezTo>
                <a:cubicBezTo>
                  <a:pt x="189345" y="5320146"/>
                  <a:pt x="247072" y="5243946"/>
                  <a:pt x="304800" y="5167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Freeform 11"/>
          <p:cNvSpPr/>
          <p:nvPr/>
        </p:nvSpPr>
        <p:spPr>
          <a:xfrm>
            <a:off x="3920823" y="1875561"/>
            <a:ext cx="457079" cy="4296029"/>
          </a:xfrm>
          <a:custGeom>
            <a:avLst/>
            <a:gdLst>
              <a:gd name="connsiteX0" fmla="*/ 0 w 623464"/>
              <a:gd name="connsiteY0" fmla="*/ 0 h 5253183"/>
              <a:gd name="connsiteX1" fmla="*/ 498764 w 623464"/>
              <a:gd name="connsiteY1" fmla="*/ 484909 h 5253183"/>
              <a:gd name="connsiteX2" fmla="*/ 235527 w 623464"/>
              <a:gd name="connsiteY2" fmla="*/ 1399309 h 5253183"/>
              <a:gd name="connsiteX3" fmla="*/ 623454 w 623464"/>
              <a:gd name="connsiteY3" fmla="*/ 2355273 h 5253183"/>
              <a:gd name="connsiteX4" fmla="*/ 221673 w 623464"/>
              <a:gd name="connsiteY4" fmla="*/ 3408218 h 5253183"/>
              <a:gd name="connsiteX5" fmla="*/ 581891 w 623464"/>
              <a:gd name="connsiteY5" fmla="*/ 4170218 h 5253183"/>
              <a:gd name="connsiteX6" fmla="*/ 235527 w 623464"/>
              <a:gd name="connsiteY6" fmla="*/ 5153891 h 5253183"/>
              <a:gd name="connsiteX7" fmla="*/ 304800 w 623464"/>
              <a:gd name="connsiteY7" fmla="*/ 5167746 h 525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464" h="5253183">
                <a:moveTo>
                  <a:pt x="0" y="0"/>
                </a:moveTo>
                <a:cubicBezTo>
                  <a:pt x="229755" y="125845"/>
                  <a:pt x="459510" y="251691"/>
                  <a:pt x="498764" y="484909"/>
                </a:cubicBezTo>
                <a:cubicBezTo>
                  <a:pt x="538018" y="718127"/>
                  <a:pt x="214745" y="1087582"/>
                  <a:pt x="235527" y="1399309"/>
                </a:cubicBezTo>
                <a:cubicBezTo>
                  <a:pt x="256309" y="1711036"/>
                  <a:pt x="625763" y="2020455"/>
                  <a:pt x="623454" y="2355273"/>
                </a:cubicBezTo>
                <a:cubicBezTo>
                  <a:pt x="621145" y="2690091"/>
                  <a:pt x="228600" y="3105727"/>
                  <a:pt x="221673" y="3408218"/>
                </a:cubicBezTo>
                <a:cubicBezTo>
                  <a:pt x="214746" y="3710709"/>
                  <a:pt x="579582" y="3879273"/>
                  <a:pt x="581891" y="4170218"/>
                </a:cubicBezTo>
                <a:cubicBezTo>
                  <a:pt x="584200" y="4461163"/>
                  <a:pt x="281709" y="4987636"/>
                  <a:pt x="235527" y="5153891"/>
                </a:cubicBezTo>
                <a:cubicBezTo>
                  <a:pt x="189345" y="5320146"/>
                  <a:pt x="247072" y="5243946"/>
                  <a:pt x="304800" y="5167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-189628" y="35707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লক্ষ্মী নারায়াণ পাশী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বাঘাছড়া সঃপ্রাঃবিঃ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কমলগঞ্জ,মৌলভীবাজার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326" y="2208252"/>
            <a:ext cx="1352267" cy="155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877379" y="23859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প্রথম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বিষয়ঃপ্রাথমিক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গণিত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শূ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ধারণা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তারিখঃ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২০১৯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15505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4403" y="265607"/>
            <a:ext cx="2633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978" y="3103421"/>
            <a:ext cx="7121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৪.২.১-শূন্যের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8814" y="4187981"/>
            <a:ext cx="7935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৪.২.২-শূন্য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1155223" y="1599970"/>
            <a:ext cx="5631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পাঠ শেষে শিক্ষার্থীরা...   </a:t>
            </a:r>
          </a:p>
        </p:txBody>
      </p:sp>
    </p:spTree>
    <p:extLst>
      <p:ext uri="{BB962C8B-B14F-4D97-AF65-F5344CB8AC3E}">
        <p14:creationId xmlns:p14="http://schemas.microsoft.com/office/powerpoint/2010/main" val="310229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963" y="221672"/>
            <a:ext cx="8756074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সবাই একটি ভিডিও দেখি ।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008143"/>
              </p:ext>
            </p:extLst>
          </p:nvPr>
        </p:nvGraphicFramePr>
        <p:xfrm>
          <a:off x="3168650" y="3184525"/>
          <a:ext cx="28067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2806560" imgH="488520" progId="Package">
                  <p:embed/>
                </p:oleObj>
              </mc:Choice>
              <mc:Fallback>
                <p:oleObj name="Packager Shell Object" showAsIcon="1" r:id="rId3" imgW="28065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650" y="3184525"/>
                        <a:ext cx="28067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241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9" y="468602"/>
            <a:ext cx="7772400" cy="1325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4600" y="2258292"/>
            <a:ext cx="6629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শূন্যের ধারনা (০)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62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1066800"/>
            <a:ext cx="7966364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উপকরণ ব্যবহার করে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দেব।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6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35" y="3117274"/>
            <a:ext cx="1759244" cy="2216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25" y="3117274"/>
            <a:ext cx="1677373" cy="2216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06842" y="2258414"/>
            <a:ext cx="55172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602" y="1792938"/>
            <a:ext cx="481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তাহলে এখন  হবে......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469" y="1206072"/>
            <a:ext cx="463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এখন কিছুই থাকল 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848" y="1621571"/>
            <a:ext cx="700513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GB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3117274"/>
            <a:ext cx="1476252" cy="2216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16" y="3117275"/>
            <a:ext cx="1536720" cy="22573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baby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4973" y="3117274"/>
            <a:ext cx="1858811" cy="22393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536101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 দেখি ও বলিঃ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30" y="2178903"/>
            <a:ext cx="536101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ছবিতে কয়জন শিশু আছে?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15000"/>
            <a:ext cx="7391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এখন কয়জন শিশু আছে?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  <p:bldP spid="10" grpId="0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47778" y="1945154"/>
            <a:ext cx="700513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GB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146" y="2123720"/>
            <a:ext cx="57773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dwol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386" y="4371110"/>
            <a:ext cx="2499756" cy="2916382"/>
          </a:xfrm>
          <a:prstGeom prst="rect">
            <a:avLst/>
          </a:prstGeom>
        </p:spPr>
      </p:pic>
      <p:pic>
        <p:nvPicPr>
          <p:cNvPr id="4" name="Picture 3" descr="dwol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386" y="2000251"/>
            <a:ext cx="2499756" cy="2916382"/>
          </a:xfrm>
          <a:prstGeom prst="rect">
            <a:avLst/>
          </a:prstGeom>
        </p:spPr>
      </p:pic>
      <p:pic>
        <p:nvPicPr>
          <p:cNvPr id="6" name="Picture 5" descr="dwol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961" y="-370609"/>
            <a:ext cx="2499756" cy="29163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12569"/>
            <a:ext cx="1752600" cy="66917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কয়টি পাখি আছে?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437" y="114302"/>
            <a:ext cx="1752600" cy="66917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 পাখি আছে?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166" y="1386659"/>
            <a:ext cx="463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এখন কিছুই থাকল 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8386" y="1816566"/>
            <a:ext cx="481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তাহলে এখন  হবে......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37 L -2.22222E-6 -0.00347 L -0.13021 -0.00532 C -0.14462 -0.00579 -0.16163 -0.00972 -0.17534 -0.01227 C -0.18784 -0.01458 -0.18541 -0.01366 -0.19948 -0.01574 C -0.20347 -0.0162 -0.20764 -0.01713 -0.21163 -0.01759 C -0.21979 -0.01829 -0.22795 -0.01875 -0.23594 -0.01921 C -0.23767 -0.01968 -0.23941 -0.02037 -0.24132 -0.02083 C -0.26684 -0.02731 -0.29149 -0.02153 -0.31909 -0.02083 C -0.35347 -0.01227 -0.31267 -0.02176 -0.34687 -0.01574 C -0.34878 -0.01528 -0.35034 -0.01458 -0.35208 -0.01389 C -0.35885 -0.01227 -0.3743 -0.0088 -0.37812 -0.0088 C -0.43229 -0.00718 -0.4868 -0.00764 -0.5408 -0.00718 L -0.55139 -0.00532 C -0.56007 -0.0037 -0.56041 -0.00324 -0.57014 -0.00185 C -0.57535 -0.00116 -0.58055 -0.00069 -0.58576 -0.00023 C -0.58993 0.00023 -0.59392 0.00093 -0.59774 0.00162 C -0.62604 0.02014 -0.60312 0.00648 -0.68628 0.00324 C -0.68819 0.00324 -0.69166 0.00162 -0.69166 0.00185 L -0.69166 0.00162 " pathEditMode="relative" rAng="0" ptsTypes="AAAAAAAAAAAAAA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371 L -2.22222E-6 -0.00348 L -0.13021 -0.00533 C -0.14462 -0.00579 -0.16163 -0.00973 -0.17534 -0.01227 C -0.18784 -0.01459 -0.18541 -0.01366 -0.19948 -0.01574 C -0.20347 -0.01621 -0.20764 -0.01713 -0.21163 -0.0176 C -0.21979 -0.01829 -0.22795 -0.01875 -0.23594 -0.01922 C -0.23767 -0.01968 -0.23941 -0.02037 -0.24132 -0.02084 C -0.26684 -0.02732 -0.29149 -0.02153 -0.31909 -0.02084 C -0.35347 -0.01227 -0.31267 -0.02176 -0.34687 -0.01574 C -0.34878 -0.01528 -0.35034 -0.01459 -0.35208 -0.01389 C -0.35885 -0.01227 -0.3743 -0.0088 -0.37812 -0.0088 C -0.43229 -0.00718 -0.4868 -0.00764 -0.5408 -0.00718 L -0.55139 -0.00533 C -0.56007 -0.00371 -0.56041 -0.00324 -0.57014 -0.00186 C -0.57535 -0.00116 -0.58055 -0.0007 -0.58576 -0.00023 C -0.58993 0.00023 -0.59392 0.00092 -0.59774 0.00162 C -0.62604 0.02014 -0.60312 0.00648 -0.68628 0.00324 C -0.68819 0.00324 -0.69166 0.00162 -0.69166 0.00185 L -0.69166 0.00162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7 L -4.16667E-6 -0.00347 L -0.1302 -0.00532 C -0.14461 -0.00578 -0.16163 -0.00972 -0.17534 -0.01226 C -0.18784 -0.01458 -0.18541 -0.01365 -0.19947 -0.01574 C -0.20347 -0.0162 -0.20763 -0.01712 -0.21163 -0.01759 C -0.21979 -0.01828 -0.22795 -0.01875 -0.23593 -0.01921 C -0.23767 -0.01967 -0.23941 -0.02037 -0.24132 -0.02083 C -0.26684 -0.02731 -0.29149 -0.02152 -0.31909 -0.02083 C -0.35347 -0.01226 -0.31267 -0.02175 -0.34687 -0.01574 C -0.34878 -0.01527 -0.35034 -0.01458 -0.35208 -0.01388 C -0.35885 -0.01226 -0.3743 -0.00879 -0.37812 -0.00879 C -0.43229 -0.00717 -0.4868 -0.00763 -0.54079 -0.00717 L -0.55138 -0.00532 C -0.56024 -0.0037 -0.56059 -0.00324 -0.57031 -0.00185 C -0.57552 -0.00115 -0.58072 -0.00069 -0.58593 -0.00023 C -0.5901 0.00024 -0.59392 0.00093 -0.59774 0.00163 C -0.62604 0.02014 -0.60312 0.00649 -0.68628 0.00325 C -0.68819 0.00325 -0.69166 0.00163 -0.69166 0.00186 L -0.69166 0.00163 " pathEditMode="relative" rAng="0" ptsTypes="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7" grpId="1" animBg="1"/>
      <p:bldP spid="8" grpId="0" animBg="1"/>
      <p:bldP spid="8" grpId="1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208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49</cp:revision>
  <dcterms:created xsi:type="dcterms:W3CDTF">2019-08-26T01:12:07Z</dcterms:created>
  <dcterms:modified xsi:type="dcterms:W3CDTF">2019-09-17T09:55:22Z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3091834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