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9" r:id="rId4"/>
    <p:sldId id="260" r:id="rId5"/>
    <p:sldId id="261" r:id="rId6"/>
    <p:sldId id="274" r:id="rId7"/>
    <p:sldId id="275" r:id="rId8"/>
    <p:sldId id="281" r:id="rId9"/>
    <p:sldId id="262" r:id="rId10"/>
    <p:sldId id="282" r:id="rId11"/>
    <p:sldId id="283" r:id="rId12"/>
    <p:sldId id="271" r:id="rId13"/>
    <p:sldId id="263" r:id="rId14"/>
    <p:sldId id="272" r:id="rId15"/>
    <p:sldId id="273" r:id="rId16"/>
    <p:sldId id="286" r:id="rId17"/>
    <p:sldId id="287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610" name="Picture 2" descr="Image result for শ্বসন"/>
          <p:cNvPicPr>
            <a:picLocks noChangeAspect="1" noChangeArrowheads="1"/>
          </p:cNvPicPr>
          <p:nvPr/>
        </p:nvPicPr>
        <p:blipFill>
          <a:blip r:embed="rId2"/>
          <a:srcRect l="10667" r="12000"/>
          <a:stretch>
            <a:fillRect/>
          </a:stretch>
        </p:blipFill>
        <p:spPr bwMode="auto">
          <a:xfrm>
            <a:off x="152400" y="1828800"/>
            <a:ext cx="4419600" cy="29718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876800"/>
            <a:ext cx="3505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শ্বাস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8612" name="Picture 4" descr="Image result for উদ্ভিদের শ্বসন অঙ্গ"/>
          <p:cNvPicPr>
            <a:picLocks noChangeAspect="1" noChangeArrowheads="1"/>
          </p:cNvPicPr>
          <p:nvPr/>
        </p:nvPicPr>
        <p:blipFill>
          <a:blip r:embed="rId3"/>
          <a:srcRect l="56250" t="16667" b="3333"/>
          <a:stretch>
            <a:fillRect/>
          </a:stretch>
        </p:blipFill>
        <p:spPr bwMode="auto">
          <a:xfrm>
            <a:off x="5334000" y="1524001"/>
            <a:ext cx="3048000" cy="289559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57800" y="5791200"/>
            <a:ext cx="3505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শ্বাস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194" name="Picture 2" descr="Image result for plant lentic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315238"/>
            <a:ext cx="3086100" cy="147596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5715000"/>
            <a:ext cx="3505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সালোকসংশ্লেষণের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বেশি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1746" name="Picture 2" descr="Image result for much photosynthesis"/>
          <p:cNvPicPr>
            <a:picLocks noChangeAspect="1" noChangeArrowheads="1"/>
          </p:cNvPicPr>
          <p:nvPr/>
        </p:nvPicPr>
        <p:blipFill>
          <a:blip r:embed="rId2"/>
          <a:srcRect b="30769"/>
          <a:stretch>
            <a:fillRect/>
          </a:stretch>
        </p:blipFill>
        <p:spPr bwMode="auto">
          <a:xfrm>
            <a:off x="2209800" y="1219200"/>
            <a:ext cx="4676775" cy="41148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486400"/>
            <a:ext cx="8229600" cy="792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-2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0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গাছের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রাত্রিবেলা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ঘুমালে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শ্বাসকষ্ট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নিউমোনিয়া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ব্রংকাইটিস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২.দু:খিত,তোমার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২.দু:খিত,তোমার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১.দু:খিত,তোমার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কিউটিকল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পত্ররন্ধ্র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মূলরোম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পত্ররন্ধ্র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মূলরোম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১.দু:খিত,তোমার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২.দু:খিত,তোমার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২.দু:খিত,তোমার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কোনটি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কিউটিকল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স্টোমাটা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স্ট্রোমা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৪.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শীর্ষে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কান্ডের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বাকলে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পাতায়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৪.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সালফার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ডাই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অক্সাইড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হাইড্রোজেন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অক্সিজেন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ঘটবে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অধ্যায়:সাত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নং-১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Image result for উদ্ভিদে গ্যাসীয় বিনিময়"/>
          <p:cNvPicPr>
            <a:picLocks noChangeAspect="1" noChangeArrowheads="1"/>
          </p:cNvPicPr>
          <p:nvPr/>
        </p:nvPicPr>
        <p:blipFill>
          <a:blip r:embed="rId2"/>
          <a:srcRect b="10698"/>
          <a:stretch>
            <a:fillRect/>
          </a:stretch>
        </p:blipFill>
        <p:spPr bwMode="auto">
          <a:xfrm>
            <a:off x="1219200" y="1371600"/>
            <a:ext cx="6791325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192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638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উদ্ভিদে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গ্যাসীয়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বিনিময়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আদান-প্রদানকৃত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সমূহের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উদ্ভিদে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বিনিময়ের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Image result for myocardial infarction"/>
          <p:cNvSpPr>
            <a:spLocks noChangeAspect="1" noChangeArrowheads="1"/>
          </p:cNvSpPr>
          <p:nvPr/>
        </p:nvSpPr>
        <p:spPr bwMode="auto">
          <a:xfrm>
            <a:off x="155575" y="-2384425"/>
            <a:ext cx="443865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286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8" descr="Image result for photosynthesi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886200" cy="257371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4572000"/>
            <a:ext cx="3962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4495800"/>
            <a:ext cx="3962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Image result for উদ্ভিদ শ্বসন"/>
          <p:cNvPicPr>
            <a:picLocks noChangeAspect="1" noChangeArrowheads="1"/>
          </p:cNvPicPr>
          <p:nvPr/>
        </p:nvPicPr>
        <p:blipFill>
          <a:blip r:embed="rId3"/>
          <a:srcRect t="11037"/>
          <a:stretch>
            <a:fillRect/>
          </a:stretch>
        </p:blipFill>
        <p:spPr bwMode="auto">
          <a:xfrm>
            <a:off x="4648201" y="1676400"/>
            <a:ext cx="4100036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সালোকসংশ্লেষ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67600" cy="36375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47244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9530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কার্বন-ডাই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286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45720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0292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102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943600"/>
            <a:ext cx="784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কার্বন-ডাই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586" name="Picture 2" descr="Image result for উদ্ভিদ শ্বসন"/>
          <p:cNvPicPr>
            <a:picLocks noChangeAspect="1" noChangeArrowheads="1"/>
          </p:cNvPicPr>
          <p:nvPr/>
        </p:nvPicPr>
        <p:blipFill>
          <a:blip r:embed="rId2"/>
          <a:srcRect t="11037"/>
          <a:stretch>
            <a:fillRect/>
          </a:stretch>
        </p:blipFill>
        <p:spPr bwMode="auto">
          <a:xfrm>
            <a:off x="457201" y="762000"/>
            <a:ext cx="8291036" cy="3657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উদ্ভিদ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শ্বসন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প্রক্রিয়ায়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কোন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গ্যাস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ত্যাগ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করে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380</Words>
  <Application>Microsoft Office PowerPoint</Application>
  <PresentationFormat>On-screen Show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Slide 6</vt:lpstr>
      <vt:lpstr>Slide 7</vt:lpstr>
      <vt:lpstr>Slide 8</vt:lpstr>
      <vt:lpstr>একক কাজ</vt:lpstr>
      <vt:lpstr>নিচের চিত্রগুলো লক্ষ্য কর</vt:lpstr>
      <vt:lpstr>Slide 11</vt:lpstr>
      <vt:lpstr>দলীয় কাজ</vt:lpstr>
      <vt:lpstr>মূল্যায়ন</vt:lpstr>
      <vt:lpstr>মূল্যায়ন</vt:lpstr>
      <vt:lpstr>মূল্যায়ন</vt:lpstr>
      <vt:lpstr>মূল্যায়ন</vt:lpstr>
      <vt:lpstr>মূল্যায়ন</vt:lpstr>
      <vt:lpstr>বাড়ির কাজ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111</cp:revision>
  <dcterms:created xsi:type="dcterms:W3CDTF">2019-08-19T14:21:51Z</dcterms:created>
  <dcterms:modified xsi:type="dcterms:W3CDTF">2019-09-16T08:20:22Z</dcterms:modified>
</cp:coreProperties>
</file>