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94" r:id="rId3"/>
    <p:sldId id="259" r:id="rId4"/>
    <p:sldId id="293" r:id="rId5"/>
    <p:sldId id="268" r:id="rId6"/>
    <p:sldId id="289" r:id="rId7"/>
    <p:sldId id="295" r:id="rId8"/>
    <p:sldId id="278" r:id="rId9"/>
    <p:sldId id="290" r:id="rId10"/>
    <p:sldId id="284" r:id="rId11"/>
    <p:sldId id="291" r:id="rId12"/>
    <p:sldId id="280" r:id="rId13"/>
    <p:sldId id="274" r:id="rId14"/>
    <p:sldId id="281" r:id="rId15"/>
    <p:sldId id="282" r:id="rId16"/>
    <p:sldId id="277" r:id="rId17"/>
    <p:sldId id="286" r:id="rId18"/>
    <p:sldId id="287" r:id="rId19"/>
    <p:sldId id="288" r:id="rId20"/>
    <p:sldId id="29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60"/>
  </p:normalViewPr>
  <p:slideViewPr>
    <p:cSldViewPr>
      <p:cViewPr varScale="1">
        <p:scale>
          <a:sx n="86" d="100"/>
          <a:sy n="86" d="100"/>
        </p:scale>
        <p:origin x="151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E40EA5-1A7F-4C8B-81A9-4B8266D2305B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4F107C9-6434-4D4D-99D5-C26BCCE9C2F0}">
      <dgm:prSet phldrT="[Text]"/>
      <dgm:spPr/>
      <dgm:t>
        <a:bodyPr/>
        <a:lstStyle/>
        <a:p>
          <a:r>
            <a:rPr lang="en-US" dirty="0" smtClean="0">
              <a:latin typeface="NikoshBAN" pitchFamily="2" charset="0"/>
              <a:cs typeface="NikoshBAN" pitchFamily="2" charset="0"/>
            </a:rPr>
            <a:t>১।মৃত্যু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9E1E7981-B0EA-4381-A6AA-946FF18B146E}" type="parTrans" cxnId="{CAB11FE7-4201-44A6-A1AE-3D5BEAB30FA1}">
      <dgm:prSet/>
      <dgm:spPr/>
      <dgm:t>
        <a:bodyPr/>
        <a:lstStyle/>
        <a:p>
          <a:endParaRPr lang="en-US"/>
        </a:p>
      </dgm:t>
    </dgm:pt>
    <dgm:pt modelId="{BF5435BF-031F-404A-B74B-52FA5E7D1EFE}" type="sibTrans" cxnId="{CAB11FE7-4201-44A6-A1AE-3D5BEAB30FA1}">
      <dgm:prSet/>
      <dgm:spPr/>
      <dgm:t>
        <a:bodyPr/>
        <a:lstStyle/>
        <a:p>
          <a:endParaRPr lang="en-US"/>
        </a:p>
      </dgm:t>
    </dgm:pt>
    <dgm:pt modelId="{30DCF992-F32B-4940-9B3D-F9C3AF5A33C0}">
      <dgm:prSet phldrT="[Text]"/>
      <dgm:spPr/>
      <dgm:t>
        <a:bodyPr/>
        <a:lstStyle/>
        <a:p>
          <a:r>
            <a:rPr lang="en-US" dirty="0" smtClean="0"/>
            <a:t>২।কবর</a:t>
          </a:r>
          <a:endParaRPr lang="en-US" dirty="0"/>
        </a:p>
      </dgm:t>
    </dgm:pt>
    <dgm:pt modelId="{52A742F8-4BC8-4688-835C-B415D1B05425}" type="parTrans" cxnId="{AAE93C0B-4CB3-4BF8-950A-FA529A70D3AB}">
      <dgm:prSet/>
      <dgm:spPr/>
      <dgm:t>
        <a:bodyPr/>
        <a:lstStyle/>
        <a:p>
          <a:endParaRPr lang="en-US"/>
        </a:p>
      </dgm:t>
    </dgm:pt>
    <dgm:pt modelId="{805DE09A-83A6-4249-9393-50D68ADED041}" type="sibTrans" cxnId="{AAE93C0B-4CB3-4BF8-950A-FA529A70D3AB}">
      <dgm:prSet/>
      <dgm:spPr/>
      <dgm:t>
        <a:bodyPr/>
        <a:lstStyle/>
        <a:p>
          <a:endParaRPr lang="en-US"/>
        </a:p>
      </dgm:t>
    </dgm:pt>
    <dgm:pt modelId="{C94A328D-7153-46C7-B31A-A1F6C3209894}">
      <dgm:prSet phldrT="[Text]"/>
      <dgm:spPr/>
      <dgm:t>
        <a:bodyPr/>
        <a:lstStyle/>
        <a:p>
          <a:r>
            <a:rPr lang="en-US" dirty="0" smtClean="0"/>
            <a:t>৩।কিয়ামত</a:t>
          </a:r>
          <a:endParaRPr lang="en-US" dirty="0"/>
        </a:p>
      </dgm:t>
    </dgm:pt>
    <dgm:pt modelId="{BECA1413-85FE-42F7-91A9-B51B8A105AD7}" type="parTrans" cxnId="{3A96067F-1638-4E7D-8D96-6FFE6AB54623}">
      <dgm:prSet/>
      <dgm:spPr/>
      <dgm:t>
        <a:bodyPr/>
        <a:lstStyle/>
        <a:p>
          <a:endParaRPr lang="en-US"/>
        </a:p>
      </dgm:t>
    </dgm:pt>
    <dgm:pt modelId="{85502FD7-FC07-4DBB-A553-A1B0A6C78BAD}" type="sibTrans" cxnId="{3A96067F-1638-4E7D-8D96-6FFE6AB54623}">
      <dgm:prSet/>
      <dgm:spPr/>
      <dgm:t>
        <a:bodyPr/>
        <a:lstStyle/>
        <a:p>
          <a:endParaRPr lang="en-US"/>
        </a:p>
      </dgm:t>
    </dgm:pt>
    <dgm:pt modelId="{D3C9A8A3-6AD4-44C7-9817-C177AF2B89F4}">
      <dgm:prSet phldrT="[Text]"/>
      <dgm:spPr/>
      <dgm:t>
        <a:bodyPr/>
        <a:lstStyle/>
        <a:p>
          <a:r>
            <a:rPr lang="en-US" dirty="0" smtClean="0">
              <a:latin typeface="NikoshBAN" pitchFamily="2" charset="0"/>
              <a:cs typeface="NikoshBAN" pitchFamily="2" charset="0"/>
            </a:rPr>
            <a:t>৬।সিরাত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CC0EC73A-4233-4B77-A827-1A7042B70F34}" type="parTrans" cxnId="{174055B0-8077-473E-955B-AD9FB9DF9926}">
      <dgm:prSet/>
      <dgm:spPr/>
      <dgm:t>
        <a:bodyPr/>
        <a:lstStyle/>
        <a:p>
          <a:endParaRPr lang="en-US"/>
        </a:p>
      </dgm:t>
    </dgm:pt>
    <dgm:pt modelId="{0F94E2F8-71D6-4F34-A511-775BFE52484F}" type="sibTrans" cxnId="{174055B0-8077-473E-955B-AD9FB9DF9926}">
      <dgm:prSet/>
      <dgm:spPr/>
      <dgm:t>
        <a:bodyPr/>
        <a:lstStyle/>
        <a:p>
          <a:endParaRPr lang="en-US"/>
        </a:p>
      </dgm:t>
    </dgm:pt>
    <dgm:pt modelId="{058355EB-0B02-488B-A775-3FD4028EA0A4}">
      <dgm:prSet phldrT="[Text]"/>
      <dgm:spPr/>
      <dgm:t>
        <a:bodyPr/>
        <a:lstStyle/>
        <a:p>
          <a:r>
            <a:rPr lang="en-US" dirty="0" smtClean="0"/>
            <a:t>৭।শাফা’আত</a:t>
          </a:r>
          <a:endParaRPr lang="en-US" dirty="0"/>
        </a:p>
      </dgm:t>
    </dgm:pt>
    <dgm:pt modelId="{5817D9E9-20AC-4239-B646-7F64EDFD4B0B}" type="parTrans" cxnId="{44DB0657-B689-4AEC-87B3-8F9E9914A244}">
      <dgm:prSet/>
      <dgm:spPr/>
      <dgm:t>
        <a:bodyPr/>
        <a:lstStyle/>
        <a:p>
          <a:endParaRPr lang="en-US"/>
        </a:p>
      </dgm:t>
    </dgm:pt>
    <dgm:pt modelId="{756FA509-96A5-47C8-A1B6-72897AFA28DC}" type="sibTrans" cxnId="{44DB0657-B689-4AEC-87B3-8F9E9914A244}">
      <dgm:prSet/>
      <dgm:spPr/>
      <dgm:t>
        <a:bodyPr/>
        <a:lstStyle/>
        <a:p>
          <a:endParaRPr lang="en-US"/>
        </a:p>
      </dgm:t>
    </dgm:pt>
    <dgm:pt modelId="{CD2C05B9-E870-4FD7-B4DB-C89820B3ACDC}">
      <dgm:prSet phldrT="[Text]"/>
      <dgm:spPr/>
      <dgm:t>
        <a:bodyPr/>
        <a:lstStyle/>
        <a:p>
          <a:r>
            <a:rPr lang="en-US" dirty="0" smtClean="0"/>
            <a:t>৮।জান্নাত</a:t>
          </a:r>
          <a:endParaRPr lang="en-US" dirty="0"/>
        </a:p>
      </dgm:t>
    </dgm:pt>
    <dgm:pt modelId="{BA670DE3-255E-4FEB-8B49-6EB695772B37}" type="parTrans" cxnId="{2905A0C6-5622-41EA-849E-0D632D115A11}">
      <dgm:prSet/>
      <dgm:spPr/>
      <dgm:t>
        <a:bodyPr/>
        <a:lstStyle/>
        <a:p>
          <a:endParaRPr lang="en-US"/>
        </a:p>
      </dgm:t>
    </dgm:pt>
    <dgm:pt modelId="{F38945AB-2413-4126-ACA8-B36A22703417}" type="sibTrans" cxnId="{2905A0C6-5622-41EA-849E-0D632D115A11}">
      <dgm:prSet/>
      <dgm:spPr/>
      <dgm:t>
        <a:bodyPr/>
        <a:lstStyle/>
        <a:p>
          <a:endParaRPr lang="en-US"/>
        </a:p>
      </dgm:t>
    </dgm:pt>
    <dgm:pt modelId="{2F666DBB-6B21-498D-B9F9-0A983266E07A}">
      <dgm:prSet/>
      <dgm:spPr/>
      <dgm:t>
        <a:bodyPr/>
        <a:lstStyle/>
        <a:p>
          <a:r>
            <a:rPr lang="en-US" dirty="0" smtClean="0"/>
            <a:t>৯।জাহান্নাম</a:t>
          </a:r>
          <a:endParaRPr lang="en-US" dirty="0"/>
        </a:p>
      </dgm:t>
    </dgm:pt>
    <dgm:pt modelId="{0802B514-6D45-43BD-B831-5F7A2C31A52E}" type="parTrans" cxnId="{D37F0FBC-32DF-40C3-B84F-FBD48F819F0F}">
      <dgm:prSet/>
      <dgm:spPr/>
      <dgm:t>
        <a:bodyPr/>
        <a:lstStyle/>
        <a:p>
          <a:endParaRPr lang="en-US"/>
        </a:p>
      </dgm:t>
    </dgm:pt>
    <dgm:pt modelId="{C65809D1-FC1B-4C9E-92B0-FADA2853AC45}" type="sibTrans" cxnId="{D37F0FBC-32DF-40C3-B84F-FBD48F819F0F}">
      <dgm:prSet/>
      <dgm:spPr/>
      <dgm:t>
        <a:bodyPr/>
        <a:lstStyle/>
        <a:p>
          <a:endParaRPr lang="en-US"/>
        </a:p>
      </dgm:t>
    </dgm:pt>
    <dgm:pt modelId="{5B2B4BDD-60D8-493D-8422-63E4209486E6}">
      <dgm:prSet phldrT="[Text]"/>
      <dgm:spPr/>
      <dgm:t>
        <a:bodyPr/>
        <a:lstStyle/>
        <a:p>
          <a:r>
            <a:rPr lang="en-US" dirty="0" smtClean="0"/>
            <a:t>৫।মিযান</a:t>
          </a:r>
          <a:endParaRPr lang="en-US" dirty="0"/>
        </a:p>
      </dgm:t>
    </dgm:pt>
    <dgm:pt modelId="{25583A41-F452-4FEF-AD84-A878FCEA26CC}" type="sibTrans" cxnId="{CDEE7DAF-0004-4E41-AAC7-A1B1C954B2A0}">
      <dgm:prSet/>
      <dgm:spPr/>
      <dgm:t>
        <a:bodyPr/>
        <a:lstStyle/>
        <a:p>
          <a:endParaRPr lang="en-US"/>
        </a:p>
      </dgm:t>
    </dgm:pt>
    <dgm:pt modelId="{0F8D2545-8CF6-42A1-866D-A3F2AFCC1BE7}" type="parTrans" cxnId="{CDEE7DAF-0004-4E41-AAC7-A1B1C954B2A0}">
      <dgm:prSet/>
      <dgm:spPr/>
      <dgm:t>
        <a:bodyPr/>
        <a:lstStyle/>
        <a:p>
          <a:endParaRPr lang="en-US"/>
        </a:p>
      </dgm:t>
    </dgm:pt>
    <dgm:pt modelId="{683A392C-05AE-4451-AFC7-31E47AC5D750}">
      <dgm:prSet phldrT="[Text]"/>
      <dgm:spPr/>
      <dgm:t>
        <a:bodyPr/>
        <a:lstStyle/>
        <a:p>
          <a:r>
            <a:rPr lang="en-US" dirty="0" smtClean="0"/>
            <a:t>৩।হাশর</a:t>
          </a:r>
          <a:endParaRPr lang="en-US" dirty="0"/>
        </a:p>
      </dgm:t>
    </dgm:pt>
    <dgm:pt modelId="{FF9CE1B9-68C4-4150-AA43-C2570751CD54}" type="sibTrans" cxnId="{A6730133-3BCA-41D7-B431-EF8087FC8595}">
      <dgm:prSet/>
      <dgm:spPr/>
      <dgm:t>
        <a:bodyPr/>
        <a:lstStyle/>
        <a:p>
          <a:endParaRPr lang="en-US"/>
        </a:p>
      </dgm:t>
    </dgm:pt>
    <dgm:pt modelId="{2E8BF619-EE42-47A3-A5A2-D1C5BC35D256}" type="parTrans" cxnId="{A6730133-3BCA-41D7-B431-EF8087FC8595}">
      <dgm:prSet/>
      <dgm:spPr/>
      <dgm:t>
        <a:bodyPr/>
        <a:lstStyle/>
        <a:p>
          <a:endParaRPr lang="en-US"/>
        </a:p>
      </dgm:t>
    </dgm:pt>
    <dgm:pt modelId="{D3296737-DC44-4550-91A1-4446D084CD85}" type="pres">
      <dgm:prSet presAssocID="{DCE40EA5-1A7F-4C8B-81A9-4B8266D2305B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C687A4DB-9260-42F5-B848-B7B6CBC21DA0}" type="pres">
      <dgm:prSet presAssocID="{24F107C9-6434-4D4D-99D5-C26BCCE9C2F0}" presName="compNode" presStyleCnt="0"/>
      <dgm:spPr/>
    </dgm:pt>
    <dgm:pt modelId="{3AA97380-F50A-427C-A0B3-B15480F94898}" type="pres">
      <dgm:prSet presAssocID="{24F107C9-6434-4D4D-99D5-C26BCCE9C2F0}" presName="dummyConnPt" presStyleCnt="0"/>
      <dgm:spPr/>
    </dgm:pt>
    <dgm:pt modelId="{C278BFC8-B2A5-48B9-B457-9641A26EED01}" type="pres">
      <dgm:prSet presAssocID="{24F107C9-6434-4D4D-99D5-C26BCCE9C2F0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FC0175-2A3E-4D68-BEC7-5AFADE03B5BF}" type="pres">
      <dgm:prSet presAssocID="{BF5435BF-031F-404A-B74B-52FA5E7D1EFE}" presName="sibTrans" presStyleLbl="bgSibTrans2D1" presStyleIdx="0" presStyleCnt="8"/>
      <dgm:spPr/>
      <dgm:t>
        <a:bodyPr/>
        <a:lstStyle/>
        <a:p>
          <a:endParaRPr lang="en-US"/>
        </a:p>
      </dgm:t>
    </dgm:pt>
    <dgm:pt modelId="{9FF451F1-DDFE-4B7B-ABAA-85EE6F1F6B0A}" type="pres">
      <dgm:prSet presAssocID="{30DCF992-F32B-4940-9B3D-F9C3AF5A33C0}" presName="compNode" presStyleCnt="0"/>
      <dgm:spPr/>
    </dgm:pt>
    <dgm:pt modelId="{B523AC9D-64FF-4A93-A460-1512DC37C039}" type="pres">
      <dgm:prSet presAssocID="{30DCF992-F32B-4940-9B3D-F9C3AF5A33C0}" presName="dummyConnPt" presStyleCnt="0"/>
      <dgm:spPr/>
    </dgm:pt>
    <dgm:pt modelId="{F5EDAFD7-E0A5-469F-A42E-DF3F23C3F354}" type="pres">
      <dgm:prSet presAssocID="{30DCF992-F32B-4940-9B3D-F9C3AF5A33C0}" presName="node" presStyleLbl="node1" presStyleIdx="1" presStyleCnt="9" custLinFactNeighborX="-184" custLinFactNeighborY="-34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12DA4A-96E7-4483-8147-21F2AB0F4F8C}" type="pres">
      <dgm:prSet presAssocID="{805DE09A-83A6-4249-9393-50D68ADED041}" presName="sibTrans" presStyleLbl="bgSibTrans2D1" presStyleIdx="1" presStyleCnt="8"/>
      <dgm:spPr/>
      <dgm:t>
        <a:bodyPr/>
        <a:lstStyle/>
        <a:p>
          <a:endParaRPr lang="en-US"/>
        </a:p>
      </dgm:t>
    </dgm:pt>
    <dgm:pt modelId="{099A9AE1-1140-4328-BE4B-04094C86404F}" type="pres">
      <dgm:prSet presAssocID="{C94A328D-7153-46C7-B31A-A1F6C3209894}" presName="compNode" presStyleCnt="0"/>
      <dgm:spPr/>
    </dgm:pt>
    <dgm:pt modelId="{1A792539-B098-47E8-900C-883C7DAB814D}" type="pres">
      <dgm:prSet presAssocID="{C94A328D-7153-46C7-B31A-A1F6C3209894}" presName="dummyConnPt" presStyleCnt="0"/>
      <dgm:spPr/>
    </dgm:pt>
    <dgm:pt modelId="{D71DE1B4-0B1C-4638-ACA1-054A17E7B057}" type="pres">
      <dgm:prSet presAssocID="{C94A328D-7153-46C7-B31A-A1F6C3209894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E77860-58A5-4517-BFDC-21397B5A3F4B}" type="pres">
      <dgm:prSet presAssocID="{85502FD7-FC07-4DBB-A553-A1B0A6C78BAD}" presName="sibTrans" presStyleLbl="bgSibTrans2D1" presStyleIdx="2" presStyleCnt="8"/>
      <dgm:spPr/>
      <dgm:t>
        <a:bodyPr/>
        <a:lstStyle/>
        <a:p>
          <a:endParaRPr lang="en-US"/>
        </a:p>
      </dgm:t>
    </dgm:pt>
    <dgm:pt modelId="{42DA49B9-2D4F-49BF-93FA-CD8657EBC727}" type="pres">
      <dgm:prSet presAssocID="{683A392C-05AE-4451-AFC7-31E47AC5D750}" presName="compNode" presStyleCnt="0"/>
      <dgm:spPr/>
    </dgm:pt>
    <dgm:pt modelId="{9771C879-AC58-49A5-9C77-E623F38268DE}" type="pres">
      <dgm:prSet presAssocID="{683A392C-05AE-4451-AFC7-31E47AC5D750}" presName="dummyConnPt" presStyleCnt="0"/>
      <dgm:spPr/>
    </dgm:pt>
    <dgm:pt modelId="{8A5A07B2-3ECA-41EF-935E-F8093689CDBE}" type="pres">
      <dgm:prSet presAssocID="{683A392C-05AE-4451-AFC7-31E47AC5D750}" presName="node" presStyleLbl="node1" presStyleIdx="3" presStyleCnt="9" custLinFactNeighborX="6109" custLinFactNeighborY="-22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7A4552-6445-41AA-84C9-9D4CE824BDDE}" type="pres">
      <dgm:prSet presAssocID="{FF9CE1B9-68C4-4150-AA43-C2570751CD54}" presName="sibTrans" presStyleLbl="bgSibTrans2D1" presStyleIdx="3" presStyleCnt="8"/>
      <dgm:spPr/>
      <dgm:t>
        <a:bodyPr/>
        <a:lstStyle/>
        <a:p>
          <a:endParaRPr lang="en-US"/>
        </a:p>
      </dgm:t>
    </dgm:pt>
    <dgm:pt modelId="{25F0C32A-EDB5-4898-8172-967877055D4E}" type="pres">
      <dgm:prSet presAssocID="{5B2B4BDD-60D8-493D-8422-63E4209486E6}" presName="compNode" presStyleCnt="0"/>
      <dgm:spPr/>
    </dgm:pt>
    <dgm:pt modelId="{2ED46E19-5EAA-4F91-8C8C-BC7144ABF954}" type="pres">
      <dgm:prSet presAssocID="{5B2B4BDD-60D8-493D-8422-63E4209486E6}" presName="dummyConnPt" presStyleCnt="0"/>
      <dgm:spPr/>
    </dgm:pt>
    <dgm:pt modelId="{1A68E975-B7E3-4914-9173-7DE144E9E677}" type="pres">
      <dgm:prSet presAssocID="{5B2B4BDD-60D8-493D-8422-63E4209486E6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588868-3FE1-4D97-BBA2-9571E95BA414}" type="pres">
      <dgm:prSet presAssocID="{25583A41-F452-4FEF-AD84-A878FCEA26CC}" presName="sibTrans" presStyleLbl="bgSibTrans2D1" presStyleIdx="4" presStyleCnt="8"/>
      <dgm:spPr/>
      <dgm:t>
        <a:bodyPr/>
        <a:lstStyle/>
        <a:p>
          <a:endParaRPr lang="en-US"/>
        </a:p>
      </dgm:t>
    </dgm:pt>
    <dgm:pt modelId="{37548046-3599-4F1E-97DE-884592C6E060}" type="pres">
      <dgm:prSet presAssocID="{D3C9A8A3-6AD4-44C7-9817-C177AF2B89F4}" presName="compNode" presStyleCnt="0"/>
      <dgm:spPr/>
    </dgm:pt>
    <dgm:pt modelId="{C772C23F-BCDE-4C54-8B61-F98C0A3A444A}" type="pres">
      <dgm:prSet presAssocID="{D3C9A8A3-6AD4-44C7-9817-C177AF2B89F4}" presName="dummyConnPt" presStyleCnt="0"/>
      <dgm:spPr/>
    </dgm:pt>
    <dgm:pt modelId="{B77F3F19-3518-490C-9DFC-1AC9E35CB0B0}" type="pres">
      <dgm:prSet presAssocID="{D3C9A8A3-6AD4-44C7-9817-C177AF2B89F4}" presName="node" presStyleLbl="node1" presStyleIdx="5" presStyleCnt="9" custLinFactNeighborX="-4019" custLinFactNeighborY="-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15374B-E34A-4DE9-A52B-FB13ECF765E4}" type="pres">
      <dgm:prSet presAssocID="{0F94E2F8-71D6-4F34-A511-775BFE52484F}" presName="sibTrans" presStyleLbl="bgSibTrans2D1" presStyleIdx="5" presStyleCnt="8"/>
      <dgm:spPr/>
      <dgm:t>
        <a:bodyPr/>
        <a:lstStyle/>
        <a:p>
          <a:endParaRPr lang="en-US"/>
        </a:p>
      </dgm:t>
    </dgm:pt>
    <dgm:pt modelId="{37BCDAB8-8447-405F-B96B-DBCBACFE88EA}" type="pres">
      <dgm:prSet presAssocID="{058355EB-0B02-488B-A775-3FD4028EA0A4}" presName="compNode" presStyleCnt="0"/>
      <dgm:spPr/>
    </dgm:pt>
    <dgm:pt modelId="{3BEC286F-B2F1-4377-A121-E8A051DA562E}" type="pres">
      <dgm:prSet presAssocID="{058355EB-0B02-488B-A775-3FD4028EA0A4}" presName="dummyConnPt" presStyleCnt="0"/>
      <dgm:spPr/>
    </dgm:pt>
    <dgm:pt modelId="{C858EB0A-1E97-4EDE-B3E0-C26014F3CE20}" type="pres">
      <dgm:prSet presAssocID="{058355EB-0B02-488B-A775-3FD4028EA0A4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BFD681-416B-4266-B054-546D2DA4E428}" type="pres">
      <dgm:prSet presAssocID="{756FA509-96A5-47C8-A1B6-72897AFA28DC}" presName="sibTrans" presStyleLbl="bgSibTrans2D1" presStyleIdx="6" presStyleCnt="8"/>
      <dgm:spPr/>
      <dgm:t>
        <a:bodyPr/>
        <a:lstStyle/>
        <a:p>
          <a:endParaRPr lang="en-US"/>
        </a:p>
      </dgm:t>
    </dgm:pt>
    <dgm:pt modelId="{20EBA790-02B0-4235-B95B-0EC252627237}" type="pres">
      <dgm:prSet presAssocID="{CD2C05B9-E870-4FD7-B4DB-C89820B3ACDC}" presName="compNode" presStyleCnt="0"/>
      <dgm:spPr/>
    </dgm:pt>
    <dgm:pt modelId="{A359C491-8530-4CFC-818C-652CB7EF0761}" type="pres">
      <dgm:prSet presAssocID="{CD2C05B9-E870-4FD7-B4DB-C89820B3ACDC}" presName="dummyConnPt" presStyleCnt="0"/>
      <dgm:spPr/>
    </dgm:pt>
    <dgm:pt modelId="{5B1E3722-B8EF-4759-AAB1-C0BDFE760360}" type="pres">
      <dgm:prSet presAssocID="{CD2C05B9-E870-4FD7-B4DB-C89820B3ACDC}" presName="node" presStyleLbl="node1" presStyleIdx="7" presStyleCnt="9" custLinFactNeighborX="-5147" custLinFactNeighborY="-34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34A48B-F508-4A85-B3EB-D72881F0E32E}" type="pres">
      <dgm:prSet presAssocID="{F38945AB-2413-4126-ACA8-B36A22703417}" presName="sibTrans" presStyleLbl="bgSibTrans2D1" presStyleIdx="7" presStyleCnt="8"/>
      <dgm:spPr/>
      <dgm:t>
        <a:bodyPr/>
        <a:lstStyle/>
        <a:p>
          <a:endParaRPr lang="en-US"/>
        </a:p>
      </dgm:t>
    </dgm:pt>
    <dgm:pt modelId="{4AB646AB-1B2C-42F8-B28D-C2CECEF0C406}" type="pres">
      <dgm:prSet presAssocID="{2F666DBB-6B21-498D-B9F9-0A983266E07A}" presName="compNode" presStyleCnt="0"/>
      <dgm:spPr/>
    </dgm:pt>
    <dgm:pt modelId="{51269C24-A09D-4DA0-BE22-7937CC1AB10E}" type="pres">
      <dgm:prSet presAssocID="{2F666DBB-6B21-498D-B9F9-0A983266E07A}" presName="dummyConnPt" presStyleCnt="0"/>
      <dgm:spPr/>
    </dgm:pt>
    <dgm:pt modelId="{1696EF0C-8BB5-4BCF-866A-E0ABBF080DF0}" type="pres">
      <dgm:prSet presAssocID="{2F666DBB-6B21-498D-B9F9-0A983266E07A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C27E37-6A17-4955-89F0-7CCAB59D053C}" type="presOf" srcId="{BF5435BF-031F-404A-B74B-52FA5E7D1EFE}" destId="{FEFC0175-2A3E-4D68-BEC7-5AFADE03B5BF}" srcOrd="0" destOrd="0" presId="urn:microsoft.com/office/officeart/2005/8/layout/bProcess4"/>
    <dgm:cxn modelId="{FA152CA2-9FEC-419C-9807-DB7C793B968F}" type="presOf" srcId="{C94A328D-7153-46C7-B31A-A1F6C3209894}" destId="{D71DE1B4-0B1C-4638-ACA1-054A17E7B057}" srcOrd="0" destOrd="0" presId="urn:microsoft.com/office/officeart/2005/8/layout/bProcess4"/>
    <dgm:cxn modelId="{052C3B66-F215-49C3-8FC6-5003EE6FE9C4}" type="presOf" srcId="{683A392C-05AE-4451-AFC7-31E47AC5D750}" destId="{8A5A07B2-3ECA-41EF-935E-F8093689CDBE}" srcOrd="0" destOrd="0" presId="urn:microsoft.com/office/officeart/2005/8/layout/bProcess4"/>
    <dgm:cxn modelId="{3FD22FED-26C8-49EC-9A6B-68CE26289710}" type="presOf" srcId="{805DE09A-83A6-4249-9393-50D68ADED041}" destId="{8012DA4A-96E7-4483-8147-21F2AB0F4F8C}" srcOrd="0" destOrd="0" presId="urn:microsoft.com/office/officeart/2005/8/layout/bProcess4"/>
    <dgm:cxn modelId="{3A96067F-1638-4E7D-8D96-6FFE6AB54623}" srcId="{DCE40EA5-1A7F-4C8B-81A9-4B8266D2305B}" destId="{C94A328D-7153-46C7-B31A-A1F6C3209894}" srcOrd="2" destOrd="0" parTransId="{BECA1413-85FE-42F7-91A9-B51B8A105AD7}" sibTransId="{85502FD7-FC07-4DBB-A553-A1B0A6C78BAD}"/>
    <dgm:cxn modelId="{58BE9165-9C85-42E4-A0CF-EC2B02E79AF8}" type="presOf" srcId="{756FA509-96A5-47C8-A1B6-72897AFA28DC}" destId="{81BFD681-416B-4266-B054-546D2DA4E428}" srcOrd="0" destOrd="0" presId="urn:microsoft.com/office/officeart/2005/8/layout/bProcess4"/>
    <dgm:cxn modelId="{AAE93C0B-4CB3-4BF8-950A-FA529A70D3AB}" srcId="{DCE40EA5-1A7F-4C8B-81A9-4B8266D2305B}" destId="{30DCF992-F32B-4940-9B3D-F9C3AF5A33C0}" srcOrd="1" destOrd="0" parTransId="{52A742F8-4BC8-4688-835C-B415D1B05425}" sibTransId="{805DE09A-83A6-4249-9393-50D68ADED041}"/>
    <dgm:cxn modelId="{34EB9AB7-B5CE-49EA-B005-C97E09F5E05D}" type="presOf" srcId="{25583A41-F452-4FEF-AD84-A878FCEA26CC}" destId="{8B588868-3FE1-4D97-BBA2-9571E95BA414}" srcOrd="0" destOrd="0" presId="urn:microsoft.com/office/officeart/2005/8/layout/bProcess4"/>
    <dgm:cxn modelId="{CAAB938D-E32C-48A8-9C46-CB8BA3603773}" type="presOf" srcId="{85502FD7-FC07-4DBB-A553-A1B0A6C78BAD}" destId="{5FE77860-58A5-4517-BFDC-21397B5A3F4B}" srcOrd="0" destOrd="0" presId="urn:microsoft.com/office/officeart/2005/8/layout/bProcess4"/>
    <dgm:cxn modelId="{13FA0E7D-EEFB-43D4-8E04-BD87BF44CEA6}" type="presOf" srcId="{F38945AB-2413-4126-ACA8-B36A22703417}" destId="{DC34A48B-F508-4A85-B3EB-D72881F0E32E}" srcOrd="0" destOrd="0" presId="urn:microsoft.com/office/officeart/2005/8/layout/bProcess4"/>
    <dgm:cxn modelId="{2905A0C6-5622-41EA-849E-0D632D115A11}" srcId="{DCE40EA5-1A7F-4C8B-81A9-4B8266D2305B}" destId="{CD2C05B9-E870-4FD7-B4DB-C89820B3ACDC}" srcOrd="7" destOrd="0" parTransId="{BA670DE3-255E-4FEB-8B49-6EB695772B37}" sibTransId="{F38945AB-2413-4126-ACA8-B36A22703417}"/>
    <dgm:cxn modelId="{ECB585AC-3880-49DA-9703-94A3B8B48A0E}" type="presOf" srcId="{2F666DBB-6B21-498D-B9F9-0A983266E07A}" destId="{1696EF0C-8BB5-4BCF-866A-E0ABBF080DF0}" srcOrd="0" destOrd="0" presId="urn:microsoft.com/office/officeart/2005/8/layout/bProcess4"/>
    <dgm:cxn modelId="{62D9F9F2-8D3C-436A-9EE0-20691E4A0FB3}" type="presOf" srcId="{058355EB-0B02-488B-A775-3FD4028EA0A4}" destId="{C858EB0A-1E97-4EDE-B3E0-C26014F3CE20}" srcOrd="0" destOrd="0" presId="urn:microsoft.com/office/officeart/2005/8/layout/bProcess4"/>
    <dgm:cxn modelId="{174055B0-8077-473E-955B-AD9FB9DF9926}" srcId="{DCE40EA5-1A7F-4C8B-81A9-4B8266D2305B}" destId="{D3C9A8A3-6AD4-44C7-9817-C177AF2B89F4}" srcOrd="5" destOrd="0" parTransId="{CC0EC73A-4233-4B77-A827-1A7042B70F34}" sibTransId="{0F94E2F8-71D6-4F34-A511-775BFE52484F}"/>
    <dgm:cxn modelId="{D37F0FBC-32DF-40C3-B84F-FBD48F819F0F}" srcId="{DCE40EA5-1A7F-4C8B-81A9-4B8266D2305B}" destId="{2F666DBB-6B21-498D-B9F9-0A983266E07A}" srcOrd="8" destOrd="0" parTransId="{0802B514-6D45-43BD-B831-5F7A2C31A52E}" sibTransId="{C65809D1-FC1B-4C9E-92B0-FADA2853AC45}"/>
    <dgm:cxn modelId="{76E6029B-F1D8-4E14-83DC-BC227638DE33}" type="presOf" srcId="{FF9CE1B9-68C4-4150-AA43-C2570751CD54}" destId="{A17A4552-6445-41AA-84C9-9D4CE824BDDE}" srcOrd="0" destOrd="0" presId="urn:microsoft.com/office/officeart/2005/8/layout/bProcess4"/>
    <dgm:cxn modelId="{CAB11FE7-4201-44A6-A1AE-3D5BEAB30FA1}" srcId="{DCE40EA5-1A7F-4C8B-81A9-4B8266D2305B}" destId="{24F107C9-6434-4D4D-99D5-C26BCCE9C2F0}" srcOrd="0" destOrd="0" parTransId="{9E1E7981-B0EA-4381-A6AA-946FF18B146E}" sibTransId="{BF5435BF-031F-404A-B74B-52FA5E7D1EFE}"/>
    <dgm:cxn modelId="{8281ED61-2AEF-43A1-BAEC-3C8F541762C6}" type="presOf" srcId="{24F107C9-6434-4D4D-99D5-C26BCCE9C2F0}" destId="{C278BFC8-B2A5-48B9-B457-9641A26EED01}" srcOrd="0" destOrd="0" presId="urn:microsoft.com/office/officeart/2005/8/layout/bProcess4"/>
    <dgm:cxn modelId="{CE31BB49-34F0-41B2-98BC-6BD41E1244FC}" type="presOf" srcId="{0F94E2F8-71D6-4F34-A511-775BFE52484F}" destId="{1315374B-E34A-4DE9-A52B-FB13ECF765E4}" srcOrd="0" destOrd="0" presId="urn:microsoft.com/office/officeart/2005/8/layout/bProcess4"/>
    <dgm:cxn modelId="{44DB0657-B689-4AEC-87B3-8F9E9914A244}" srcId="{DCE40EA5-1A7F-4C8B-81A9-4B8266D2305B}" destId="{058355EB-0B02-488B-A775-3FD4028EA0A4}" srcOrd="6" destOrd="0" parTransId="{5817D9E9-20AC-4239-B646-7F64EDFD4B0B}" sibTransId="{756FA509-96A5-47C8-A1B6-72897AFA28DC}"/>
    <dgm:cxn modelId="{B48A796D-2AA8-491F-9FAE-89F2BBD8B40D}" type="presOf" srcId="{CD2C05B9-E870-4FD7-B4DB-C89820B3ACDC}" destId="{5B1E3722-B8EF-4759-AAB1-C0BDFE760360}" srcOrd="0" destOrd="0" presId="urn:microsoft.com/office/officeart/2005/8/layout/bProcess4"/>
    <dgm:cxn modelId="{CDEE7DAF-0004-4E41-AAC7-A1B1C954B2A0}" srcId="{DCE40EA5-1A7F-4C8B-81A9-4B8266D2305B}" destId="{5B2B4BDD-60D8-493D-8422-63E4209486E6}" srcOrd="4" destOrd="0" parTransId="{0F8D2545-8CF6-42A1-866D-A3F2AFCC1BE7}" sibTransId="{25583A41-F452-4FEF-AD84-A878FCEA26CC}"/>
    <dgm:cxn modelId="{81B6FA5C-AD13-4D57-BB50-9D92709647E5}" type="presOf" srcId="{DCE40EA5-1A7F-4C8B-81A9-4B8266D2305B}" destId="{D3296737-DC44-4550-91A1-4446D084CD85}" srcOrd="0" destOrd="0" presId="urn:microsoft.com/office/officeart/2005/8/layout/bProcess4"/>
    <dgm:cxn modelId="{A6730133-3BCA-41D7-B431-EF8087FC8595}" srcId="{DCE40EA5-1A7F-4C8B-81A9-4B8266D2305B}" destId="{683A392C-05AE-4451-AFC7-31E47AC5D750}" srcOrd="3" destOrd="0" parTransId="{2E8BF619-EE42-47A3-A5A2-D1C5BC35D256}" sibTransId="{FF9CE1B9-68C4-4150-AA43-C2570751CD54}"/>
    <dgm:cxn modelId="{A9CD1F1C-60F0-4D9F-8B02-55C039114FB8}" type="presOf" srcId="{D3C9A8A3-6AD4-44C7-9817-C177AF2B89F4}" destId="{B77F3F19-3518-490C-9DFC-1AC9E35CB0B0}" srcOrd="0" destOrd="0" presId="urn:microsoft.com/office/officeart/2005/8/layout/bProcess4"/>
    <dgm:cxn modelId="{4D529F59-2F30-4B70-89E2-2C0802B4554A}" type="presOf" srcId="{5B2B4BDD-60D8-493D-8422-63E4209486E6}" destId="{1A68E975-B7E3-4914-9173-7DE144E9E677}" srcOrd="0" destOrd="0" presId="urn:microsoft.com/office/officeart/2005/8/layout/bProcess4"/>
    <dgm:cxn modelId="{656C4CC9-A191-412F-9223-E09D61E1E3B5}" type="presOf" srcId="{30DCF992-F32B-4940-9B3D-F9C3AF5A33C0}" destId="{F5EDAFD7-E0A5-469F-A42E-DF3F23C3F354}" srcOrd="0" destOrd="0" presId="urn:microsoft.com/office/officeart/2005/8/layout/bProcess4"/>
    <dgm:cxn modelId="{84260B9B-2C17-4459-BA2C-8CB6450EADDC}" type="presParOf" srcId="{D3296737-DC44-4550-91A1-4446D084CD85}" destId="{C687A4DB-9260-42F5-B848-B7B6CBC21DA0}" srcOrd="0" destOrd="0" presId="urn:microsoft.com/office/officeart/2005/8/layout/bProcess4"/>
    <dgm:cxn modelId="{FF2B8B1A-288F-4DDA-93AD-21C32660D784}" type="presParOf" srcId="{C687A4DB-9260-42F5-B848-B7B6CBC21DA0}" destId="{3AA97380-F50A-427C-A0B3-B15480F94898}" srcOrd="0" destOrd="0" presId="urn:microsoft.com/office/officeart/2005/8/layout/bProcess4"/>
    <dgm:cxn modelId="{1D53F5AB-5627-4B85-8FFE-011E2E02C760}" type="presParOf" srcId="{C687A4DB-9260-42F5-B848-B7B6CBC21DA0}" destId="{C278BFC8-B2A5-48B9-B457-9641A26EED01}" srcOrd="1" destOrd="0" presId="urn:microsoft.com/office/officeart/2005/8/layout/bProcess4"/>
    <dgm:cxn modelId="{A7835FAF-03EF-4CDE-B565-6B6C75237740}" type="presParOf" srcId="{D3296737-DC44-4550-91A1-4446D084CD85}" destId="{FEFC0175-2A3E-4D68-BEC7-5AFADE03B5BF}" srcOrd="1" destOrd="0" presId="urn:microsoft.com/office/officeart/2005/8/layout/bProcess4"/>
    <dgm:cxn modelId="{357DC608-4498-4EE9-B99A-39E79865A57E}" type="presParOf" srcId="{D3296737-DC44-4550-91A1-4446D084CD85}" destId="{9FF451F1-DDFE-4B7B-ABAA-85EE6F1F6B0A}" srcOrd="2" destOrd="0" presId="urn:microsoft.com/office/officeart/2005/8/layout/bProcess4"/>
    <dgm:cxn modelId="{D58F10FD-8600-4EFC-BD65-90090D3F02EA}" type="presParOf" srcId="{9FF451F1-DDFE-4B7B-ABAA-85EE6F1F6B0A}" destId="{B523AC9D-64FF-4A93-A460-1512DC37C039}" srcOrd="0" destOrd="0" presId="urn:microsoft.com/office/officeart/2005/8/layout/bProcess4"/>
    <dgm:cxn modelId="{52FFED28-5590-4DF3-A0F3-1B0DC3142422}" type="presParOf" srcId="{9FF451F1-DDFE-4B7B-ABAA-85EE6F1F6B0A}" destId="{F5EDAFD7-E0A5-469F-A42E-DF3F23C3F354}" srcOrd="1" destOrd="0" presId="urn:microsoft.com/office/officeart/2005/8/layout/bProcess4"/>
    <dgm:cxn modelId="{6D706EE0-0602-4469-BFD0-3BFA0C8888BA}" type="presParOf" srcId="{D3296737-DC44-4550-91A1-4446D084CD85}" destId="{8012DA4A-96E7-4483-8147-21F2AB0F4F8C}" srcOrd="3" destOrd="0" presId="urn:microsoft.com/office/officeart/2005/8/layout/bProcess4"/>
    <dgm:cxn modelId="{FBB1E255-150F-489D-A778-D3E2AA6C5786}" type="presParOf" srcId="{D3296737-DC44-4550-91A1-4446D084CD85}" destId="{099A9AE1-1140-4328-BE4B-04094C86404F}" srcOrd="4" destOrd="0" presId="urn:microsoft.com/office/officeart/2005/8/layout/bProcess4"/>
    <dgm:cxn modelId="{F424DA75-5961-4CD5-A7C4-EE7C0C51C96A}" type="presParOf" srcId="{099A9AE1-1140-4328-BE4B-04094C86404F}" destId="{1A792539-B098-47E8-900C-883C7DAB814D}" srcOrd="0" destOrd="0" presId="urn:microsoft.com/office/officeart/2005/8/layout/bProcess4"/>
    <dgm:cxn modelId="{9A829598-B58A-4785-B15E-E280F3947BAA}" type="presParOf" srcId="{099A9AE1-1140-4328-BE4B-04094C86404F}" destId="{D71DE1B4-0B1C-4638-ACA1-054A17E7B057}" srcOrd="1" destOrd="0" presId="urn:microsoft.com/office/officeart/2005/8/layout/bProcess4"/>
    <dgm:cxn modelId="{4E81AF5E-BB2A-4BC5-B502-631F133AFBCF}" type="presParOf" srcId="{D3296737-DC44-4550-91A1-4446D084CD85}" destId="{5FE77860-58A5-4517-BFDC-21397B5A3F4B}" srcOrd="5" destOrd="0" presId="urn:microsoft.com/office/officeart/2005/8/layout/bProcess4"/>
    <dgm:cxn modelId="{D75EB685-8D0D-48B0-9D48-437DF7AA5B4E}" type="presParOf" srcId="{D3296737-DC44-4550-91A1-4446D084CD85}" destId="{42DA49B9-2D4F-49BF-93FA-CD8657EBC727}" srcOrd="6" destOrd="0" presId="urn:microsoft.com/office/officeart/2005/8/layout/bProcess4"/>
    <dgm:cxn modelId="{EAB59A5A-50E4-41F6-904D-C929ECD1E72C}" type="presParOf" srcId="{42DA49B9-2D4F-49BF-93FA-CD8657EBC727}" destId="{9771C879-AC58-49A5-9C77-E623F38268DE}" srcOrd="0" destOrd="0" presId="urn:microsoft.com/office/officeart/2005/8/layout/bProcess4"/>
    <dgm:cxn modelId="{77F5B382-9212-445D-B506-295D2814517E}" type="presParOf" srcId="{42DA49B9-2D4F-49BF-93FA-CD8657EBC727}" destId="{8A5A07B2-3ECA-41EF-935E-F8093689CDBE}" srcOrd="1" destOrd="0" presId="urn:microsoft.com/office/officeart/2005/8/layout/bProcess4"/>
    <dgm:cxn modelId="{54A83717-CD08-46DD-8626-307C67FBE045}" type="presParOf" srcId="{D3296737-DC44-4550-91A1-4446D084CD85}" destId="{A17A4552-6445-41AA-84C9-9D4CE824BDDE}" srcOrd="7" destOrd="0" presId="urn:microsoft.com/office/officeart/2005/8/layout/bProcess4"/>
    <dgm:cxn modelId="{6C92FEBE-3EE4-473A-8E3A-95D77DD7B7A6}" type="presParOf" srcId="{D3296737-DC44-4550-91A1-4446D084CD85}" destId="{25F0C32A-EDB5-4898-8172-967877055D4E}" srcOrd="8" destOrd="0" presId="urn:microsoft.com/office/officeart/2005/8/layout/bProcess4"/>
    <dgm:cxn modelId="{955E2F2A-6CAC-44CF-859F-C0DF3AF26FBA}" type="presParOf" srcId="{25F0C32A-EDB5-4898-8172-967877055D4E}" destId="{2ED46E19-5EAA-4F91-8C8C-BC7144ABF954}" srcOrd="0" destOrd="0" presId="urn:microsoft.com/office/officeart/2005/8/layout/bProcess4"/>
    <dgm:cxn modelId="{83E2145B-7C23-4608-9957-374A3699BC5A}" type="presParOf" srcId="{25F0C32A-EDB5-4898-8172-967877055D4E}" destId="{1A68E975-B7E3-4914-9173-7DE144E9E677}" srcOrd="1" destOrd="0" presId="urn:microsoft.com/office/officeart/2005/8/layout/bProcess4"/>
    <dgm:cxn modelId="{F3C7F8B8-8283-4DC8-B13F-6E6EF80535A6}" type="presParOf" srcId="{D3296737-DC44-4550-91A1-4446D084CD85}" destId="{8B588868-3FE1-4D97-BBA2-9571E95BA414}" srcOrd="9" destOrd="0" presId="urn:microsoft.com/office/officeart/2005/8/layout/bProcess4"/>
    <dgm:cxn modelId="{FE4C0756-DBF1-4684-93D4-67BA9CBA17E5}" type="presParOf" srcId="{D3296737-DC44-4550-91A1-4446D084CD85}" destId="{37548046-3599-4F1E-97DE-884592C6E060}" srcOrd="10" destOrd="0" presId="urn:microsoft.com/office/officeart/2005/8/layout/bProcess4"/>
    <dgm:cxn modelId="{581E10F4-4A3B-4A3D-AE06-CA51F4EF6934}" type="presParOf" srcId="{37548046-3599-4F1E-97DE-884592C6E060}" destId="{C772C23F-BCDE-4C54-8B61-F98C0A3A444A}" srcOrd="0" destOrd="0" presId="urn:microsoft.com/office/officeart/2005/8/layout/bProcess4"/>
    <dgm:cxn modelId="{A9254762-10AB-446B-BBD8-F2A7FA9DE2A7}" type="presParOf" srcId="{37548046-3599-4F1E-97DE-884592C6E060}" destId="{B77F3F19-3518-490C-9DFC-1AC9E35CB0B0}" srcOrd="1" destOrd="0" presId="urn:microsoft.com/office/officeart/2005/8/layout/bProcess4"/>
    <dgm:cxn modelId="{759AC1E3-6C77-4B30-9480-FCF5C1242294}" type="presParOf" srcId="{D3296737-DC44-4550-91A1-4446D084CD85}" destId="{1315374B-E34A-4DE9-A52B-FB13ECF765E4}" srcOrd="11" destOrd="0" presId="urn:microsoft.com/office/officeart/2005/8/layout/bProcess4"/>
    <dgm:cxn modelId="{5C87FF41-6C48-4A61-AD42-985ED5120C6E}" type="presParOf" srcId="{D3296737-DC44-4550-91A1-4446D084CD85}" destId="{37BCDAB8-8447-405F-B96B-DBCBACFE88EA}" srcOrd="12" destOrd="0" presId="urn:microsoft.com/office/officeart/2005/8/layout/bProcess4"/>
    <dgm:cxn modelId="{06CE4C96-962D-4986-9FFE-6077FBB59E39}" type="presParOf" srcId="{37BCDAB8-8447-405F-B96B-DBCBACFE88EA}" destId="{3BEC286F-B2F1-4377-A121-E8A051DA562E}" srcOrd="0" destOrd="0" presId="urn:microsoft.com/office/officeart/2005/8/layout/bProcess4"/>
    <dgm:cxn modelId="{A4BCB44A-6F5D-4CA7-9BF4-E778D90FD381}" type="presParOf" srcId="{37BCDAB8-8447-405F-B96B-DBCBACFE88EA}" destId="{C858EB0A-1E97-4EDE-B3E0-C26014F3CE20}" srcOrd="1" destOrd="0" presId="urn:microsoft.com/office/officeart/2005/8/layout/bProcess4"/>
    <dgm:cxn modelId="{2D5928D0-1581-4AEA-902D-3B40F7C714AE}" type="presParOf" srcId="{D3296737-DC44-4550-91A1-4446D084CD85}" destId="{81BFD681-416B-4266-B054-546D2DA4E428}" srcOrd="13" destOrd="0" presId="urn:microsoft.com/office/officeart/2005/8/layout/bProcess4"/>
    <dgm:cxn modelId="{47B3FE39-7E64-47D9-A155-28CA6091B703}" type="presParOf" srcId="{D3296737-DC44-4550-91A1-4446D084CD85}" destId="{20EBA790-02B0-4235-B95B-0EC252627237}" srcOrd="14" destOrd="0" presId="urn:microsoft.com/office/officeart/2005/8/layout/bProcess4"/>
    <dgm:cxn modelId="{0AE5F286-CD86-4CE2-9004-61BBA5879D71}" type="presParOf" srcId="{20EBA790-02B0-4235-B95B-0EC252627237}" destId="{A359C491-8530-4CFC-818C-652CB7EF0761}" srcOrd="0" destOrd="0" presId="urn:microsoft.com/office/officeart/2005/8/layout/bProcess4"/>
    <dgm:cxn modelId="{817E7362-2B2D-4374-9FD2-BCDF63CA5FDE}" type="presParOf" srcId="{20EBA790-02B0-4235-B95B-0EC252627237}" destId="{5B1E3722-B8EF-4759-AAB1-C0BDFE760360}" srcOrd="1" destOrd="0" presId="urn:microsoft.com/office/officeart/2005/8/layout/bProcess4"/>
    <dgm:cxn modelId="{DAE33141-51F2-4256-8FDE-5613B25C97AB}" type="presParOf" srcId="{D3296737-DC44-4550-91A1-4446D084CD85}" destId="{DC34A48B-F508-4A85-B3EB-D72881F0E32E}" srcOrd="15" destOrd="0" presId="urn:microsoft.com/office/officeart/2005/8/layout/bProcess4"/>
    <dgm:cxn modelId="{B69BFE49-0C71-4A59-90E0-300A3F221D4D}" type="presParOf" srcId="{D3296737-DC44-4550-91A1-4446D084CD85}" destId="{4AB646AB-1B2C-42F8-B28D-C2CECEF0C406}" srcOrd="16" destOrd="0" presId="urn:microsoft.com/office/officeart/2005/8/layout/bProcess4"/>
    <dgm:cxn modelId="{CDF50E60-A81B-412C-8300-BBA875DB1C6A}" type="presParOf" srcId="{4AB646AB-1B2C-42F8-B28D-C2CECEF0C406}" destId="{51269C24-A09D-4DA0-BE22-7937CC1AB10E}" srcOrd="0" destOrd="0" presId="urn:microsoft.com/office/officeart/2005/8/layout/bProcess4"/>
    <dgm:cxn modelId="{D273206C-8D68-4724-A385-CC36BF983E54}" type="presParOf" srcId="{4AB646AB-1B2C-42F8-B28D-C2CECEF0C406}" destId="{1696EF0C-8BB5-4BCF-866A-E0ABBF080DF0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8C76EC-21E5-402A-9241-135D247EAEC7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2E599312-CD07-4FF9-AF5D-0870F6E6762A}">
      <dgm:prSet phldrT="[Text]" custT="1"/>
      <dgm:spPr/>
      <dgm:t>
        <a:bodyPr/>
        <a:lstStyle/>
        <a:p>
          <a:r>
            <a:rPr lang="en-US" sz="8800" dirty="0" err="1" smtClean="0">
              <a:latin typeface="NikoshBAN" pitchFamily="2" charset="0"/>
              <a:cs typeface="NikoshBAN" pitchFamily="2" charset="0"/>
            </a:rPr>
            <a:t>শাফা’আত</a:t>
          </a:r>
          <a:r>
            <a:rPr lang="en-US" sz="6400" dirty="0" smtClean="0">
              <a:latin typeface="NikoshBAN" pitchFamily="2" charset="0"/>
              <a:cs typeface="NikoshBAN" pitchFamily="2" charset="0"/>
            </a:rPr>
            <a:t>  </a:t>
          </a:r>
          <a:endParaRPr lang="en-US" sz="6400" dirty="0">
            <a:latin typeface="NikoshBAN" pitchFamily="2" charset="0"/>
            <a:cs typeface="NikoshBAN" pitchFamily="2" charset="0"/>
          </a:endParaRPr>
        </a:p>
      </dgm:t>
    </dgm:pt>
    <dgm:pt modelId="{4C9A5C69-E683-48CC-9931-FB93E6176E5D}" type="parTrans" cxnId="{87688A0E-B956-4099-9D9B-2E9EAEC52D08}">
      <dgm:prSet/>
      <dgm:spPr/>
      <dgm:t>
        <a:bodyPr/>
        <a:lstStyle/>
        <a:p>
          <a:endParaRPr lang="en-US"/>
        </a:p>
      </dgm:t>
    </dgm:pt>
    <dgm:pt modelId="{7577EEBB-BE6E-4902-A7D8-49583DB0AD63}" type="sibTrans" cxnId="{87688A0E-B956-4099-9D9B-2E9EAEC52D08}">
      <dgm:prSet/>
      <dgm:spPr/>
      <dgm:t>
        <a:bodyPr/>
        <a:lstStyle/>
        <a:p>
          <a:endParaRPr lang="en-US"/>
        </a:p>
      </dgm:t>
    </dgm:pt>
    <dgm:pt modelId="{31B8315F-6D74-464D-AF12-2205498C3A5F}" type="pres">
      <dgm:prSet presAssocID="{378C76EC-21E5-402A-9241-135D247EAEC7}" presName="compositeShape" presStyleCnt="0">
        <dgm:presLayoutVars>
          <dgm:chMax val="7"/>
          <dgm:dir/>
          <dgm:resizeHandles val="exact"/>
        </dgm:presLayoutVars>
      </dgm:prSet>
      <dgm:spPr/>
    </dgm:pt>
    <dgm:pt modelId="{4C62A3DB-C63C-4C14-8F9E-6FD069B82226}" type="pres">
      <dgm:prSet presAssocID="{2E599312-CD07-4FF9-AF5D-0870F6E6762A}" presName="circ1TxSh" presStyleLbl="vennNode1" presStyleIdx="0" presStyleCnt="1" custScaleX="153191" custLinFactNeighborX="2553"/>
      <dgm:spPr/>
      <dgm:t>
        <a:bodyPr/>
        <a:lstStyle/>
        <a:p>
          <a:endParaRPr lang="en-US"/>
        </a:p>
      </dgm:t>
    </dgm:pt>
  </dgm:ptLst>
  <dgm:cxnLst>
    <dgm:cxn modelId="{7EBB51E9-32A2-44F9-8057-A82B0EB9DE01}" type="presOf" srcId="{2E599312-CD07-4FF9-AF5D-0870F6E6762A}" destId="{4C62A3DB-C63C-4C14-8F9E-6FD069B82226}" srcOrd="0" destOrd="0" presId="urn:microsoft.com/office/officeart/2005/8/layout/venn1"/>
    <dgm:cxn modelId="{C1D83D25-C772-4303-816D-9612764317A6}" type="presOf" srcId="{378C76EC-21E5-402A-9241-135D247EAEC7}" destId="{31B8315F-6D74-464D-AF12-2205498C3A5F}" srcOrd="0" destOrd="0" presId="urn:microsoft.com/office/officeart/2005/8/layout/venn1"/>
    <dgm:cxn modelId="{87688A0E-B956-4099-9D9B-2E9EAEC52D08}" srcId="{378C76EC-21E5-402A-9241-135D247EAEC7}" destId="{2E599312-CD07-4FF9-AF5D-0870F6E6762A}" srcOrd="0" destOrd="0" parTransId="{4C9A5C69-E683-48CC-9931-FB93E6176E5D}" sibTransId="{7577EEBB-BE6E-4902-A7D8-49583DB0AD63}"/>
    <dgm:cxn modelId="{DB15E26B-63EF-4E36-B817-33FE7CEC9AC8}" type="presParOf" srcId="{31B8315F-6D74-464D-AF12-2205498C3A5F}" destId="{4C62A3DB-C63C-4C14-8F9E-6FD069B82226}" srcOrd="0" destOrd="0" presId="urn:microsoft.com/office/officeart/2005/8/layout/venn1"/>
  </dgm:cxnLst>
  <dgm:bg>
    <a:solidFill>
      <a:srgbClr val="92D05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A45AC2-9A3D-41A0-8F3A-CCFE8D362574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9B7E40-4B10-428D-A001-2794894762B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জান্নাত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C500F90C-C514-4BC8-9381-FECF07F2BCB9}" type="parTrans" cxnId="{FD901335-31A1-4F5B-B829-96656987641D}">
      <dgm:prSet/>
      <dgm:spPr/>
      <dgm:t>
        <a:bodyPr/>
        <a:lstStyle/>
        <a:p>
          <a:endParaRPr lang="en-US"/>
        </a:p>
      </dgm:t>
    </dgm:pt>
    <dgm:pt modelId="{D2B63A61-02E1-4DA5-94F3-82A2EE43F608}" type="sibTrans" cxnId="{FD901335-31A1-4F5B-B829-96656987641D}">
      <dgm:prSet/>
      <dgm:spPr/>
      <dgm:t>
        <a:bodyPr/>
        <a:lstStyle/>
        <a:p>
          <a:endParaRPr lang="en-US"/>
        </a:p>
      </dgm:t>
    </dgm:pt>
    <dgm:pt modelId="{8D9B5F37-5D82-4E1F-99FA-0B92C7912BAD}">
      <dgm:prSet phldrT="[Text]"/>
      <dgm:spPr/>
      <dgm:t>
        <a:bodyPr/>
        <a:lstStyle/>
        <a:p>
          <a:r>
            <a:rPr lang="en-US" dirty="0" err="1" smtClean="0"/>
            <a:t>জান্নাতুল</a:t>
          </a:r>
          <a:r>
            <a:rPr lang="en-US" dirty="0" smtClean="0"/>
            <a:t> </a:t>
          </a:r>
          <a:r>
            <a:rPr lang="en-US" dirty="0" err="1" smtClean="0"/>
            <a:t>ফিরদাউস</a:t>
          </a:r>
          <a:r>
            <a:rPr lang="en-US" dirty="0" smtClean="0"/>
            <a:t>                     </a:t>
          </a:r>
          <a:endParaRPr lang="en-US" dirty="0"/>
        </a:p>
      </dgm:t>
    </dgm:pt>
    <dgm:pt modelId="{641F3E95-F8BD-46E6-A4C8-02BA8EAF54D8}" type="parTrans" cxnId="{D1DF4591-2A14-490F-A3A8-E336F45C3D2F}">
      <dgm:prSet/>
      <dgm:spPr/>
      <dgm:t>
        <a:bodyPr/>
        <a:lstStyle/>
        <a:p>
          <a:endParaRPr lang="en-US"/>
        </a:p>
      </dgm:t>
    </dgm:pt>
    <dgm:pt modelId="{4CBCFEDD-E1E1-45E0-8B8D-37A9861E7983}" type="sibTrans" cxnId="{D1DF4591-2A14-490F-A3A8-E336F45C3D2F}">
      <dgm:prSet/>
      <dgm:spPr/>
      <dgm:t>
        <a:bodyPr/>
        <a:lstStyle/>
        <a:p>
          <a:endParaRPr lang="en-US"/>
        </a:p>
      </dgm:t>
    </dgm:pt>
    <dgm:pt modelId="{55A76545-26B0-40F5-BD56-E42A5318FA7E}">
      <dgm:prSet phldrT="[Text]"/>
      <dgm:spPr/>
      <dgm:t>
        <a:bodyPr/>
        <a:lstStyle/>
        <a:p>
          <a:r>
            <a:rPr lang="en-US" dirty="0" err="1" smtClean="0"/>
            <a:t>জান্নাতুল</a:t>
          </a:r>
          <a:r>
            <a:rPr lang="en-US" dirty="0" smtClean="0"/>
            <a:t> </a:t>
          </a:r>
          <a:r>
            <a:rPr lang="en-US" dirty="0" err="1" smtClean="0"/>
            <a:t>আদন</a:t>
          </a:r>
          <a:endParaRPr lang="en-US" dirty="0"/>
        </a:p>
      </dgm:t>
    </dgm:pt>
    <dgm:pt modelId="{5D321733-4288-49BF-9917-AFFF16771134}" type="parTrans" cxnId="{5A28996F-6011-4AFB-B1F4-F799488696FC}">
      <dgm:prSet/>
      <dgm:spPr/>
      <dgm:t>
        <a:bodyPr/>
        <a:lstStyle/>
        <a:p>
          <a:endParaRPr lang="en-US"/>
        </a:p>
      </dgm:t>
    </dgm:pt>
    <dgm:pt modelId="{0C2A65E9-3237-4A1C-AF29-38C1DA60B41E}" type="sibTrans" cxnId="{5A28996F-6011-4AFB-B1F4-F799488696FC}">
      <dgm:prSet/>
      <dgm:spPr/>
      <dgm:t>
        <a:bodyPr/>
        <a:lstStyle/>
        <a:p>
          <a:endParaRPr lang="en-US"/>
        </a:p>
      </dgm:t>
    </dgm:pt>
    <dgm:pt modelId="{86DB7025-AB7C-4F73-9913-B965DE72E95A}">
      <dgm:prSet phldrT="[Text]"/>
      <dgm:spPr/>
      <dgm:t>
        <a:bodyPr/>
        <a:lstStyle/>
        <a:p>
          <a:r>
            <a:rPr lang="en-US" dirty="0" err="1" smtClean="0"/>
            <a:t>দারুন</a:t>
          </a:r>
          <a:r>
            <a:rPr lang="en-US" dirty="0" smtClean="0"/>
            <a:t> </a:t>
          </a:r>
          <a:r>
            <a:rPr lang="en-US" dirty="0" err="1" smtClean="0"/>
            <a:t>নাইম</a:t>
          </a:r>
          <a:endParaRPr lang="en-US" dirty="0"/>
        </a:p>
      </dgm:t>
    </dgm:pt>
    <dgm:pt modelId="{D9DD3A3D-38BD-44F7-AF95-3573DB95087B}" type="parTrans" cxnId="{4D8FE6FC-A0C5-4AC5-81CD-BAF279E1CD32}">
      <dgm:prSet/>
      <dgm:spPr/>
      <dgm:t>
        <a:bodyPr/>
        <a:lstStyle/>
        <a:p>
          <a:endParaRPr lang="en-US"/>
        </a:p>
      </dgm:t>
    </dgm:pt>
    <dgm:pt modelId="{B809EEDB-B3AB-47BC-9025-FAD76F0DB14A}" type="sibTrans" cxnId="{4D8FE6FC-A0C5-4AC5-81CD-BAF279E1CD32}">
      <dgm:prSet/>
      <dgm:spPr/>
      <dgm:t>
        <a:bodyPr/>
        <a:lstStyle/>
        <a:p>
          <a:endParaRPr lang="en-US"/>
        </a:p>
      </dgm:t>
    </dgm:pt>
    <dgm:pt modelId="{A4D52828-0AF1-4B53-BFF3-D01F564F92F3}">
      <dgm:prSet phldrT="[Text]"/>
      <dgm:spPr/>
      <dgm:t>
        <a:bodyPr/>
        <a:lstStyle/>
        <a:p>
          <a:r>
            <a:rPr lang="en-US" dirty="0" err="1" smtClean="0"/>
            <a:t>দারুল</a:t>
          </a:r>
          <a:r>
            <a:rPr lang="en-US" dirty="0" smtClean="0"/>
            <a:t> </a:t>
          </a:r>
          <a:r>
            <a:rPr lang="en-US" dirty="0" err="1" smtClean="0"/>
            <a:t>খুলদ</a:t>
          </a:r>
          <a:endParaRPr lang="en-US" dirty="0"/>
        </a:p>
      </dgm:t>
    </dgm:pt>
    <dgm:pt modelId="{68D42F09-0D38-4D9D-AE13-260D5312971D}" type="parTrans" cxnId="{2FD17158-3C7D-48EE-B824-AE6A7DCD07FC}">
      <dgm:prSet/>
      <dgm:spPr/>
      <dgm:t>
        <a:bodyPr/>
        <a:lstStyle/>
        <a:p>
          <a:endParaRPr lang="en-US"/>
        </a:p>
      </dgm:t>
    </dgm:pt>
    <dgm:pt modelId="{5259743B-96A0-40B0-9621-3BBE2E139D38}" type="sibTrans" cxnId="{2FD17158-3C7D-48EE-B824-AE6A7DCD07FC}">
      <dgm:prSet/>
      <dgm:spPr/>
      <dgm:t>
        <a:bodyPr/>
        <a:lstStyle/>
        <a:p>
          <a:endParaRPr lang="en-US"/>
        </a:p>
      </dgm:t>
    </dgm:pt>
    <dgm:pt modelId="{AD833A70-2812-4F53-BBC4-7CD110984E73}">
      <dgm:prSet/>
      <dgm:spPr/>
      <dgm:t>
        <a:bodyPr/>
        <a:lstStyle/>
        <a:p>
          <a:r>
            <a:rPr lang="en-US" dirty="0" err="1" smtClean="0"/>
            <a:t>দারুল</a:t>
          </a:r>
          <a:r>
            <a:rPr lang="en-US" dirty="0" smtClean="0"/>
            <a:t> </a:t>
          </a:r>
          <a:r>
            <a:rPr lang="en-US" dirty="0" err="1" smtClean="0"/>
            <a:t>মাকাম</a:t>
          </a:r>
          <a:endParaRPr lang="en-US" dirty="0"/>
        </a:p>
      </dgm:t>
    </dgm:pt>
    <dgm:pt modelId="{EABA5C16-4FCE-42DF-811D-ECF3FB622E38}" type="parTrans" cxnId="{A2B6B81F-CCAC-4A3C-82ED-4976C6F274F1}">
      <dgm:prSet/>
      <dgm:spPr/>
      <dgm:t>
        <a:bodyPr/>
        <a:lstStyle/>
        <a:p>
          <a:endParaRPr lang="en-US"/>
        </a:p>
      </dgm:t>
    </dgm:pt>
    <dgm:pt modelId="{42B3E02D-8BB7-408F-9470-FDDC88C2F08E}" type="sibTrans" cxnId="{A2B6B81F-CCAC-4A3C-82ED-4976C6F274F1}">
      <dgm:prSet/>
      <dgm:spPr/>
      <dgm:t>
        <a:bodyPr/>
        <a:lstStyle/>
        <a:p>
          <a:endParaRPr lang="en-US"/>
        </a:p>
      </dgm:t>
    </dgm:pt>
    <dgm:pt modelId="{6D33B374-5683-4259-A574-5A6DDBFF5C26}">
      <dgm:prSet/>
      <dgm:spPr/>
      <dgm:t>
        <a:bodyPr/>
        <a:lstStyle/>
        <a:p>
          <a:r>
            <a:rPr lang="en-US" dirty="0" err="1" smtClean="0"/>
            <a:t>দারুল</a:t>
          </a:r>
          <a:r>
            <a:rPr lang="en-US" dirty="0" smtClean="0"/>
            <a:t> </a:t>
          </a:r>
          <a:r>
            <a:rPr lang="en-US" dirty="0" err="1" smtClean="0"/>
            <a:t>কারার</a:t>
          </a:r>
          <a:endParaRPr lang="en-US" dirty="0"/>
        </a:p>
      </dgm:t>
    </dgm:pt>
    <dgm:pt modelId="{AA97317B-8795-4931-9392-A2A5D8E25C66}" type="parTrans" cxnId="{6CE3A9B4-0D4E-44CE-91CC-1B0E2BAC888E}">
      <dgm:prSet/>
      <dgm:spPr/>
      <dgm:t>
        <a:bodyPr/>
        <a:lstStyle/>
        <a:p>
          <a:endParaRPr lang="en-US"/>
        </a:p>
      </dgm:t>
    </dgm:pt>
    <dgm:pt modelId="{E3837472-CF34-4B26-B5A5-EFC75FD828AD}" type="sibTrans" cxnId="{6CE3A9B4-0D4E-44CE-91CC-1B0E2BAC888E}">
      <dgm:prSet/>
      <dgm:spPr/>
      <dgm:t>
        <a:bodyPr/>
        <a:lstStyle/>
        <a:p>
          <a:endParaRPr lang="en-US"/>
        </a:p>
      </dgm:t>
    </dgm:pt>
    <dgm:pt modelId="{DDB34CEB-11E9-4584-B6AE-617418B1FAF8}">
      <dgm:prSet/>
      <dgm:spPr/>
      <dgm:t>
        <a:bodyPr/>
        <a:lstStyle/>
        <a:p>
          <a:r>
            <a:rPr lang="en-US" dirty="0" err="1" smtClean="0"/>
            <a:t>জান্নাতুল</a:t>
          </a:r>
          <a:r>
            <a:rPr lang="en-US" dirty="0" smtClean="0"/>
            <a:t> </a:t>
          </a:r>
          <a:r>
            <a:rPr lang="en-US" dirty="0" err="1" smtClean="0"/>
            <a:t>মাওয়া</a:t>
          </a:r>
          <a:endParaRPr lang="en-US" dirty="0"/>
        </a:p>
      </dgm:t>
    </dgm:pt>
    <dgm:pt modelId="{1BBFD5BD-EAF0-4779-AD10-753942BD9100}" type="parTrans" cxnId="{0C269BE5-7069-4F53-BA55-B457C416F95B}">
      <dgm:prSet/>
      <dgm:spPr/>
      <dgm:t>
        <a:bodyPr/>
        <a:lstStyle/>
        <a:p>
          <a:endParaRPr lang="en-US"/>
        </a:p>
      </dgm:t>
    </dgm:pt>
    <dgm:pt modelId="{F244979C-4464-401F-92B9-A9C425993B53}" type="sibTrans" cxnId="{0C269BE5-7069-4F53-BA55-B457C416F95B}">
      <dgm:prSet/>
      <dgm:spPr/>
      <dgm:t>
        <a:bodyPr/>
        <a:lstStyle/>
        <a:p>
          <a:endParaRPr lang="en-US"/>
        </a:p>
      </dgm:t>
    </dgm:pt>
    <dgm:pt modelId="{3418D437-4496-4D57-A1E0-0187A5F2B41A}">
      <dgm:prSet/>
      <dgm:spPr/>
      <dgm:t>
        <a:bodyPr/>
        <a:lstStyle/>
        <a:p>
          <a:r>
            <a:rPr lang="en-US" dirty="0" err="1" smtClean="0"/>
            <a:t>দারুস</a:t>
          </a:r>
          <a:r>
            <a:rPr lang="en-US" dirty="0" smtClean="0"/>
            <a:t> </a:t>
          </a:r>
          <a:r>
            <a:rPr lang="en-US" dirty="0" err="1" smtClean="0"/>
            <a:t>সালাম</a:t>
          </a:r>
          <a:endParaRPr lang="en-US" dirty="0"/>
        </a:p>
      </dgm:t>
    </dgm:pt>
    <dgm:pt modelId="{6AFF30A9-3A18-42BE-B097-A9F5E7ACB748}" type="parTrans" cxnId="{2692A9EA-DADD-47E1-8FC9-8E2574144042}">
      <dgm:prSet/>
      <dgm:spPr/>
      <dgm:t>
        <a:bodyPr/>
        <a:lstStyle/>
        <a:p>
          <a:endParaRPr lang="en-US"/>
        </a:p>
      </dgm:t>
    </dgm:pt>
    <dgm:pt modelId="{EF233C6E-C325-45F9-8D81-BA35D878F47E}" type="sibTrans" cxnId="{2692A9EA-DADD-47E1-8FC9-8E2574144042}">
      <dgm:prSet/>
      <dgm:spPr/>
      <dgm:t>
        <a:bodyPr/>
        <a:lstStyle/>
        <a:p>
          <a:endParaRPr lang="en-US"/>
        </a:p>
      </dgm:t>
    </dgm:pt>
    <dgm:pt modelId="{FC45460E-EB42-4FCA-8F08-6543FC5DCEC3}" type="pres">
      <dgm:prSet presAssocID="{C7A45AC2-9A3D-41A0-8F3A-CCFE8D36257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F41937F-F56C-44F1-9B57-D456CD4AD27E}" type="pres">
      <dgm:prSet presAssocID="{379B7E40-4B10-428D-A001-2794894762B1}" presName="centerShape" presStyleLbl="node0" presStyleIdx="0" presStyleCnt="1" custLinFactNeighborY="3281"/>
      <dgm:spPr/>
      <dgm:t>
        <a:bodyPr/>
        <a:lstStyle/>
        <a:p>
          <a:endParaRPr lang="en-US"/>
        </a:p>
      </dgm:t>
    </dgm:pt>
    <dgm:pt modelId="{1B6A4213-BBDA-4B91-A0ED-200CEC621A46}" type="pres">
      <dgm:prSet presAssocID="{641F3E95-F8BD-46E6-A4C8-02BA8EAF54D8}" presName="parTrans" presStyleLbl="sibTrans2D1" presStyleIdx="0" presStyleCnt="8"/>
      <dgm:spPr/>
      <dgm:t>
        <a:bodyPr/>
        <a:lstStyle/>
        <a:p>
          <a:endParaRPr lang="en-US"/>
        </a:p>
      </dgm:t>
    </dgm:pt>
    <dgm:pt modelId="{B2CCD199-B0BE-4DCF-B6B9-3FF1E88DA84A}" type="pres">
      <dgm:prSet presAssocID="{641F3E95-F8BD-46E6-A4C8-02BA8EAF54D8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C87B59FC-A651-4446-A969-8ACC5AEF94B5}" type="pres">
      <dgm:prSet presAssocID="{8D9B5F37-5D82-4E1F-99FA-0B92C7912BAD}" presName="node" presStyleLbl="node1" presStyleIdx="0" presStyleCnt="8" custRadScaleRad="100178" custRadScaleInc="-44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572B2D-CA43-4666-B0F8-A8CAF706B909}" type="pres">
      <dgm:prSet presAssocID="{EABA5C16-4FCE-42DF-811D-ECF3FB622E38}" presName="parTrans" presStyleLbl="sibTrans2D1" presStyleIdx="1" presStyleCnt="8"/>
      <dgm:spPr/>
      <dgm:t>
        <a:bodyPr/>
        <a:lstStyle/>
        <a:p>
          <a:endParaRPr lang="en-US"/>
        </a:p>
      </dgm:t>
    </dgm:pt>
    <dgm:pt modelId="{BAB9D001-9A8C-427E-9E82-5FB767AE4481}" type="pres">
      <dgm:prSet presAssocID="{EABA5C16-4FCE-42DF-811D-ECF3FB622E38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8EF66732-CCD0-4D91-8D59-23089D83E043}" type="pres">
      <dgm:prSet presAssocID="{AD833A70-2812-4F53-BBC4-7CD110984E73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3EE875-A317-4125-B37E-97603209D9AB}" type="pres">
      <dgm:prSet presAssocID="{AA97317B-8795-4931-9392-A2A5D8E25C66}" presName="parTrans" presStyleLbl="sibTrans2D1" presStyleIdx="2" presStyleCnt="8"/>
      <dgm:spPr/>
      <dgm:t>
        <a:bodyPr/>
        <a:lstStyle/>
        <a:p>
          <a:endParaRPr lang="en-US"/>
        </a:p>
      </dgm:t>
    </dgm:pt>
    <dgm:pt modelId="{D485EF0D-0A9F-4823-96EC-FF5B05B8615C}" type="pres">
      <dgm:prSet presAssocID="{AA97317B-8795-4931-9392-A2A5D8E25C66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3C46D12F-111E-48FA-BD55-9BE51EF8C7A0}" type="pres">
      <dgm:prSet presAssocID="{6D33B374-5683-4259-A574-5A6DDBFF5C26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234A12-8D03-4BF1-AEDD-E04C7E91962F}" type="pres">
      <dgm:prSet presAssocID="{6AFF30A9-3A18-42BE-B097-A9F5E7ACB748}" presName="parTrans" presStyleLbl="sibTrans2D1" presStyleIdx="3" presStyleCnt="8"/>
      <dgm:spPr/>
      <dgm:t>
        <a:bodyPr/>
        <a:lstStyle/>
        <a:p>
          <a:endParaRPr lang="en-US"/>
        </a:p>
      </dgm:t>
    </dgm:pt>
    <dgm:pt modelId="{DE730130-BC1E-408F-BD10-ACC22DE740FD}" type="pres">
      <dgm:prSet presAssocID="{6AFF30A9-3A18-42BE-B097-A9F5E7ACB748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C03F58E3-8FBA-4BF7-84D8-2B2EC65A1AFE}" type="pres">
      <dgm:prSet presAssocID="{3418D437-4496-4D57-A1E0-0187A5F2B41A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699F8D-237B-4E0B-A77C-710AC2996CC5}" type="pres">
      <dgm:prSet presAssocID="{1BBFD5BD-EAF0-4779-AD10-753942BD9100}" presName="parTrans" presStyleLbl="sibTrans2D1" presStyleIdx="4" presStyleCnt="8"/>
      <dgm:spPr/>
      <dgm:t>
        <a:bodyPr/>
        <a:lstStyle/>
        <a:p>
          <a:endParaRPr lang="en-US"/>
        </a:p>
      </dgm:t>
    </dgm:pt>
    <dgm:pt modelId="{50B10C7E-1698-4C1F-BD05-09B78B3A6F31}" type="pres">
      <dgm:prSet presAssocID="{1BBFD5BD-EAF0-4779-AD10-753942BD9100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BCD93261-D9C7-4B96-822E-E6A40159017E}" type="pres">
      <dgm:prSet presAssocID="{DDB34CEB-11E9-4584-B6AE-617418B1FAF8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4FEECB-A98E-4D3F-BC2E-2658DD87C7C6}" type="pres">
      <dgm:prSet presAssocID="{5D321733-4288-49BF-9917-AFFF16771134}" presName="parTrans" presStyleLbl="sibTrans2D1" presStyleIdx="5" presStyleCnt="8"/>
      <dgm:spPr/>
      <dgm:t>
        <a:bodyPr/>
        <a:lstStyle/>
        <a:p>
          <a:endParaRPr lang="en-US"/>
        </a:p>
      </dgm:t>
    </dgm:pt>
    <dgm:pt modelId="{9EEBC312-C1D4-45A4-9332-6E60FD9D5D83}" type="pres">
      <dgm:prSet presAssocID="{5D321733-4288-49BF-9917-AFFF16771134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9D7B2330-5DD7-4797-ABD9-8A3A64912C8F}" type="pres">
      <dgm:prSet presAssocID="{55A76545-26B0-40F5-BD56-E42A5318FA7E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AFF613-8A66-41E7-812C-B4290AD959B1}" type="pres">
      <dgm:prSet presAssocID="{D9DD3A3D-38BD-44F7-AF95-3573DB95087B}" presName="parTrans" presStyleLbl="sibTrans2D1" presStyleIdx="6" presStyleCnt="8"/>
      <dgm:spPr/>
      <dgm:t>
        <a:bodyPr/>
        <a:lstStyle/>
        <a:p>
          <a:endParaRPr lang="en-US"/>
        </a:p>
      </dgm:t>
    </dgm:pt>
    <dgm:pt modelId="{3C622835-2D2A-464F-9449-BC7F6226B127}" type="pres">
      <dgm:prSet presAssocID="{D9DD3A3D-38BD-44F7-AF95-3573DB95087B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00951086-ECC9-4287-8827-733B554D5171}" type="pres">
      <dgm:prSet presAssocID="{86DB7025-AB7C-4F73-9913-B965DE72E95A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AEC3EF-CA18-4AE7-8CDA-FC9CB59FC918}" type="pres">
      <dgm:prSet presAssocID="{68D42F09-0D38-4D9D-AE13-260D5312971D}" presName="parTrans" presStyleLbl="sibTrans2D1" presStyleIdx="7" presStyleCnt="8"/>
      <dgm:spPr/>
      <dgm:t>
        <a:bodyPr/>
        <a:lstStyle/>
        <a:p>
          <a:endParaRPr lang="en-US"/>
        </a:p>
      </dgm:t>
    </dgm:pt>
    <dgm:pt modelId="{4B222807-25FC-4A3D-BEB1-016FF930380E}" type="pres">
      <dgm:prSet presAssocID="{68D42F09-0D38-4D9D-AE13-260D5312971D}" presName="connectorText" presStyleLbl="sibTrans2D1" presStyleIdx="7" presStyleCnt="8"/>
      <dgm:spPr/>
      <dgm:t>
        <a:bodyPr/>
        <a:lstStyle/>
        <a:p>
          <a:endParaRPr lang="en-US"/>
        </a:p>
      </dgm:t>
    </dgm:pt>
    <dgm:pt modelId="{C1FAD407-A213-4B7F-BFBC-47286C7F4F92}" type="pres">
      <dgm:prSet presAssocID="{A4D52828-0AF1-4B53-BFF3-D01F564F92F3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0074FA-8807-4264-B562-BDE7047A1C95}" type="presOf" srcId="{641F3E95-F8BD-46E6-A4C8-02BA8EAF54D8}" destId="{1B6A4213-BBDA-4B91-A0ED-200CEC621A46}" srcOrd="0" destOrd="0" presId="urn:microsoft.com/office/officeart/2005/8/layout/radial5"/>
    <dgm:cxn modelId="{2FD17158-3C7D-48EE-B824-AE6A7DCD07FC}" srcId="{379B7E40-4B10-428D-A001-2794894762B1}" destId="{A4D52828-0AF1-4B53-BFF3-D01F564F92F3}" srcOrd="7" destOrd="0" parTransId="{68D42F09-0D38-4D9D-AE13-260D5312971D}" sibTransId="{5259743B-96A0-40B0-9621-3BBE2E139D38}"/>
    <dgm:cxn modelId="{2692A9EA-DADD-47E1-8FC9-8E2574144042}" srcId="{379B7E40-4B10-428D-A001-2794894762B1}" destId="{3418D437-4496-4D57-A1E0-0187A5F2B41A}" srcOrd="3" destOrd="0" parTransId="{6AFF30A9-3A18-42BE-B097-A9F5E7ACB748}" sibTransId="{EF233C6E-C325-45F9-8D81-BA35D878F47E}"/>
    <dgm:cxn modelId="{B8D0506B-EDFF-4100-B9B2-74AE67377605}" type="presOf" srcId="{641F3E95-F8BD-46E6-A4C8-02BA8EAF54D8}" destId="{B2CCD199-B0BE-4DCF-B6B9-3FF1E88DA84A}" srcOrd="1" destOrd="0" presId="urn:microsoft.com/office/officeart/2005/8/layout/radial5"/>
    <dgm:cxn modelId="{F87E98F6-A01F-49C2-BA54-544EA54D665E}" type="presOf" srcId="{6AFF30A9-3A18-42BE-B097-A9F5E7ACB748}" destId="{DE730130-BC1E-408F-BD10-ACC22DE740FD}" srcOrd="1" destOrd="0" presId="urn:microsoft.com/office/officeart/2005/8/layout/radial5"/>
    <dgm:cxn modelId="{25CFE247-4C3B-4973-86FB-A1B272C6CA3E}" type="presOf" srcId="{55A76545-26B0-40F5-BD56-E42A5318FA7E}" destId="{9D7B2330-5DD7-4797-ABD9-8A3A64912C8F}" srcOrd="0" destOrd="0" presId="urn:microsoft.com/office/officeart/2005/8/layout/radial5"/>
    <dgm:cxn modelId="{09D8BFA7-E058-4B22-809D-0ED716792F27}" type="presOf" srcId="{68D42F09-0D38-4D9D-AE13-260D5312971D}" destId="{B7AEC3EF-CA18-4AE7-8CDA-FC9CB59FC918}" srcOrd="0" destOrd="0" presId="urn:microsoft.com/office/officeart/2005/8/layout/radial5"/>
    <dgm:cxn modelId="{04345565-DED1-4431-9C22-C41A3815C894}" type="presOf" srcId="{5D321733-4288-49BF-9917-AFFF16771134}" destId="{4F4FEECB-A98E-4D3F-BC2E-2658DD87C7C6}" srcOrd="0" destOrd="0" presId="urn:microsoft.com/office/officeart/2005/8/layout/radial5"/>
    <dgm:cxn modelId="{8B5603E4-3434-43B3-B0BA-7346A2419F92}" type="presOf" srcId="{1BBFD5BD-EAF0-4779-AD10-753942BD9100}" destId="{10699F8D-237B-4E0B-A77C-710AC2996CC5}" srcOrd="0" destOrd="0" presId="urn:microsoft.com/office/officeart/2005/8/layout/radial5"/>
    <dgm:cxn modelId="{3364F8FC-B8C6-409B-B462-541BB949F835}" type="presOf" srcId="{AA97317B-8795-4931-9392-A2A5D8E25C66}" destId="{D485EF0D-0A9F-4823-96EC-FF5B05B8615C}" srcOrd="1" destOrd="0" presId="urn:microsoft.com/office/officeart/2005/8/layout/radial5"/>
    <dgm:cxn modelId="{B44C97DC-B3D6-468F-A69F-E3B92E5977A4}" type="presOf" srcId="{D9DD3A3D-38BD-44F7-AF95-3573DB95087B}" destId="{F3AFF613-8A66-41E7-812C-B4290AD959B1}" srcOrd="0" destOrd="0" presId="urn:microsoft.com/office/officeart/2005/8/layout/radial5"/>
    <dgm:cxn modelId="{0C269BE5-7069-4F53-BA55-B457C416F95B}" srcId="{379B7E40-4B10-428D-A001-2794894762B1}" destId="{DDB34CEB-11E9-4584-B6AE-617418B1FAF8}" srcOrd="4" destOrd="0" parTransId="{1BBFD5BD-EAF0-4779-AD10-753942BD9100}" sibTransId="{F244979C-4464-401F-92B9-A9C425993B53}"/>
    <dgm:cxn modelId="{4A036CE2-50BE-4B7F-AFB0-2702259A5D2D}" type="presOf" srcId="{379B7E40-4B10-428D-A001-2794894762B1}" destId="{AF41937F-F56C-44F1-9B57-D456CD4AD27E}" srcOrd="0" destOrd="0" presId="urn:microsoft.com/office/officeart/2005/8/layout/radial5"/>
    <dgm:cxn modelId="{9158F84C-88EA-4A61-BF8C-317E8E4F8185}" type="presOf" srcId="{6AFF30A9-3A18-42BE-B097-A9F5E7ACB748}" destId="{6C234A12-8D03-4BF1-AEDD-E04C7E91962F}" srcOrd="0" destOrd="0" presId="urn:microsoft.com/office/officeart/2005/8/layout/radial5"/>
    <dgm:cxn modelId="{AC09F36A-7808-4022-BA16-8B0FC71F7EA4}" type="presOf" srcId="{A4D52828-0AF1-4B53-BFF3-D01F564F92F3}" destId="{C1FAD407-A213-4B7F-BFBC-47286C7F4F92}" srcOrd="0" destOrd="0" presId="urn:microsoft.com/office/officeart/2005/8/layout/radial5"/>
    <dgm:cxn modelId="{58E665CD-EADF-4416-B93C-5CDFF296929B}" type="presOf" srcId="{AA97317B-8795-4931-9392-A2A5D8E25C66}" destId="{7A3EE875-A317-4125-B37E-97603209D9AB}" srcOrd="0" destOrd="0" presId="urn:microsoft.com/office/officeart/2005/8/layout/radial5"/>
    <dgm:cxn modelId="{5A28996F-6011-4AFB-B1F4-F799488696FC}" srcId="{379B7E40-4B10-428D-A001-2794894762B1}" destId="{55A76545-26B0-40F5-BD56-E42A5318FA7E}" srcOrd="5" destOrd="0" parTransId="{5D321733-4288-49BF-9917-AFFF16771134}" sibTransId="{0C2A65E9-3237-4A1C-AF29-38C1DA60B41E}"/>
    <dgm:cxn modelId="{A2B6B81F-CCAC-4A3C-82ED-4976C6F274F1}" srcId="{379B7E40-4B10-428D-A001-2794894762B1}" destId="{AD833A70-2812-4F53-BBC4-7CD110984E73}" srcOrd="1" destOrd="0" parTransId="{EABA5C16-4FCE-42DF-811D-ECF3FB622E38}" sibTransId="{42B3E02D-8BB7-408F-9470-FDDC88C2F08E}"/>
    <dgm:cxn modelId="{C0897226-4986-4472-A9D3-8665C00E85D7}" type="presOf" srcId="{1BBFD5BD-EAF0-4779-AD10-753942BD9100}" destId="{50B10C7E-1698-4C1F-BD05-09B78B3A6F31}" srcOrd="1" destOrd="0" presId="urn:microsoft.com/office/officeart/2005/8/layout/radial5"/>
    <dgm:cxn modelId="{9CBD47BE-3C0E-445B-B25B-FE4573BD9798}" type="presOf" srcId="{EABA5C16-4FCE-42DF-811D-ECF3FB622E38}" destId="{BAB9D001-9A8C-427E-9E82-5FB767AE4481}" srcOrd="1" destOrd="0" presId="urn:microsoft.com/office/officeart/2005/8/layout/radial5"/>
    <dgm:cxn modelId="{A8B7A0C6-3B31-4BCD-9F8D-0D15EDCF161A}" type="presOf" srcId="{68D42F09-0D38-4D9D-AE13-260D5312971D}" destId="{4B222807-25FC-4A3D-BEB1-016FF930380E}" srcOrd="1" destOrd="0" presId="urn:microsoft.com/office/officeart/2005/8/layout/radial5"/>
    <dgm:cxn modelId="{07CFBF1E-A92B-4E9D-842F-3375C639360E}" type="presOf" srcId="{DDB34CEB-11E9-4584-B6AE-617418B1FAF8}" destId="{BCD93261-D9C7-4B96-822E-E6A40159017E}" srcOrd="0" destOrd="0" presId="urn:microsoft.com/office/officeart/2005/8/layout/radial5"/>
    <dgm:cxn modelId="{A18BC46F-F46A-452D-9BF3-A19CB5534B2B}" type="presOf" srcId="{3418D437-4496-4D57-A1E0-0187A5F2B41A}" destId="{C03F58E3-8FBA-4BF7-84D8-2B2EC65A1AFE}" srcOrd="0" destOrd="0" presId="urn:microsoft.com/office/officeart/2005/8/layout/radial5"/>
    <dgm:cxn modelId="{6CE3A9B4-0D4E-44CE-91CC-1B0E2BAC888E}" srcId="{379B7E40-4B10-428D-A001-2794894762B1}" destId="{6D33B374-5683-4259-A574-5A6DDBFF5C26}" srcOrd="2" destOrd="0" parTransId="{AA97317B-8795-4931-9392-A2A5D8E25C66}" sibTransId="{E3837472-CF34-4B26-B5A5-EFC75FD828AD}"/>
    <dgm:cxn modelId="{D1DF4591-2A14-490F-A3A8-E336F45C3D2F}" srcId="{379B7E40-4B10-428D-A001-2794894762B1}" destId="{8D9B5F37-5D82-4E1F-99FA-0B92C7912BAD}" srcOrd="0" destOrd="0" parTransId="{641F3E95-F8BD-46E6-A4C8-02BA8EAF54D8}" sibTransId="{4CBCFEDD-E1E1-45E0-8B8D-37A9861E7983}"/>
    <dgm:cxn modelId="{166CB07B-9783-4254-953D-8C6E23327BA4}" type="presOf" srcId="{AD833A70-2812-4F53-BBC4-7CD110984E73}" destId="{8EF66732-CCD0-4D91-8D59-23089D83E043}" srcOrd="0" destOrd="0" presId="urn:microsoft.com/office/officeart/2005/8/layout/radial5"/>
    <dgm:cxn modelId="{D864DF57-13FB-4F23-B0A1-13034D1F0B1B}" type="presOf" srcId="{6D33B374-5683-4259-A574-5A6DDBFF5C26}" destId="{3C46D12F-111E-48FA-BD55-9BE51EF8C7A0}" srcOrd="0" destOrd="0" presId="urn:microsoft.com/office/officeart/2005/8/layout/radial5"/>
    <dgm:cxn modelId="{2F36A02C-CEA5-43B9-B997-5FAF3F7DC4C9}" type="presOf" srcId="{5D321733-4288-49BF-9917-AFFF16771134}" destId="{9EEBC312-C1D4-45A4-9332-6E60FD9D5D83}" srcOrd="1" destOrd="0" presId="urn:microsoft.com/office/officeart/2005/8/layout/radial5"/>
    <dgm:cxn modelId="{4D8FE6FC-A0C5-4AC5-81CD-BAF279E1CD32}" srcId="{379B7E40-4B10-428D-A001-2794894762B1}" destId="{86DB7025-AB7C-4F73-9913-B965DE72E95A}" srcOrd="6" destOrd="0" parTransId="{D9DD3A3D-38BD-44F7-AF95-3573DB95087B}" sibTransId="{B809EEDB-B3AB-47BC-9025-FAD76F0DB14A}"/>
    <dgm:cxn modelId="{09CA7782-ABA4-4DB8-8072-413E286A3B3D}" type="presOf" srcId="{D9DD3A3D-38BD-44F7-AF95-3573DB95087B}" destId="{3C622835-2D2A-464F-9449-BC7F6226B127}" srcOrd="1" destOrd="0" presId="urn:microsoft.com/office/officeart/2005/8/layout/radial5"/>
    <dgm:cxn modelId="{76F26CF9-4DCF-4414-A862-6E193D8806FA}" type="presOf" srcId="{86DB7025-AB7C-4F73-9913-B965DE72E95A}" destId="{00951086-ECC9-4287-8827-733B554D5171}" srcOrd="0" destOrd="0" presId="urn:microsoft.com/office/officeart/2005/8/layout/radial5"/>
    <dgm:cxn modelId="{2E0AE010-B381-4F68-954E-472F05C14A3B}" type="presOf" srcId="{EABA5C16-4FCE-42DF-811D-ECF3FB622E38}" destId="{B2572B2D-CA43-4666-B0F8-A8CAF706B909}" srcOrd="0" destOrd="0" presId="urn:microsoft.com/office/officeart/2005/8/layout/radial5"/>
    <dgm:cxn modelId="{D8061855-B2D4-45F4-9519-FA4845957099}" type="presOf" srcId="{8D9B5F37-5D82-4E1F-99FA-0B92C7912BAD}" destId="{C87B59FC-A651-4446-A969-8ACC5AEF94B5}" srcOrd="0" destOrd="0" presId="urn:microsoft.com/office/officeart/2005/8/layout/radial5"/>
    <dgm:cxn modelId="{FD901335-31A1-4F5B-B829-96656987641D}" srcId="{C7A45AC2-9A3D-41A0-8F3A-CCFE8D362574}" destId="{379B7E40-4B10-428D-A001-2794894762B1}" srcOrd="0" destOrd="0" parTransId="{C500F90C-C514-4BC8-9381-FECF07F2BCB9}" sibTransId="{D2B63A61-02E1-4DA5-94F3-82A2EE43F608}"/>
    <dgm:cxn modelId="{3F9C7523-BFC7-480C-8AFC-EE767F7C8834}" type="presOf" srcId="{C7A45AC2-9A3D-41A0-8F3A-CCFE8D362574}" destId="{FC45460E-EB42-4FCA-8F08-6543FC5DCEC3}" srcOrd="0" destOrd="0" presId="urn:microsoft.com/office/officeart/2005/8/layout/radial5"/>
    <dgm:cxn modelId="{D5FB42D0-6D18-4993-9381-0FA4E5927789}" type="presParOf" srcId="{FC45460E-EB42-4FCA-8F08-6543FC5DCEC3}" destId="{AF41937F-F56C-44F1-9B57-D456CD4AD27E}" srcOrd="0" destOrd="0" presId="urn:microsoft.com/office/officeart/2005/8/layout/radial5"/>
    <dgm:cxn modelId="{D4C9D65D-F7B9-4E6F-B733-B32A491D84AF}" type="presParOf" srcId="{FC45460E-EB42-4FCA-8F08-6543FC5DCEC3}" destId="{1B6A4213-BBDA-4B91-A0ED-200CEC621A46}" srcOrd="1" destOrd="0" presId="urn:microsoft.com/office/officeart/2005/8/layout/radial5"/>
    <dgm:cxn modelId="{841DD4AD-C892-4B70-A485-E40FF85AE1D9}" type="presParOf" srcId="{1B6A4213-BBDA-4B91-A0ED-200CEC621A46}" destId="{B2CCD199-B0BE-4DCF-B6B9-3FF1E88DA84A}" srcOrd="0" destOrd="0" presId="urn:microsoft.com/office/officeart/2005/8/layout/radial5"/>
    <dgm:cxn modelId="{82A8B5B5-078F-40EA-812F-A84978775931}" type="presParOf" srcId="{FC45460E-EB42-4FCA-8F08-6543FC5DCEC3}" destId="{C87B59FC-A651-4446-A969-8ACC5AEF94B5}" srcOrd="2" destOrd="0" presId="urn:microsoft.com/office/officeart/2005/8/layout/radial5"/>
    <dgm:cxn modelId="{A48606FF-7533-492A-92AF-641D6AAE2145}" type="presParOf" srcId="{FC45460E-EB42-4FCA-8F08-6543FC5DCEC3}" destId="{B2572B2D-CA43-4666-B0F8-A8CAF706B909}" srcOrd="3" destOrd="0" presId="urn:microsoft.com/office/officeart/2005/8/layout/radial5"/>
    <dgm:cxn modelId="{285E247C-DACA-43C9-87D1-7F7868945B52}" type="presParOf" srcId="{B2572B2D-CA43-4666-B0F8-A8CAF706B909}" destId="{BAB9D001-9A8C-427E-9E82-5FB767AE4481}" srcOrd="0" destOrd="0" presId="urn:microsoft.com/office/officeart/2005/8/layout/radial5"/>
    <dgm:cxn modelId="{F69F124B-1ADA-432E-8826-C2E591159A87}" type="presParOf" srcId="{FC45460E-EB42-4FCA-8F08-6543FC5DCEC3}" destId="{8EF66732-CCD0-4D91-8D59-23089D83E043}" srcOrd="4" destOrd="0" presId="urn:microsoft.com/office/officeart/2005/8/layout/radial5"/>
    <dgm:cxn modelId="{1FD8AAD9-8F23-499B-AC3A-E7056E45E77B}" type="presParOf" srcId="{FC45460E-EB42-4FCA-8F08-6543FC5DCEC3}" destId="{7A3EE875-A317-4125-B37E-97603209D9AB}" srcOrd="5" destOrd="0" presId="urn:microsoft.com/office/officeart/2005/8/layout/radial5"/>
    <dgm:cxn modelId="{499B99BA-27E8-46B0-80E1-F38F6FEF51AE}" type="presParOf" srcId="{7A3EE875-A317-4125-B37E-97603209D9AB}" destId="{D485EF0D-0A9F-4823-96EC-FF5B05B8615C}" srcOrd="0" destOrd="0" presId="urn:microsoft.com/office/officeart/2005/8/layout/radial5"/>
    <dgm:cxn modelId="{1E607A06-A8D0-45E4-9BD1-16AD7E01E5C3}" type="presParOf" srcId="{FC45460E-EB42-4FCA-8F08-6543FC5DCEC3}" destId="{3C46D12F-111E-48FA-BD55-9BE51EF8C7A0}" srcOrd="6" destOrd="0" presId="urn:microsoft.com/office/officeart/2005/8/layout/radial5"/>
    <dgm:cxn modelId="{EB589546-6089-41B1-85DA-B5F01C5E1E6D}" type="presParOf" srcId="{FC45460E-EB42-4FCA-8F08-6543FC5DCEC3}" destId="{6C234A12-8D03-4BF1-AEDD-E04C7E91962F}" srcOrd="7" destOrd="0" presId="urn:microsoft.com/office/officeart/2005/8/layout/radial5"/>
    <dgm:cxn modelId="{8D73FD6B-0DD2-4AFB-A8E0-A2BA2FDE9736}" type="presParOf" srcId="{6C234A12-8D03-4BF1-AEDD-E04C7E91962F}" destId="{DE730130-BC1E-408F-BD10-ACC22DE740FD}" srcOrd="0" destOrd="0" presId="urn:microsoft.com/office/officeart/2005/8/layout/radial5"/>
    <dgm:cxn modelId="{A83463EB-025A-41CA-A603-B59207A1CD8E}" type="presParOf" srcId="{FC45460E-EB42-4FCA-8F08-6543FC5DCEC3}" destId="{C03F58E3-8FBA-4BF7-84D8-2B2EC65A1AFE}" srcOrd="8" destOrd="0" presId="urn:microsoft.com/office/officeart/2005/8/layout/radial5"/>
    <dgm:cxn modelId="{1FED7796-92EC-4937-ACF1-AA624C944114}" type="presParOf" srcId="{FC45460E-EB42-4FCA-8F08-6543FC5DCEC3}" destId="{10699F8D-237B-4E0B-A77C-710AC2996CC5}" srcOrd="9" destOrd="0" presId="urn:microsoft.com/office/officeart/2005/8/layout/radial5"/>
    <dgm:cxn modelId="{A640AE66-4497-4590-9DAF-C6B132CDE5C3}" type="presParOf" srcId="{10699F8D-237B-4E0B-A77C-710AC2996CC5}" destId="{50B10C7E-1698-4C1F-BD05-09B78B3A6F31}" srcOrd="0" destOrd="0" presId="urn:microsoft.com/office/officeart/2005/8/layout/radial5"/>
    <dgm:cxn modelId="{DDC6A064-F039-45A8-9CD7-8E10B1FA179C}" type="presParOf" srcId="{FC45460E-EB42-4FCA-8F08-6543FC5DCEC3}" destId="{BCD93261-D9C7-4B96-822E-E6A40159017E}" srcOrd="10" destOrd="0" presId="urn:microsoft.com/office/officeart/2005/8/layout/radial5"/>
    <dgm:cxn modelId="{2B9BBB53-0708-4513-9CDF-DDCF8F740ADD}" type="presParOf" srcId="{FC45460E-EB42-4FCA-8F08-6543FC5DCEC3}" destId="{4F4FEECB-A98E-4D3F-BC2E-2658DD87C7C6}" srcOrd="11" destOrd="0" presId="urn:microsoft.com/office/officeart/2005/8/layout/radial5"/>
    <dgm:cxn modelId="{3AB70B50-D4A6-4938-AE92-0643C584BAED}" type="presParOf" srcId="{4F4FEECB-A98E-4D3F-BC2E-2658DD87C7C6}" destId="{9EEBC312-C1D4-45A4-9332-6E60FD9D5D83}" srcOrd="0" destOrd="0" presId="urn:microsoft.com/office/officeart/2005/8/layout/radial5"/>
    <dgm:cxn modelId="{6C653CF3-942A-4379-8DCC-0B6544B3C842}" type="presParOf" srcId="{FC45460E-EB42-4FCA-8F08-6543FC5DCEC3}" destId="{9D7B2330-5DD7-4797-ABD9-8A3A64912C8F}" srcOrd="12" destOrd="0" presId="urn:microsoft.com/office/officeart/2005/8/layout/radial5"/>
    <dgm:cxn modelId="{9436B875-25D4-4DFC-B3A1-2E166D0B37FE}" type="presParOf" srcId="{FC45460E-EB42-4FCA-8F08-6543FC5DCEC3}" destId="{F3AFF613-8A66-41E7-812C-B4290AD959B1}" srcOrd="13" destOrd="0" presId="urn:microsoft.com/office/officeart/2005/8/layout/radial5"/>
    <dgm:cxn modelId="{6C560410-F4C6-4416-8BC0-CCE5597B6A94}" type="presParOf" srcId="{F3AFF613-8A66-41E7-812C-B4290AD959B1}" destId="{3C622835-2D2A-464F-9449-BC7F6226B127}" srcOrd="0" destOrd="0" presId="urn:microsoft.com/office/officeart/2005/8/layout/radial5"/>
    <dgm:cxn modelId="{1CBE7A55-3425-41B9-817C-58DB969B4345}" type="presParOf" srcId="{FC45460E-EB42-4FCA-8F08-6543FC5DCEC3}" destId="{00951086-ECC9-4287-8827-733B554D5171}" srcOrd="14" destOrd="0" presId="urn:microsoft.com/office/officeart/2005/8/layout/radial5"/>
    <dgm:cxn modelId="{C6500F1D-0EA6-4203-BC13-4723A9197B45}" type="presParOf" srcId="{FC45460E-EB42-4FCA-8F08-6543FC5DCEC3}" destId="{B7AEC3EF-CA18-4AE7-8CDA-FC9CB59FC918}" srcOrd="15" destOrd="0" presId="urn:microsoft.com/office/officeart/2005/8/layout/radial5"/>
    <dgm:cxn modelId="{BE0F4913-83A2-435D-BE6B-03C93A8EF4D1}" type="presParOf" srcId="{B7AEC3EF-CA18-4AE7-8CDA-FC9CB59FC918}" destId="{4B222807-25FC-4A3D-BEB1-016FF930380E}" srcOrd="0" destOrd="0" presId="urn:microsoft.com/office/officeart/2005/8/layout/radial5"/>
    <dgm:cxn modelId="{8CD835FB-98CD-42A1-AE1F-7F01226F5725}" type="presParOf" srcId="{FC45460E-EB42-4FCA-8F08-6543FC5DCEC3}" destId="{C1FAD407-A213-4B7F-BFBC-47286C7F4F92}" srcOrd="16" destOrd="0" presId="urn:microsoft.com/office/officeart/2005/8/layout/radial5"/>
  </dgm:cxnLst>
  <dgm:bg>
    <a:solidFill>
      <a:srgbClr val="00B0F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4E4495B-59B0-4589-A269-C04FACDF635C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36E8FD-DFEC-45FF-8F47-0B38F7C66244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জাহান্নাম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215C2DF6-DD33-4055-B539-D01A8EBF45B2}" type="parTrans" cxnId="{7B177888-59C2-449A-85A7-5C22A9D27129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BAB5AAD3-D46B-4A46-BB04-D62CFC7786B4}" type="sibTrans" cxnId="{7B177888-59C2-449A-85A7-5C22A9D27129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1456DA7A-C680-49B5-A790-8B9FBA1A3E47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জাহান্নাম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280B2EC2-5022-4FFB-9C06-4925398DA068}" type="parTrans" cxnId="{65D34A0B-7214-46FE-A643-2CD8DDF91C56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795C2B7D-4429-4B23-89B3-633FE1B39057}" type="sibTrans" cxnId="{65D34A0B-7214-46FE-A643-2CD8DDF91C56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A815C533-F1ED-4750-AFA3-8432EF9F997A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সাইর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52149688-1953-4EDE-AE65-A6F22D973CFA}" type="parTrans" cxnId="{020EF1F2-9D2F-4958-AFC1-CD87A31792E8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462DAC46-CEAF-409A-8764-BFD54B5B3FF7}" type="sibTrans" cxnId="{020EF1F2-9D2F-4958-AFC1-CD87A31792E8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68451FB3-DF0B-40BA-967D-F123AD3521C6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হুতামাহ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57DFAEB2-57AA-46AA-8F3D-539B9B41E827}" type="parTrans" cxnId="{04BDD760-46E5-4CA6-92B2-D8C747A05FFD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42E448F6-06BD-4CAC-8903-67A6DFBF5819}" type="sibTrans" cxnId="{04BDD760-46E5-4CA6-92B2-D8C747A05FFD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C17A2E8A-6539-4135-8C56-2FD4B6D32B35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লাযা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A6B353D3-538E-4648-B681-D0916E38AEDA}" type="parTrans" cxnId="{84AA1B5E-FD4F-418E-A484-E36E7D93E672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73DDACFB-AFF5-4FB6-A67D-D98E6CB73EFD}" type="sibTrans" cxnId="{84AA1B5E-FD4F-418E-A484-E36E7D93E672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AD7922BD-4ABE-4B49-A59A-C321B6292A2F}">
      <dgm:prSet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হাবিয়া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48B91E39-44EB-4D2D-9AED-277C33395715}" type="parTrans" cxnId="{E6064216-2404-45B7-AE7C-E746E372E8E5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835B7447-AD3B-4EA5-944B-0BFC561FFB2A}" type="sibTrans" cxnId="{E6064216-2404-45B7-AE7C-E746E372E8E5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85A81C50-A17E-4CDD-8E97-0020A0B07C3C}">
      <dgm:prSet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সাকার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294E36A5-7C69-4D11-9697-14474D993651}" type="parTrans" cxnId="{566541F9-AF78-4E53-9794-B0F70A884FD8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F6CDD569-9C33-4BF7-A161-6280C17E2462}" type="sibTrans" cxnId="{566541F9-AF78-4E53-9794-B0F70A884FD8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D2BE2BC2-060B-457F-AD57-8D8FAF7FC3EC}">
      <dgm:prSet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জাহিম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0034006E-749B-4672-AA9A-1F4D312C51E0}" type="parTrans" cxnId="{575B04D5-2533-4673-AF96-CEEC4C19F871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64A552AA-DA56-4BDA-B7E1-23D99CF33FB9}" type="sibTrans" cxnId="{575B04D5-2533-4673-AF96-CEEC4C19F871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FEE2FA3E-AF0D-403E-85B7-C166129E8772}" type="pres">
      <dgm:prSet presAssocID="{74E4495B-59B0-4589-A269-C04FACDF635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32889D-FC99-4728-B50A-CE20DFE68727}" type="pres">
      <dgm:prSet presAssocID="{A036E8FD-DFEC-45FF-8F47-0B38F7C66244}" presName="centerShape" presStyleLbl="node0" presStyleIdx="0" presStyleCnt="1"/>
      <dgm:spPr/>
      <dgm:t>
        <a:bodyPr/>
        <a:lstStyle/>
        <a:p>
          <a:endParaRPr lang="en-US"/>
        </a:p>
      </dgm:t>
    </dgm:pt>
    <dgm:pt modelId="{3C5E1A6A-C1FA-48EF-A83D-2A4E0E63B1F6}" type="pres">
      <dgm:prSet presAssocID="{280B2EC2-5022-4FFB-9C06-4925398DA068}" presName="parTrans" presStyleLbl="sibTrans2D1" presStyleIdx="0" presStyleCnt="7"/>
      <dgm:spPr/>
      <dgm:t>
        <a:bodyPr/>
        <a:lstStyle/>
        <a:p>
          <a:endParaRPr lang="en-US"/>
        </a:p>
      </dgm:t>
    </dgm:pt>
    <dgm:pt modelId="{95CF34EF-90BD-4E9D-A189-83F956DFB3DB}" type="pres">
      <dgm:prSet presAssocID="{280B2EC2-5022-4FFB-9C06-4925398DA068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02584BF3-5F6B-439C-826E-5B7E55601B37}" type="pres">
      <dgm:prSet presAssocID="{1456DA7A-C680-49B5-A790-8B9FBA1A3E47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E3DD7A-49B7-4E72-8988-EAEA613D01F7}" type="pres">
      <dgm:prSet presAssocID="{48B91E39-44EB-4D2D-9AED-277C33395715}" presName="parTrans" presStyleLbl="sibTrans2D1" presStyleIdx="1" presStyleCnt="7"/>
      <dgm:spPr/>
      <dgm:t>
        <a:bodyPr/>
        <a:lstStyle/>
        <a:p>
          <a:endParaRPr lang="en-US"/>
        </a:p>
      </dgm:t>
    </dgm:pt>
    <dgm:pt modelId="{7F39EB1C-AC45-41F4-A815-CBABB6B2DA56}" type="pres">
      <dgm:prSet presAssocID="{48B91E39-44EB-4D2D-9AED-277C33395715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EB2EB487-E0B7-4D81-9B1F-B131C72E1C82}" type="pres">
      <dgm:prSet presAssocID="{AD7922BD-4ABE-4B49-A59A-C321B6292A2F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0CBBCD-48AC-48C7-A61B-0096D78C9330}" type="pres">
      <dgm:prSet presAssocID="{0034006E-749B-4672-AA9A-1F4D312C51E0}" presName="parTrans" presStyleLbl="sibTrans2D1" presStyleIdx="2" presStyleCnt="7"/>
      <dgm:spPr/>
      <dgm:t>
        <a:bodyPr/>
        <a:lstStyle/>
        <a:p>
          <a:endParaRPr lang="en-US"/>
        </a:p>
      </dgm:t>
    </dgm:pt>
    <dgm:pt modelId="{083A6229-8CBD-432E-BCCF-527962B96183}" type="pres">
      <dgm:prSet presAssocID="{0034006E-749B-4672-AA9A-1F4D312C51E0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3364AD37-F6F6-4260-AC82-5DC21B71491A}" type="pres">
      <dgm:prSet presAssocID="{D2BE2BC2-060B-457F-AD57-8D8FAF7FC3EC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12FD20-0581-4C7E-A716-F1EEAFC03F6C}" type="pres">
      <dgm:prSet presAssocID="{294E36A5-7C69-4D11-9697-14474D993651}" presName="parTrans" presStyleLbl="sibTrans2D1" presStyleIdx="3" presStyleCnt="7"/>
      <dgm:spPr/>
      <dgm:t>
        <a:bodyPr/>
        <a:lstStyle/>
        <a:p>
          <a:endParaRPr lang="en-US"/>
        </a:p>
      </dgm:t>
    </dgm:pt>
    <dgm:pt modelId="{020F6D8E-C916-4582-B819-3099A01B2646}" type="pres">
      <dgm:prSet presAssocID="{294E36A5-7C69-4D11-9697-14474D993651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9D442306-09AD-4E2F-B937-016E8874EDD8}" type="pres">
      <dgm:prSet presAssocID="{85A81C50-A17E-4CDD-8E97-0020A0B07C3C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A19276-36D1-4561-A27B-C31E2DB968CD}" type="pres">
      <dgm:prSet presAssocID="{52149688-1953-4EDE-AE65-A6F22D973CFA}" presName="parTrans" presStyleLbl="sibTrans2D1" presStyleIdx="4" presStyleCnt="7"/>
      <dgm:spPr/>
      <dgm:t>
        <a:bodyPr/>
        <a:lstStyle/>
        <a:p>
          <a:endParaRPr lang="en-US"/>
        </a:p>
      </dgm:t>
    </dgm:pt>
    <dgm:pt modelId="{2CD607EB-DB7C-4848-8521-604A302C32E7}" type="pres">
      <dgm:prSet presAssocID="{52149688-1953-4EDE-AE65-A6F22D973CFA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78EC86FB-50AE-45AD-8E60-6C8712758594}" type="pres">
      <dgm:prSet presAssocID="{A815C533-F1ED-4750-AFA3-8432EF9F997A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C2C992-E2E8-45C7-BD45-AEF40FD7C430}" type="pres">
      <dgm:prSet presAssocID="{57DFAEB2-57AA-46AA-8F3D-539B9B41E827}" presName="parTrans" presStyleLbl="sibTrans2D1" presStyleIdx="5" presStyleCnt="7"/>
      <dgm:spPr/>
      <dgm:t>
        <a:bodyPr/>
        <a:lstStyle/>
        <a:p>
          <a:endParaRPr lang="en-US"/>
        </a:p>
      </dgm:t>
    </dgm:pt>
    <dgm:pt modelId="{6C05D0AD-DAB4-4211-A4B0-F80E9A7F9227}" type="pres">
      <dgm:prSet presAssocID="{57DFAEB2-57AA-46AA-8F3D-539B9B41E827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21169F69-EE62-4864-96CF-321A865C40A5}" type="pres">
      <dgm:prSet presAssocID="{68451FB3-DF0B-40BA-967D-F123AD3521C6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8698BE-65E6-45B2-941C-5F516C76B123}" type="pres">
      <dgm:prSet presAssocID="{A6B353D3-538E-4648-B681-D0916E38AEDA}" presName="parTrans" presStyleLbl="sibTrans2D1" presStyleIdx="6" presStyleCnt="7"/>
      <dgm:spPr/>
      <dgm:t>
        <a:bodyPr/>
        <a:lstStyle/>
        <a:p>
          <a:endParaRPr lang="en-US"/>
        </a:p>
      </dgm:t>
    </dgm:pt>
    <dgm:pt modelId="{EA0C9D54-2E5A-41F3-827E-0A544A782B3A}" type="pres">
      <dgm:prSet presAssocID="{A6B353D3-538E-4648-B681-D0916E38AEDA}" presName="connectorText" presStyleLbl="sibTrans2D1" presStyleIdx="6" presStyleCnt="7"/>
      <dgm:spPr/>
      <dgm:t>
        <a:bodyPr/>
        <a:lstStyle/>
        <a:p>
          <a:endParaRPr lang="en-US"/>
        </a:p>
      </dgm:t>
    </dgm:pt>
    <dgm:pt modelId="{85FA298F-046A-421B-B885-DA08434EE73E}" type="pres">
      <dgm:prSet presAssocID="{C17A2E8A-6539-4135-8C56-2FD4B6D32B35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2745B9-B80C-406B-9DA0-1CFCC2D4337F}" type="presOf" srcId="{A036E8FD-DFEC-45FF-8F47-0B38F7C66244}" destId="{2F32889D-FC99-4728-B50A-CE20DFE68727}" srcOrd="0" destOrd="0" presId="urn:microsoft.com/office/officeart/2005/8/layout/radial5"/>
    <dgm:cxn modelId="{7B177888-59C2-449A-85A7-5C22A9D27129}" srcId="{74E4495B-59B0-4589-A269-C04FACDF635C}" destId="{A036E8FD-DFEC-45FF-8F47-0B38F7C66244}" srcOrd="0" destOrd="0" parTransId="{215C2DF6-DD33-4055-B539-D01A8EBF45B2}" sibTransId="{BAB5AAD3-D46B-4A46-BB04-D62CFC7786B4}"/>
    <dgm:cxn modelId="{64C58646-AE3B-4B61-932B-6BA0193AC8ED}" type="presOf" srcId="{48B91E39-44EB-4D2D-9AED-277C33395715}" destId="{0FE3DD7A-49B7-4E72-8988-EAEA613D01F7}" srcOrd="0" destOrd="0" presId="urn:microsoft.com/office/officeart/2005/8/layout/radial5"/>
    <dgm:cxn modelId="{E6300557-A08D-410A-825D-04808BDB6AB9}" type="presOf" srcId="{74E4495B-59B0-4589-A269-C04FACDF635C}" destId="{FEE2FA3E-AF0D-403E-85B7-C166129E8772}" srcOrd="0" destOrd="0" presId="urn:microsoft.com/office/officeart/2005/8/layout/radial5"/>
    <dgm:cxn modelId="{869BB146-1214-4E14-96BB-8ADBFA0BFA44}" type="presOf" srcId="{294E36A5-7C69-4D11-9697-14474D993651}" destId="{020F6D8E-C916-4582-B819-3099A01B2646}" srcOrd="1" destOrd="0" presId="urn:microsoft.com/office/officeart/2005/8/layout/radial5"/>
    <dgm:cxn modelId="{49F53BB2-3BA8-4C98-863F-787A6E4988F9}" type="presOf" srcId="{0034006E-749B-4672-AA9A-1F4D312C51E0}" destId="{083A6229-8CBD-432E-BCCF-527962B96183}" srcOrd="1" destOrd="0" presId="urn:microsoft.com/office/officeart/2005/8/layout/radial5"/>
    <dgm:cxn modelId="{DF087C2D-8116-40BA-A131-DA05C1EC12CF}" type="presOf" srcId="{52149688-1953-4EDE-AE65-A6F22D973CFA}" destId="{59A19276-36D1-4561-A27B-C31E2DB968CD}" srcOrd="0" destOrd="0" presId="urn:microsoft.com/office/officeart/2005/8/layout/radial5"/>
    <dgm:cxn modelId="{91EFC0F7-9692-482F-91C4-59514D0671B7}" type="presOf" srcId="{280B2EC2-5022-4FFB-9C06-4925398DA068}" destId="{95CF34EF-90BD-4E9D-A189-83F956DFB3DB}" srcOrd="1" destOrd="0" presId="urn:microsoft.com/office/officeart/2005/8/layout/radial5"/>
    <dgm:cxn modelId="{575B04D5-2533-4673-AF96-CEEC4C19F871}" srcId="{A036E8FD-DFEC-45FF-8F47-0B38F7C66244}" destId="{D2BE2BC2-060B-457F-AD57-8D8FAF7FC3EC}" srcOrd="2" destOrd="0" parTransId="{0034006E-749B-4672-AA9A-1F4D312C51E0}" sibTransId="{64A552AA-DA56-4BDA-B7E1-23D99CF33FB9}"/>
    <dgm:cxn modelId="{6FE1E685-2B21-45E7-9349-F5CAF4D2E379}" type="presOf" srcId="{D2BE2BC2-060B-457F-AD57-8D8FAF7FC3EC}" destId="{3364AD37-F6F6-4260-AC82-5DC21B71491A}" srcOrd="0" destOrd="0" presId="urn:microsoft.com/office/officeart/2005/8/layout/radial5"/>
    <dgm:cxn modelId="{566541F9-AF78-4E53-9794-B0F70A884FD8}" srcId="{A036E8FD-DFEC-45FF-8F47-0B38F7C66244}" destId="{85A81C50-A17E-4CDD-8E97-0020A0B07C3C}" srcOrd="3" destOrd="0" parTransId="{294E36A5-7C69-4D11-9697-14474D993651}" sibTransId="{F6CDD569-9C33-4BF7-A161-6280C17E2462}"/>
    <dgm:cxn modelId="{65D34A0B-7214-46FE-A643-2CD8DDF91C56}" srcId="{A036E8FD-DFEC-45FF-8F47-0B38F7C66244}" destId="{1456DA7A-C680-49B5-A790-8B9FBA1A3E47}" srcOrd="0" destOrd="0" parTransId="{280B2EC2-5022-4FFB-9C06-4925398DA068}" sibTransId="{795C2B7D-4429-4B23-89B3-633FE1B39057}"/>
    <dgm:cxn modelId="{E6064216-2404-45B7-AE7C-E746E372E8E5}" srcId="{A036E8FD-DFEC-45FF-8F47-0B38F7C66244}" destId="{AD7922BD-4ABE-4B49-A59A-C321B6292A2F}" srcOrd="1" destOrd="0" parTransId="{48B91E39-44EB-4D2D-9AED-277C33395715}" sibTransId="{835B7447-AD3B-4EA5-944B-0BFC561FFB2A}"/>
    <dgm:cxn modelId="{B5128368-9190-4506-A35A-406CFF3945B3}" type="presOf" srcId="{57DFAEB2-57AA-46AA-8F3D-539B9B41E827}" destId="{85C2C992-E2E8-45C7-BD45-AEF40FD7C430}" srcOrd="0" destOrd="0" presId="urn:microsoft.com/office/officeart/2005/8/layout/radial5"/>
    <dgm:cxn modelId="{19EE3967-735C-46F9-935D-CF25D4CC51DA}" type="presOf" srcId="{A815C533-F1ED-4750-AFA3-8432EF9F997A}" destId="{78EC86FB-50AE-45AD-8E60-6C8712758594}" srcOrd="0" destOrd="0" presId="urn:microsoft.com/office/officeart/2005/8/layout/radial5"/>
    <dgm:cxn modelId="{5E728298-8048-4BAB-BD7A-D1CC814C149E}" type="presOf" srcId="{A6B353D3-538E-4648-B681-D0916E38AEDA}" destId="{EA0C9D54-2E5A-41F3-827E-0A544A782B3A}" srcOrd="1" destOrd="0" presId="urn:microsoft.com/office/officeart/2005/8/layout/radial5"/>
    <dgm:cxn modelId="{1FE89A4E-89C8-4B0B-88D3-CCCF24798DDF}" type="presOf" srcId="{57DFAEB2-57AA-46AA-8F3D-539B9B41E827}" destId="{6C05D0AD-DAB4-4211-A4B0-F80E9A7F9227}" srcOrd="1" destOrd="0" presId="urn:microsoft.com/office/officeart/2005/8/layout/radial5"/>
    <dgm:cxn modelId="{8D819267-06A0-4338-98CA-BACB1B0C1357}" type="presOf" srcId="{1456DA7A-C680-49B5-A790-8B9FBA1A3E47}" destId="{02584BF3-5F6B-439C-826E-5B7E55601B37}" srcOrd="0" destOrd="0" presId="urn:microsoft.com/office/officeart/2005/8/layout/radial5"/>
    <dgm:cxn modelId="{070A5ACC-0B50-48B9-A19C-883D44042736}" type="presOf" srcId="{52149688-1953-4EDE-AE65-A6F22D973CFA}" destId="{2CD607EB-DB7C-4848-8521-604A302C32E7}" srcOrd="1" destOrd="0" presId="urn:microsoft.com/office/officeart/2005/8/layout/radial5"/>
    <dgm:cxn modelId="{A303121A-6171-427D-B492-452E8D5C58CD}" type="presOf" srcId="{68451FB3-DF0B-40BA-967D-F123AD3521C6}" destId="{21169F69-EE62-4864-96CF-321A865C40A5}" srcOrd="0" destOrd="0" presId="urn:microsoft.com/office/officeart/2005/8/layout/radial5"/>
    <dgm:cxn modelId="{020EF1F2-9D2F-4958-AFC1-CD87A31792E8}" srcId="{A036E8FD-DFEC-45FF-8F47-0B38F7C66244}" destId="{A815C533-F1ED-4750-AFA3-8432EF9F997A}" srcOrd="4" destOrd="0" parTransId="{52149688-1953-4EDE-AE65-A6F22D973CFA}" sibTransId="{462DAC46-CEAF-409A-8764-BFD54B5B3FF7}"/>
    <dgm:cxn modelId="{F0BE1C71-5F8A-4149-8136-87E785D30547}" type="presOf" srcId="{294E36A5-7C69-4D11-9697-14474D993651}" destId="{1612FD20-0581-4C7E-A716-F1EEAFC03F6C}" srcOrd="0" destOrd="0" presId="urn:microsoft.com/office/officeart/2005/8/layout/radial5"/>
    <dgm:cxn modelId="{EADB84EA-3AD1-4827-954B-5AE45B63781F}" type="presOf" srcId="{A6B353D3-538E-4648-B681-D0916E38AEDA}" destId="{CB8698BE-65E6-45B2-941C-5F516C76B123}" srcOrd="0" destOrd="0" presId="urn:microsoft.com/office/officeart/2005/8/layout/radial5"/>
    <dgm:cxn modelId="{84AA1B5E-FD4F-418E-A484-E36E7D93E672}" srcId="{A036E8FD-DFEC-45FF-8F47-0B38F7C66244}" destId="{C17A2E8A-6539-4135-8C56-2FD4B6D32B35}" srcOrd="6" destOrd="0" parTransId="{A6B353D3-538E-4648-B681-D0916E38AEDA}" sibTransId="{73DDACFB-AFF5-4FB6-A67D-D98E6CB73EFD}"/>
    <dgm:cxn modelId="{EB90177D-24C8-4FE3-A6C4-B45557E35ABF}" type="presOf" srcId="{AD7922BD-4ABE-4B49-A59A-C321B6292A2F}" destId="{EB2EB487-E0B7-4D81-9B1F-B131C72E1C82}" srcOrd="0" destOrd="0" presId="urn:microsoft.com/office/officeart/2005/8/layout/radial5"/>
    <dgm:cxn modelId="{A54E3CF0-188C-4128-8D48-BBE1C04AD819}" type="presOf" srcId="{280B2EC2-5022-4FFB-9C06-4925398DA068}" destId="{3C5E1A6A-C1FA-48EF-A83D-2A4E0E63B1F6}" srcOrd="0" destOrd="0" presId="urn:microsoft.com/office/officeart/2005/8/layout/radial5"/>
    <dgm:cxn modelId="{7E99B4F2-23DD-4C16-AF46-8E0FB1682576}" type="presOf" srcId="{48B91E39-44EB-4D2D-9AED-277C33395715}" destId="{7F39EB1C-AC45-41F4-A815-CBABB6B2DA56}" srcOrd="1" destOrd="0" presId="urn:microsoft.com/office/officeart/2005/8/layout/radial5"/>
    <dgm:cxn modelId="{04BDD760-46E5-4CA6-92B2-D8C747A05FFD}" srcId="{A036E8FD-DFEC-45FF-8F47-0B38F7C66244}" destId="{68451FB3-DF0B-40BA-967D-F123AD3521C6}" srcOrd="5" destOrd="0" parTransId="{57DFAEB2-57AA-46AA-8F3D-539B9B41E827}" sibTransId="{42E448F6-06BD-4CAC-8903-67A6DFBF5819}"/>
    <dgm:cxn modelId="{A9594513-DE56-4C81-BCEC-244FFC1A76B8}" type="presOf" srcId="{85A81C50-A17E-4CDD-8E97-0020A0B07C3C}" destId="{9D442306-09AD-4E2F-B937-016E8874EDD8}" srcOrd="0" destOrd="0" presId="urn:microsoft.com/office/officeart/2005/8/layout/radial5"/>
    <dgm:cxn modelId="{AF6C1220-77B4-4C93-B5E5-E53C31CE45AE}" type="presOf" srcId="{0034006E-749B-4672-AA9A-1F4D312C51E0}" destId="{8D0CBBCD-48AC-48C7-A61B-0096D78C9330}" srcOrd="0" destOrd="0" presId="urn:microsoft.com/office/officeart/2005/8/layout/radial5"/>
    <dgm:cxn modelId="{26502244-A86F-4C97-86CB-AF8DEEAF5953}" type="presOf" srcId="{C17A2E8A-6539-4135-8C56-2FD4B6D32B35}" destId="{85FA298F-046A-421B-B885-DA08434EE73E}" srcOrd="0" destOrd="0" presId="urn:microsoft.com/office/officeart/2005/8/layout/radial5"/>
    <dgm:cxn modelId="{21490267-5C13-404E-B06E-61370174FA70}" type="presParOf" srcId="{FEE2FA3E-AF0D-403E-85B7-C166129E8772}" destId="{2F32889D-FC99-4728-B50A-CE20DFE68727}" srcOrd="0" destOrd="0" presId="urn:microsoft.com/office/officeart/2005/8/layout/radial5"/>
    <dgm:cxn modelId="{3A148650-92D3-484F-B058-CC1BBAA2D8D5}" type="presParOf" srcId="{FEE2FA3E-AF0D-403E-85B7-C166129E8772}" destId="{3C5E1A6A-C1FA-48EF-A83D-2A4E0E63B1F6}" srcOrd="1" destOrd="0" presId="urn:microsoft.com/office/officeart/2005/8/layout/radial5"/>
    <dgm:cxn modelId="{6D914B60-AB0F-44EC-B8FC-3A725399F476}" type="presParOf" srcId="{3C5E1A6A-C1FA-48EF-A83D-2A4E0E63B1F6}" destId="{95CF34EF-90BD-4E9D-A189-83F956DFB3DB}" srcOrd="0" destOrd="0" presId="urn:microsoft.com/office/officeart/2005/8/layout/radial5"/>
    <dgm:cxn modelId="{DF888D74-BBA0-46B3-BF39-410135C626F2}" type="presParOf" srcId="{FEE2FA3E-AF0D-403E-85B7-C166129E8772}" destId="{02584BF3-5F6B-439C-826E-5B7E55601B37}" srcOrd="2" destOrd="0" presId="urn:microsoft.com/office/officeart/2005/8/layout/radial5"/>
    <dgm:cxn modelId="{6DE40F19-AF70-4F96-B43E-EF6FC050F1E1}" type="presParOf" srcId="{FEE2FA3E-AF0D-403E-85B7-C166129E8772}" destId="{0FE3DD7A-49B7-4E72-8988-EAEA613D01F7}" srcOrd="3" destOrd="0" presId="urn:microsoft.com/office/officeart/2005/8/layout/radial5"/>
    <dgm:cxn modelId="{C114A42C-3B14-4812-96AF-A699B30B8EB7}" type="presParOf" srcId="{0FE3DD7A-49B7-4E72-8988-EAEA613D01F7}" destId="{7F39EB1C-AC45-41F4-A815-CBABB6B2DA56}" srcOrd="0" destOrd="0" presId="urn:microsoft.com/office/officeart/2005/8/layout/radial5"/>
    <dgm:cxn modelId="{66F82106-41B8-4708-AEBA-E85F19D34EE3}" type="presParOf" srcId="{FEE2FA3E-AF0D-403E-85B7-C166129E8772}" destId="{EB2EB487-E0B7-4D81-9B1F-B131C72E1C82}" srcOrd="4" destOrd="0" presId="urn:microsoft.com/office/officeart/2005/8/layout/radial5"/>
    <dgm:cxn modelId="{399F04EF-1544-4186-9855-0E2A74B7EF32}" type="presParOf" srcId="{FEE2FA3E-AF0D-403E-85B7-C166129E8772}" destId="{8D0CBBCD-48AC-48C7-A61B-0096D78C9330}" srcOrd="5" destOrd="0" presId="urn:microsoft.com/office/officeart/2005/8/layout/radial5"/>
    <dgm:cxn modelId="{466D9068-FC9D-44A4-8C80-68291BBDC308}" type="presParOf" srcId="{8D0CBBCD-48AC-48C7-A61B-0096D78C9330}" destId="{083A6229-8CBD-432E-BCCF-527962B96183}" srcOrd="0" destOrd="0" presId="urn:microsoft.com/office/officeart/2005/8/layout/radial5"/>
    <dgm:cxn modelId="{00DFA15E-1D9F-4FB0-8D67-6613120C2DF3}" type="presParOf" srcId="{FEE2FA3E-AF0D-403E-85B7-C166129E8772}" destId="{3364AD37-F6F6-4260-AC82-5DC21B71491A}" srcOrd="6" destOrd="0" presId="urn:microsoft.com/office/officeart/2005/8/layout/radial5"/>
    <dgm:cxn modelId="{933F9B9F-F5EF-48C0-9449-FD847048B41C}" type="presParOf" srcId="{FEE2FA3E-AF0D-403E-85B7-C166129E8772}" destId="{1612FD20-0581-4C7E-A716-F1EEAFC03F6C}" srcOrd="7" destOrd="0" presId="urn:microsoft.com/office/officeart/2005/8/layout/radial5"/>
    <dgm:cxn modelId="{FD1229B2-650F-40E9-A0C0-DB63994C3BC3}" type="presParOf" srcId="{1612FD20-0581-4C7E-A716-F1EEAFC03F6C}" destId="{020F6D8E-C916-4582-B819-3099A01B2646}" srcOrd="0" destOrd="0" presId="urn:microsoft.com/office/officeart/2005/8/layout/radial5"/>
    <dgm:cxn modelId="{16F97621-0194-44BF-ABE1-0AFB072215F1}" type="presParOf" srcId="{FEE2FA3E-AF0D-403E-85B7-C166129E8772}" destId="{9D442306-09AD-4E2F-B937-016E8874EDD8}" srcOrd="8" destOrd="0" presId="urn:microsoft.com/office/officeart/2005/8/layout/radial5"/>
    <dgm:cxn modelId="{F19221FC-47EC-474E-B8CB-6E1FFC4F820D}" type="presParOf" srcId="{FEE2FA3E-AF0D-403E-85B7-C166129E8772}" destId="{59A19276-36D1-4561-A27B-C31E2DB968CD}" srcOrd="9" destOrd="0" presId="urn:microsoft.com/office/officeart/2005/8/layout/radial5"/>
    <dgm:cxn modelId="{9A6AC602-7367-4D5D-896F-6526CC58012B}" type="presParOf" srcId="{59A19276-36D1-4561-A27B-C31E2DB968CD}" destId="{2CD607EB-DB7C-4848-8521-604A302C32E7}" srcOrd="0" destOrd="0" presId="urn:microsoft.com/office/officeart/2005/8/layout/radial5"/>
    <dgm:cxn modelId="{61FE3359-4B9A-4A40-A500-7854C9583564}" type="presParOf" srcId="{FEE2FA3E-AF0D-403E-85B7-C166129E8772}" destId="{78EC86FB-50AE-45AD-8E60-6C8712758594}" srcOrd="10" destOrd="0" presId="urn:microsoft.com/office/officeart/2005/8/layout/radial5"/>
    <dgm:cxn modelId="{31DFC30B-A20C-4C4C-AF50-7F7B0946C699}" type="presParOf" srcId="{FEE2FA3E-AF0D-403E-85B7-C166129E8772}" destId="{85C2C992-E2E8-45C7-BD45-AEF40FD7C430}" srcOrd="11" destOrd="0" presId="urn:microsoft.com/office/officeart/2005/8/layout/radial5"/>
    <dgm:cxn modelId="{FFF58709-7328-4343-AA63-2D02DFB30374}" type="presParOf" srcId="{85C2C992-E2E8-45C7-BD45-AEF40FD7C430}" destId="{6C05D0AD-DAB4-4211-A4B0-F80E9A7F9227}" srcOrd="0" destOrd="0" presId="urn:microsoft.com/office/officeart/2005/8/layout/radial5"/>
    <dgm:cxn modelId="{E6D7DA0F-10A1-4DCC-99AA-D112EC24D354}" type="presParOf" srcId="{FEE2FA3E-AF0D-403E-85B7-C166129E8772}" destId="{21169F69-EE62-4864-96CF-321A865C40A5}" srcOrd="12" destOrd="0" presId="urn:microsoft.com/office/officeart/2005/8/layout/radial5"/>
    <dgm:cxn modelId="{D14AEA04-4B85-4F37-9284-6769815D2FEC}" type="presParOf" srcId="{FEE2FA3E-AF0D-403E-85B7-C166129E8772}" destId="{CB8698BE-65E6-45B2-941C-5F516C76B123}" srcOrd="13" destOrd="0" presId="urn:microsoft.com/office/officeart/2005/8/layout/radial5"/>
    <dgm:cxn modelId="{82B567FC-D476-44FB-ADE8-9F54FF57FF3A}" type="presParOf" srcId="{CB8698BE-65E6-45B2-941C-5F516C76B123}" destId="{EA0C9D54-2E5A-41F3-827E-0A544A782B3A}" srcOrd="0" destOrd="0" presId="urn:microsoft.com/office/officeart/2005/8/layout/radial5"/>
    <dgm:cxn modelId="{FB91F06A-DA8E-497D-84F4-01DB585F24A0}" type="presParOf" srcId="{FEE2FA3E-AF0D-403E-85B7-C166129E8772}" destId="{85FA298F-046A-421B-B885-DA08434EE73E}" srcOrd="14" destOrd="0" presId="urn:microsoft.com/office/officeart/2005/8/layout/radial5"/>
  </dgm:cxnLst>
  <dgm:bg>
    <a:solidFill>
      <a:schemeClr val="accent2">
        <a:lumMod val="7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FC0175-2A3E-4D68-BEC7-5AFADE03B5BF}">
      <dsp:nvSpPr>
        <dsp:cNvPr id="0" name=""/>
        <dsp:cNvSpPr/>
      </dsp:nvSpPr>
      <dsp:spPr>
        <a:xfrm rot="5408719">
          <a:off x="76782" y="1054490"/>
          <a:ext cx="1637418" cy="20312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78BFC8-B2A5-48B9-B457-9641A26EED01}">
      <dsp:nvSpPr>
        <dsp:cNvPr id="0" name=""/>
        <dsp:cNvSpPr/>
      </dsp:nvSpPr>
      <dsp:spPr>
        <a:xfrm>
          <a:off x="441729" y="1200"/>
          <a:ext cx="2256978" cy="13541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>
              <a:latin typeface="NikoshBAN" pitchFamily="2" charset="0"/>
              <a:cs typeface="NikoshBAN" pitchFamily="2" charset="0"/>
            </a:rPr>
            <a:t>১।মৃত্যু</a:t>
          </a:r>
          <a:endParaRPr lang="en-US" sz="3900" kern="1200" dirty="0">
            <a:latin typeface="NikoshBAN" pitchFamily="2" charset="0"/>
            <a:cs typeface="NikoshBAN" pitchFamily="2" charset="0"/>
          </a:endParaRPr>
        </a:p>
      </dsp:txBody>
      <dsp:txXfrm>
        <a:off x="481392" y="40863"/>
        <a:ext cx="2177652" cy="1274861"/>
      </dsp:txXfrm>
    </dsp:sp>
    <dsp:sp modelId="{8012DA4A-96E7-4483-8147-21F2AB0F4F8C}">
      <dsp:nvSpPr>
        <dsp:cNvPr id="0" name=""/>
        <dsp:cNvSpPr/>
      </dsp:nvSpPr>
      <dsp:spPr>
        <a:xfrm rot="5391749">
          <a:off x="30347" y="2747224"/>
          <a:ext cx="1730288" cy="20312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EDAFD7-E0A5-469F-A42E-DF3F23C3F354}">
      <dsp:nvSpPr>
        <dsp:cNvPr id="0" name=""/>
        <dsp:cNvSpPr/>
      </dsp:nvSpPr>
      <dsp:spPr>
        <a:xfrm>
          <a:off x="437576" y="1647499"/>
          <a:ext cx="2256978" cy="13541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২।কবর</a:t>
          </a:r>
          <a:endParaRPr lang="en-US" sz="3900" kern="1200" dirty="0"/>
        </a:p>
      </dsp:txBody>
      <dsp:txXfrm>
        <a:off x="477239" y="1687162"/>
        <a:ext cx="2177652" cy="1274861"/>
      </dsp:txXfrm>
    </dsp:sp>
    <dsp:sp modelId="{5FE77860-58A5-4517-BFDC-21397B5A3F4B}">
      <dsp:nvSpPr>
        <dsp:cNvPr id="0" name=""/>
        <dsp:cNvSpPr/>
      </dsp:nvSpPr>
      <dsp:spPr>
        <a:xfrm rot="21570914">
          <a:off x="901954" y="3603545"/>
          <a:ext cx="3135329" cy="20312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1DE1B4-0B1C-4638-ACA1-054A17E7B057}">
      <dsp:nvSpPr>
        <dsp:cNvPr id="0" name=""/>
        <dsp:cNvSpPr/>
      </dsp:nvSpPr>
      <dsp:spPr>
        <a:xfrm>
          <a:off x="441729" y="3386668"/>
          <a:ext cx="2256978" cy="13541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৩।কিয়ামত</a:t>
          </a:r>
          <a:endParaRPr lang="en-US" sz="3900" kern="1200" dirty="0"/>
        </a:p>
      </dsp:txBody>
      <dsp:txXfrm>
        <a:off x="481392" y="3426331"/>
        <a:ext cx="2177652" cy="1274861"/>
      </dsp:txXfrm>
    </dsp:sp>
    <dsp:sp modelId="{A17A4552-6445-41AA-84C9-9D4CE824BDDE}">
      <dsp:nvSpPr>
        <dsp:cNvPr id="0" name=""/>
        <dsp:cNvSpPr/>
      </dsp:nvSpPr>
      <dsp:spPr>
        <a:xfrm rot="15913894">
          <a:off x="3138979" y="2754956"/>
          <a:ext cx="1658618" cy="20312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5A07B2-3ECA-41EF-935E-F8093689CDBE}">
      <dsp:nvSpPr>
        <dsp:cNvPr id="0" name=""/>
        <dsp:cNvSpPr/>
      </dsp:nvSpPr>
      <dsp:spPr>
        <a:xfrm>
          <a:off x="3581389" y="3355698"/>
          <a:ext cx="2256978" cy="13541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৩।হাশর</a:t>
          </a:r>
          <a:endParaRPr lang="en-US" sz="3900" kern="1200" dirty="0"/>
        </a:p>
      </dsp:txBody>
      <dsp:txXfrm>
        <a:off x="3621052" y="3395361"/>
        <a:ext cx="2177652" cy="1274861"/>
      </dsp:txXfrm>
    </dsp:sp>
    <dsp:sp modelId="{8B588868-3FE1-4D97-BBA2-9571E95BA414}">
      <dsp:nvSpPr>
        <dsp:cNvPr id="0" name=""/>
        <dsp:cNvSpPr/>
      </dsp:nvSpPr>
      <dsp:spPr>
        <a:xfrm rot="16015121">
          <a:off x="3010251" y="1077107"/>
          <a:ext cx="1687488" cy="20312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68E975-B7E3-4914-9173-7DE144E9E677}">
      <dsp:nvSpPr>
        <dsp:cNvPr id="0" name=""/>
        <dsp:cNvSpPr/>
      </dsp:nvSpPr>
      <dsp:spPr>
        <a:xfrm>
          <a:off x="3443510" y="1693934"/>
          <a:ext cx="2256978" cy="13541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৫।মিযান</a:t>
          </a:r>
          <a:endParaRPr lang="en-US" sz="3900" kern="1200" dirty="0"/>
        </a:p>
      </dsp:txBody>
      <dsp:txXfrm>
        <a:off x="3483173" y="1733597"/>
        <a:ext cx="2177652" cy="1274861"/>
      </dsp:txXfrm>
    </dsp:sp>
    <dsp:sp modelId="{1315374B-E34A-4DE9-A52B-FB13ECF765E4}">
      <dsp:nvSpPr>
        <dsp:cNvPr id="0" name=""/>
        <dsp:cNvSpPr/>
      </dsp:nvSpPr>
      <dsp:spPr>
        <a:xfrm rot="1338">
          <a:off x="3813084" y="230741"/>
          <a:ext cx="3083603" cy="20312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7F3F19-3518-490C-9DFC-1AC9E35CB0B0}">
      <dsp:nvSpPr>
        <dsp:cNvPr id="0" name=""/>
        <dsp:cNvSpPr/>
      </dsp:nvSpPr>
      <dsp:spPr>
        <a:xfrm>
          <a:off x="3352802" y="0"/>
          <a:ext cx="2256978" cy="13541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>
              <a:latin typeface="NikoshBAN" pitchFamily="2" charset="0"/>
              <a:cs typeface="NikoshBAN" pitchFamily="2" charset="0"/>
            </a:rPr>
            <a:t>৬।সিরাত</a:t>
          </a:r>
          <a:endParaRPr lang="en-US" sz="3900" kern="1200" dirty="0">
            <a:latin typeface="NikoshBAN" pitchFamily="2" charset="0"/>
            <a:cs typeface="NikoshBAN" pitchFamily="2" charset="0"/>
          </a:endParaRPr>
        </a:p>
      </dsp:txBody>
      <dsp:txXfrm>
        <a:off x="3392465" y="39663"/>
        <a:ext cx="2177652" cy="1274861"/>
      </dsp:txXfrm>
    </dsp:sp>
    <dsp:sp modelId="{81BFD681-416B-4266-B054-546D2DA4E428}">
      <dsp:nvSpPr>
        <dsp:cNvPr id="0" name=""/>
        <dsp:cNvSpPr/>
      </dsp:nvSpPr>
      <dsp:spPr>
        <a:xfrm rot="5643484">
          <a:off x="6022283" y="1054490"/>
          <a:ext cx="1641528" cy="20312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58EB0A-1E97-4EDE-B3E0-C26014F3CE20}">
      <dsp:nvSpPr>
        <dsp:cNvPr id="0" name=""/>
        <dsp:cNvSpPr/>
      </dsp:nvSpPr>
      <dsp:spPr>
        <a:xfrm>
          <a:off x="6445292" y="1200"/>
          <a:ext cx="2256978" cy="13541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৭।শাফা’আত</a:t>
          </a:r>
          <a:endParaRPr lang="en-US" sz="3900" kern="1200" dirty="0"/>
        </a:p>
      </dsp:txBody>
      <dsp:txXfrm>
        <a:off x="6484955" y="40863"/>
        <a:ext cx="2177652" cy="1274861"/>
      </dsp:txXfrm>
    </dsp:sp>
    <dsp:sp modelId="{DC34A48B-F508-4A85-B3EB-D72881F0E32E}">
      <dsp:nvSpPr>
        <dsp:cNvPr id="0" name=""/>
        <dsp:cNvSpPr/>
      </dsp:nvSpPr>
      <dsp:spPr>
        <a:xfrm rot="5178900">
          <a:off x="5971665" y="2749446"/>
          <a:ext cx="1738320" cy="20312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1E3722-B8EF-4759-AAB1-C0BDFE760360}">
      <dsp:nvSpPr>
        <dsp:cNvPr id="0" name=""/>
        <dsp:cNvSpPr/>
      </dsp:nvSpPr>
      <dsp:spPr>
        <a:xfrm>
          <a:off x="6329125" y="1647499"/>
          <a:ext cx="2256978" cy="13541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৮।জান্নাত</a:t>
          </a:r>
          <a:endParaRPr lang="en-US" sz="3900" kern="1200" dirty="0"/>
        </a:p>
      </dsp:txBody>
      <dsp:txXfrm>
        <a:off x="6368788" y="1687162"/>
        <a:ext cx="2177652" cy="1274861"/>
      </dsp:txXfrm>
    </dsp:sp>
    <dsp:sp modelId="{1696EF0C-8BB5-4BCF-866A-E0ABBF080DF0}">
      <dsp:nvSpPr>
        <dsp:cNvPr id="0" name=""/>
        <dsp:cNvSpPr/>
      </dsp:nvSpPr>
      <dsp:spPr>
        <a:xfrm>
          <a:off x="6445292" y="3386668"/>
          <a:ext cx="2256978" cy="13541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৯।জাহান্নাম</a:t>
          </a:r>
          <a:endParaRPr lang="en-US" sz="3900" kern="1200" dirty="0"/>
        </a:p>
      </dsp:txBody>
      <dsp:txXfrm>
        <a:off x="6484955" y="3426331"/>
        <a:ext cx="2177652" cy="12748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62A3DB-C63C-4C14-8F9E-6FD069B82226}">
      <dsp:nvSpPr>
        <dsp:cNvPr id="0" name=""/>
        <dsp:cNvSpPr/>
      </dsp:nvSpPr>
      <dsp:spPr>
        <a:xfrm>
          <a:off x="29" y="0"/>
          <a:ext cx="9143970" cy="596899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800" kern="1200" dirty="0" err="1" smtClean="0">
              <a:latin typeface="NikoshBAN" pitchFamily="2" charset="0"/>
              <a:cs typeface="NikoshBAN" pitchFamily="2" charset="0"/>
            </a:rPr>
            <a:t>শাফা’আত</a:t>
          </a:r>
          <a:r>
            <a:rPr lang="en-US" sz="6400" kern="1200" dirty="0" smtClean="0">
              <a:latin typeface="NikoshBAN" pitchFamily="2" charset="0"/>
              <a:cs typeface="NikoshBAN" pitchFamily="2" charset="0"/>
            </a:rPr>
            <a:t>  </a:t>
          </a:r>
          <a:endParaRPr lang="en-US" sz="6400" kern="1200" dirty="0">
            <a:latin typeface="NikoshBAN" pitchFamily="2" charset="0"/>
            <a:cs typeface="NikoshBAN" pitchFamily="2" charset="0"/>
          </a:endParaRPr>
        </a:p>
      </dsp:txBody>
      <dsp:txXfrm>
        <a:off x="1339132" y="874140"/>
        <a:ext cx="6465764" cy="42207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41937F-F56C-44F1-9B57-D456CD4AD27E}">
      <dsp:nvSpPr>
        <dsp:cNvPr id="0" name=""/>
        <dsp:cNvSpPr/>
      </dsp:nvSpPr>
      <dsp:spPr>
        <a:xfrm>
          <a:off x="3946921" y="1976878"/>
          <a:ext cx="1250156" cy="1250156"/>
        </a:xfrm>
        <a:prstGeom prst="ellipse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>
              <a:latin typeface="NikoshBAN" pitchFamily="2" charset="0"/>
              <a:cs typeface="NikoshBAN" pitchFamily="2" charset="0"/>
            </a:rPr>
            <a:t>জান্নাত</a:t>
          </a:r>
          <a:endParaRPr lang="en-US" sz="3100" kern="1200" dirty="0">
            <a:latin typeface="NikoshBAN" pitchFamily="2" charset="0"/>
            <a:cs typeface="NikoshBAN" pitchFamily="2" charset="0"/>
          </a:endParaRPr>
        </a:p>
      </dsp:txBody>
      <dsp:txXfrm>
        <a:off x="4130002" y="2159959"/>
        <a:ext cx="883994" cy="883994"/>
      </dsp:txXfrm>
    </dsp:sp>
    <dsp:sp modelId="{1B6A4213-BBDA-4B91-A0ED-200CEC621A46}">
      <dsp:nvSpPr>
        <dsp:cNvPr id="0" name=""/>
        <dsp:cNvSpPr/>
      </dsp:nvSpPr>
      <dsp:spPr>
        <a:xfrm rot="16143602">
          <a:off x="4329183" y="1351265"/>
          <a:ext cx="451566" cy="4250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4393987" y="1500025"/>
        <a:ext cx="324050" cy="255031"/>
      </dsp:txXfrm>
    </dsp:sp>
    <dsp:sp modelId="{C87B59FC-A651-4446-A969-8ACC5AEF94B5}">
      <dsp:nvSpPr>
        <dsp:cNvPr id="0" name=""/>
        <dsp:cNvSpPr/>
      </dsp:nvSpPr>
      <dsp:spPr>
        <a:xfrm>
          <a:off x="3975969" y="0"/>
          <a:ext cx="1125140" cy="11251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জান্নাতুল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ফিরদাউস</a:t>
          </a:r>
          <a:r>
            <a:rPr lang="en-US" sz="2100" kern="1200" dirty="0" smtClean="0"/>
            <a:t>                     </a:t>
          </a:r>
          <a:endParaRPr lang="en-US" sz="2100" kern="1200" dirty="0"/>
        </a:p>
      </dsp:txBody>
      <dsp:txXfrm>
        <a:off x="4140742" y="164773"/>
        <a:ext cx="795594" cy="795594"/>
      </dsp:txXfrm>
    </dsp:sp>
    <dsp:sp modelId="{B2572B2D-CA43-4666-B0F8-A8CAF706B909}">
      <dsp:nvSpPr>
        <dsp:cNvPr id="0" name=""/>
        <dsp:cNvSpPr/>
      </dsp:nvSpPr>
      <dsp:spPr>
        <a:xfrm rot="18747660">
          <a:off x="5044847" y="1636714"/>
          <a:ext cx="431895" cy="4250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5065563" y="1768762"/>
        <a:ext cx="304379" cy="255031"/>
      </dsp:txXfrm>
    </dsp:sp>
    <dsp:sp modelId="{8EF66732-CCD0-4D91-8D59-23089D83E043}">
      <dsp:nvSpPr>
        <dsp:cNvPr id="0" name=""/>
        <dsp:cNvSpPr/>
      </dsp:nvSpPr>
      <dsp:spPr>
        <a:xfrm>
          <a:off x="5361325" y="562034"/>
          <a:ext cx="1125140" cy="11251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দারুল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মাকাম</a:t>
          </a:r>
          <a:endParaRPr lang="en-US" sz="2100" kern="1200" dirty="0"/>
        </a:p>
      </dsp:txBody>
      <dsp:txXfrm>
        <a:off x="5526098" y="726807"/>
        <a:ext cx="795594" cy="795594"/>
      </dsp:txXfrm>
    </dsp:sp>
    <dsp:sp modelId="{7A3EE875-A317-4125-B37E-97603209D9AB}">
      <dsp:nvSpPr>
        <dsp:cNvPr id="0" name=""/>
        <dsp:cNvSpPr/>
      </dsp:nvSpPr>
      <dsp:spPr>
        <a:xfrm rot="21374738">
          <a:off x="5355211" y="2325370"/>
          <a:ext cx="386016" cy="4250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5355335" y="2414172"/>
        <a:ext cx="270211" cy="255031"/>
      </dsp:txXfrm>
    </dsp:sp>
    <dsp:sp modelId="{3C46D12F-111E-48FA-BD55-9BE51EF8C7A0}">
      <dsp:nvSpPr>
        <dsp:cNvPr id="0" name=""/>
        <dsp:cNvSpPr/>
      </dsp:nvSpPr>
      <dsp:spPr>
        <a:xfrm>
          <a:off x="5921298" y="1913929"/>
          <a:ext cx="1125140" cy="11251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দারুল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কারার</a:t>
          </a:r>
          <a:endParaRPr lang="en-US" sz="2100" kern="1200" dirty="0"/>
        </a:p>
      </dsp:txBody>
      <dsp:txXfrm>
        <a:off x="6086071" y="2078702"/>
        <a:ext cx="795594" cy="795594"/>
      </dsp:txXfrm>
    </dsp:sp>
    <dsp:sp modelId="{6C234A12-8D03-4BF1-AEDD-E04C7E91962F}">
      <dsp:nvSpPr>
        <dsp:cNvPr id="0" name=""/>
        <dsp:cNvSpPr/>
      </dsp:nvSpPr>
      <dsp:spPr>
        <a:xfrm rot="2532858">
          <a:off x="5095029" y="3017222"/>
          <a:ext cx="337963" cy="4250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5108177" y="3068171"/>
        <a:ext cx="236574" cy="255031"/>
      </dsp:txXfrm>
    </dsp:sp>
    <dsp:sp modelId="{C03F58E3-8FBA-4BF7-84D8-2B2EC65A1AFE}">
      <dsp:nvSpPr>
        <dsp:cNvPr id="0" name=""/>
        <dsp:cNvSpPr/>
      </dsp:nvSpPr>
      <dsp:spPr>
        <a:xfrm>
          <a:off x="5361325" y="3265825"/>
          <a:ext cx="1125140" cy="11251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দারুস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সালাম</a:t>
          </a:r>
          <a:endParaRPr lang="en-US" sz="2100" kern="1200" dirty="0"/>
        </a:p>
      </dsp:txBody>
      <dsp:txXfrm>
        <a:off x="5526098" y="3430598"/>
        <a:ext cx="795594" cy="795594"/>
      </dsp:txXfrm>
    </dsp:sp>
    <dsp:sp modelId="{10699F8D-237B-4E0B-A77C-710AC2996CC5}">
      <dsp:nvSpPr>
        <dsp:cNvPr id="0" name=""/>
        <dsp:cNvSpPr/>
      </dsp:nvSpPr>
      <dsp:spPr>
        <a:xfrm rot="5400000">
          <a:off x="4413327" y="3304908"/>
          <a:ext cx="317344" cy="4250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4460929" y="3342318"/>
        <a:ext cx="222141" cy="255031"/>
      </dsp:txXfrm>
    </dsp:sp>
    <dsp:sp modelId="{BCD93261-D9C7-4B96-822E-E6A40159017E}">
      <dsp:nvSpPr>
        <dsp:cNvPr id="0" name=""/>
        <dsp:cNvSpPr/>
      </dsp:nvSpPr>
      <dsp:spPr>
        <a:xfrm>
          <a:off x="4009429" y="3825798"/>
          <a:ext cx="1125140" cy="11251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জান্নাতুল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মাওয়া</a:t>
          </a:r>
          <a:endParaRPr lang="en-US" sz="2100" kern="1200" dirty="0"/>
        </a:p>
      </dsp:txBody>
      <dsp:txXfrm>
        <a:off x="4174202" y="3990571"/>
        <a:ext cx="795594" cy="795594"/>
      </dsp:txXfrm>
    </dsp:sp>
    <dsp:sp modelId="{4F4FEECB-A98E-4D3F-BC2E-2658DD87C7C6}">
      <dsp:nvSpPr>
        <dsp:cNvPr id="0" name=""/>
        <dsp:cNvSpPr/>
      </dsp:nvSpPr>
      <dsp:spPr>
        <a:xfrm rot="8267142">
          <a:off x="3711006" y="3017222"/>
          <a:ext cx="337963" cy="4250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3799247" y="3068171"/>
        <a:ext cx="236574" cy="255031"/>
      </dsp:txXfrm>
    </dsp:sp>
    <dsp:sp modelId="{9D7B2330-5DD7-4797-ABD9-8A3A64912C8F}">
      <dsp:nvSpPr>
        <dsp:cNvPr id="0" name=""/>
        <dsp:cNvSpPr/>
      </dsp:nvSpPr>
      <dsp:spPr>
        <a:xfrm>
          <a:off x="2657534" y="3265825"/>
          <a:ext cx="1125140" cy="11251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জান্নাতুল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আদন</a:t>
          </a:r>
          <a:endParaRPr lang="en-US" sz="2100" kern="1200" dirty="0"/>
        </a:p>
      </dsp:txBody>
      <dsp:txXfrm>
        <a:off x="2822307" y="3430598"/>
        <a:ext cx="795594" cy="795594"/>
      </dsp:txXfrm>
    </dsp:sp>
    <dsp:sp modelId="{F3AFF613-8A66-41E7-812C-B4290AD959B1}">
      <dsp:nvSpPr>
        <dsp:cNvPr id="0" name=""/>
        <dsp:cNvSpPr/>
      </dsp:nvSpPr>
      <dsp:spPr>
        <a:xfrm rot="11025262">
          <a:off x="3402771" y="2325370"/>
          <a:ext cx="386016" cy="4250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3518452" y="2414172"/>
        <a:ext cx="270211" cy="255031"/>
      </dsp:txXfrm>
    </dsp:sp>
    <dsp:sp modelId="{00951086-ECC9-4287-8827-733B554D5171}">
      <dsp:nvSpPr>
        <dsp:cNvPr id="0" name=""/>
        <dsp:cNvSpPr/>
      </dsp:nvSpPr>
      <dsp:spPr>
        <a:xfrm>
          <a:off x="2097560" y="1913929"/>
          <a:ext cx="1125140" cy="11251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দারুন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নাইম</a:t>
          </a:r>
          <a:endParaRPr lang="en-US" sz="2100" kern="1200" dirty="0"/>
        </a:p>
      </dsp:txBody>
      <dsp:txXfrm>
        <a:off x="2262333" y="2078702"/>
        <a:ext cx="795594" cy="795594"/>
      </dsp:txXfrm>
    </dsp:sp>
    <dsp:sp modelId="{B7AEC3EF-CA18-4AE7-8CDA-FC9CB59FC918}">
      <dsp:nvSpPr>
        <dsp:cNvPr id="0" name=""/>
        <dsp:cNvSpPr/>
      </dsp:nvSpPr>
      <dsp:spPr>
        <a:xfrm rot="13652340">
          <a:off x="3667256" y="1636714"/>
          <a:ext cx="431895" cy="4250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3774056" y="1768762"/>
        <a:ext cx="304379" cy="255031"/>
      </dsp:txXfrm>
    </dsp:sp>
    <dsp:sp modelId="{C1FAD407-A213-4B7F-BFBC-47286C7F4F92}">
      <dsp:nvSpPr>
        <dsp:cNvPr id="0" name=""/>
        <dsp:cNvSpPr/>
      </dsp:nvSpPr>
      <dsp:spPr>
        <a:xfrm>
          <a:off x="2657534" y="562034"/>
          <a:ext cx="1125140" cy="11251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দারুল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খুলদ</a:t>
          </a:r>
          <a:endParaRPr lang="en-US" sz="2100" kern="1200" dirty="0"/>
        </a:p>
      </dsp:txBody>
      <dsp:txXfrm>
        <a:off x="2822307" y="726807"/>
        <a:ext cx="795594" cy="7955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32889D-FC99-4728-B50A-CE20DFE68727}">
      <dsp:nvSpPr>
        <dsp:cNvPr id="0" name=""/>
        <dsp:cNvSpPr/>
      </dsp:nvSpPr>
      <dsp:spPr>
        <a:xfrm>
          <a:off x="3945805" y="1629150"/>
          <a:ext cx="1252388" cy="1252388"/>
        </a:xfrm>
        <a:prstGeom prst="ellipse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NikoshBAN" pitchFamily="2" charset="0"/>
              <a:cs typeface="NikoshBAN" pitchFamily="2" charset="0"/>
            </a:rPr>
            <a:t>জাহান্নাম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>
        <a:off x="4129213" y="1812558"/>
        <a:ext cx="885572" cy="885572"/>
      </dsp:txXfrm>
    </dsp:sp>
    <dsp:sp modelId="{3C5E1A6A-C1FA-48EF-A83D-2A4E0E63B1F6}">
      <dsp:nvSpPr>
        <dsp:cNvPr id="0" name=""/>
        <dsp:cNvSpPr/>
      </dsp:nvSpPr>
      <dsp:spPr>
        <a:xfrm rot="16200000">
          <a:off x="4439636" y="1173994"/>
          <a:ext cx="264726" cy="4258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NikoshBAN" pitchFamily="2" charset="0"/>
            <a:cs typeface="NikoshBAN" pitchFamily="2" charset="0"/>
          </a:endParaRPr>
        </a:p>
      </dsp:txBody>
      <dsp:txXfrm>
        <a:off x="4479345" y="1298865"/>
        <a:ext cx="185308" cy="255488"/>
      </dsp:txXfrm>
    </dsp:sp>
    <dsp:sp modelId="{02584BF3-5F6B-439C-826E-5B7E55601B37}">
      <dsp:nvSpPr>
        <dsp:cNvPr id="0" name=""/>
        <dsp:cNvSpPr/>
      </dsp:nvSpPr>
      <dsp:spPr>
        <a:xfrm>
          <a:off x="4008425" y="2516"/>
          <a:ext cx="1127149" cy="11271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>
              <a:latin typeface="NikoshBAN" pitchFamily="2" charset="0"/>
              <a:cs typeface="NikoshBAN" pitchFamily="2" charset="0"/>
            </a:rPr>
            <a:t>জাহান্নাম</a:t>
          </a:r>
          <a:endParaRPr lang="en-US" sz="2200" kern="1200" dirty="0">
            <a:latin typeface="NikoshBAN" pitchFamily="2" charset="0"/>
            <a:cs typeface="NikoshBAN" pitchFamily="2" charset="0"/>
          </a:endParaRPr>
        </a:p>
      </dsp:txBody>
      <dsp:txXfrm>
        <a:off x="4173492" y="167583"/>
        <a:ext cx="797015" cy="797015"/>
      </dsp:txXfrm>
    </dsp:sp>
    <dsp:sp modelId="{0FE3DD7A-49B7-4E72-8988-EAEA613D01F7}">
      <dsp:nvSpPr>
        <dsp:cNvPr id="0" name=""/>
        <dsp:cNvSpPr/>
      </dsp:nvSpPr>
      <dsp:spPr>
        <a:xfrm rot="19285714">
          <a:off x="5118613" y="1500972"/>
          <a:ext cx="264726" cy="4258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NikoshBAN" pitchFamily="2" charset="0"/>
            <a:cs typeface="NikoshBAN" pitchFamily="2" charset="0"/>
          </a:endParaRPr>
        </a:p>
      </dsp:txBody>
      <dsp:txXfrm>
        <a:off x="5127276" y="1610892"/>
        <a:ext cx="185308" cy="255488"/>
      </dsp:txXfrm>
    </dsp:sp>
    <dsp:sp modelId="{EB2EB487-E0B7-4D81-9B1F-B131C72E1C82}">
      <dsp:nvSpPr>
        <dsp:cNvPr id="0" name=""/>
        <dsp:cNvSpPr/>
      </dsp:nvSpPr>
      <dsp:spPr>
        <a:xfrm>
          <a:off x="5329136" y="638537"/>
          <a:ext cx="1127149" cy="11271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>
              <a:latin typeface="NikoshBAN" pitchFamily="2" charset="0"/>
              <a:cs typeface="NikoshBAN" pitchFamily="2" charset="0"/>
            </a:rPr>
            <a:t>হাবিয়া</a:t>
          </a:r>
          <a:endParaRPr lang="en-US" sz="2200" kern="1200" dirty="0">
            <a:latin typeface="NikoshBAN" pitchFamily="2" charset="0"/>
            <a:cs typeface="NikoshBAN" pitchFamily="2" charset="0"/>
          </a:endParaRPr>
        </a:p>
      </dsp:txBody>
      <dsp:txXfrm>
        <a:off x="5494203" y="803604"/>
        <a:ext cx="797015" cy="797015"/>
      </dsp:txXfrm>
    </dsp:sp>
    <dsp:sp modelId="{8D0CBBCD-48AC-48C7-A61B-0096D78C9330}">
      <dsp:nvSpPr>
        <dsp:cNvPr id="0" name=""/>
        <dsp:cNvSpPr/>
      </dsp:nvSpPr>
      <dsp:spPr>
        <a:xfrm rot="771429">
          <a:off x="5286307" y="2235685"/>
          <a:ext cx="264726" cy="4258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NikoshBAN" pitchFamily="2" charset="0"/>
            <a:cs typeface="NikoshBAN" pitchFamily="2" charset="0"/>
          </a:endParaRPr>
        </a:p>
      </dsp:txBody>
      <dsp:txXfrm>
        <a:off x="5287303" y="2312011"/>
        <a:ext cx="185308" cy="255488"/>
      </dsp:txXfrm>
    </dsp:sp>
    <dsp:sp modelId="{3364AD37-F6F6-4260-AC82-5DC21B71491A}">
      <dsp:nvSpPr>
        <dsp:cNvPr id="0" name=""/>
        <dsp:cNvSpPr/>
      </dsp:nvSpPr>
      <dsp:spPr>
        <a:xfrm>
          <a:off x="5655325" y="2067663"/>
          <a:ext cx="1127149" cy="11271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>
              <a:latin typeface="NikoshBAN" pitchFamily="2" charset="0"/>
              <a:cs typeface="NikoshBAN" pitchFamily="2" charset="0"/>
            </a:rPr>
            <a:t>জাহিম</a:t>
          </a:r>
          <a:endParaRPr lang="en-US" sz="2200" kern="1200" dirty="0">
            <a:latin typeface="NikoshBAN" pitchFamily="2" charset="0"/>
            <a:cs typeface="NikoshBAN" pitchFamily="2" charset="0"/>
          </a:endParaRPr>
        </a:p>
      </dsp:txBody>
      <dsp:txXfrm>
        <a:off x="5820392" y="2232730"/>
        <a:ext cx="797015" cy="797015"/>
      </dsp:txXfrm>
    </dsp:sp>
    <dsp:sp modelId="{1612FD20-0581-4C7E-A716-F1EEAFC03F6C}">
      <dsp:nvSpPr>
        <dsp:cNvPr id="0" name=""/>
        <dsp:cNvSpPr/>
      </dsp:nvSpPr>
      <dsp:spPr>
        <a:xfrm rot="3857143">
          <a:off x="4816440" y="2824879"/>
          <a:ext cx="264726" cy="4258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NikoshBAN" pitchFamily="2" charset="0"/>
            <a:cs typeface="NikoshBAN" pitchFamily="2" charset="0"/>
          </a:endParaRPr>
        </a:p>
      </dsp:txBody>
      <dsp:txXfrm>
        <a:off x="4838920" y="2874264"/>
        <a:ext cx="185308" cy="255488"/>
      </dsp:txXfrm>
    </dsp:sp>
    <dsp:sp modelId="{9D442306-09AD-4E2F-B937-016E8874EDD8}">
      <dsp:nvSpPr>
        <dsp:cNvPr id="0" name=""/>
        <dsp:cNvSpPr/>
      </dsp:nvSpPr>
      <dsp:spPr>
        <a:xfrm>
          <a:off x="4741364" y="3213734"/>
          <a:ext cx="1127149" cy="11271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>
              <a:latin typeface="NikoshBAN" pitchFamily="2" charset="0"/>
              <a:cs typeface="NikoshBAN" pitchFamily="2" charset="0"/>
            </a:rPr>
            <a:t>সাকার</a:t>
          </a:r>
          <a:endParaRPr lang="en-US" sz="2200" kern="1200" dirty="0">
            <a:latin typeface="NikoshBAN" pitchFamily="2" charset="0"/>
            <a:cs typeface="NikoshBAN" pitchFamily="2" charset="0"/>
          </a:endParaRPr>
        </a:p>
      </dsp:txBody>
      <dsp:txXfrm>
        <a:off x="4906431" y="3378801"/>
        <a:ext cx="797015" cy="797015"/>
      </dsp:txXfrm>
    </dsp:sp>
    <dsp:sp modelId="{59A19276-36D1-4561-A27B-C31E2DB968CD}">
      <dsp:nvSpPr>
        <dsp:cNvPr id="0" name=""/>
        <dsp:cNvSpPr/>
      </dsp:nvSpPr>
      <dsp:spPr>
        <a:xfrm rot="6942857">
          <a:off x="4062832" y="2824879"/>
          <a:ext cx="264726" cy="4258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NikoshBAN" pitchFamily="2" charset="0"/>
            <a:cs typeface="NikoshBAN" pitchFamily="2" charset="0"/>
          </a:endParaRPr>
        </a:p>
      </dsp:txBody>
      <dsp:txXfrm rot="10800000">
        <a:off x="4119770" y="2874264"/>
        <a:ext cx="185308" cy="255488"/>
      </dsp:txXfrm>
    </dsp:sp>
    <dsp:sp modelId="{78EC86FB-50AE-45AD-8E60-6C8712758594}">
      <dsp:nvSpPr>
        <dsp:cNvPr id="0" name=""/>
        <dsp:cNvSpPr/>
      </dsp:nvSpPr>
      <dsp:spPr>
        <a:xfrm>
          <a:off x="3275485" y="3213734"/>
          <a:ext cx="1127149" cy="11271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>
              <a:latin typeface="NikoshBAN" pitchFamily="2" charset="0"/>
              <a:cs typeface="NikoshBAN" pitchFamily="2" charset="0"/>
            </a:rPr>
            <a:t>সাইর</a:t>
          </a:r>
          <a:endParaRPr lang="en-US" sz="2200" kern="1200" dirty="0">
            <a:latin typeface="NikoshBAN" pitchFamily="2" charset="0"/>
            <a:cs typeface="NikoshBAN" pitchFamily="2" charset="0"/>
          </a:endParaRPr>
        </a:p>
      </dsp:txBody>
      <dsp:txXfrm>
        <a:off x="3440552" y="3378801"/>
        <a:ext cx="797015" cy="797015"/>
      </dsp:txXfrm>
    </dsp:sp>
    <dsp:sp modelId="{85C2C992-E2E8-45C7-BD45-AEF40FD7C430}">
      <dsp:nvSpPr>
        <dsp:cNvPr id="0" name=""/>
        <dsp:cNvSpPr/>
      </dsp:nvSpPr>
      <dsp:spPr>
        <a:xfrm rot="10028571">
          <a:off x="3592966" y="2235685"/>
          <a:ext cx="264726" cy="4258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NikoshBAN" pitchFamily="2" charset="0"/>
            <a:cs typeface="NikoshBAN" pitchFamily="2" charset="0"/>
          </a:endParaRPr>
        </a:p>
      </dsp:txBody>
      <dsp:txXfrm rot="10800000">
        <a:off x="3671388" y="2312011"/>
        <a:ext cx="185308" cy="255488"/>
      </dsp:txXfrm>
    </dsp:sp>
    <dsp:sp modelId="{21169F69-EE62-4864-96CF-321A865C40A5}">
      <dsp:nvSpPr>
        <dsp:cNvPr id="0" name=""/>
        <dsp:cNvSpPr/>
      </dsp:nvSpPr>
      <dsp:spPr>
        <a:xfrm>
          <a:off x="2361524" y="2067663"/>
          <a:ext cx="1127149" cy="11271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>
              <a:latin typeface="NikoshBAN" pitchFamily="2" charset="0"/>
              <a:cs typeface="NikoshBAN" pitchFamily="2" charset="0"/>
            </a:rPr>
            <a:t>হুতামাহ</a:t>
          </a:r>
          <a:endParaRPr lang="en-US" sz="2200" kern="1200" dirty="0">
            <a:latin typeface="NikoshBAN" pitchFamily="2" charset="0"/>
            <a:cs typeface="NikoshBAN" pitchFamily="2" charset="0"/>
          </a:endParaRPr>
        </a:p>
      </dsp:txBody>
      <dsp:txXfrm>
        <a:off x="2526591" y="2232730"/>
        <a:ext cx="797015" cy="797015"/>
      </dsp:txXfrm>
    </dsp:sp>
    <dsp:sp modelId="{CB8698BE-65E6-45B2-941C-5F516C76B123}">
      <dsp:nvSpPr>
        <dsp:cNvPr id="0" name=""/>
        <dsp:cNvSpPr/>
      </dsp:nvSpPr>
      <dsp:spPr>
        <a:xfrm rot="13114286">
          <a:off x="3760659" y="1500972"/>
          <a:ext cx="264726" cy="4258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NikoshBAN" pitchFamily="2" charset="0"/>
            <a:cs typeface="NikoshBAN" pitchFamily="2" charset="0"/>
          </a:endParaRPr>
        </a:p>
      </dsp:txBody>
      <dsp:txXfrm rot="10800000">
        <a:off x="3831414" y="1610892"/>
        <a:ext cx="185308" cy="255488"/>
      </dsp:txXfrm>
    </dsp:sp>
    <dsp:sp modelId="{85FA298F-046A-421B-B885-DA08434EE73E}">
      <dsp:nvSpPr>
        <dsp:cNvPr id="0" name=""/>
        <dsp:cNvSpPr/>
      </dsp:nvSpPr>
      <dsp:spPr>
        <a:xfrm>
          <a:off x="2687713" y="638537"/>
          <a:ext cx="1127149" cy="11271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>
              <a:latin typeface="NikoshBAN" pitchFamily="2" charset="0"/>
              <a:cs typeface="NikoshBAN" pitchFamily="2" charset="0"/>
            </a:rPr>
            <a:t>লাযা</a:t>
          </a:r>
          <a:endParaRPr lang="en-US" sz="2200" kern="1200" dirty="0">
            <a:latin typeface="NikoshBAN" pitchFamily="2" charset="0"/>
            <a:cs typeface="NikoshBAN" pitchFamily="2" charset="0"/>
          </a:endParaRPr>
        </a:p>
      </dsp:txBody>
      <dsp:txXfrm>
        <a:off x="2852780" y="803604"/>
        <a:ext cx="797015" cy="7970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79FC1-A05C-41AF-AB87-5AB533B4F6BC}" type="datetimeFigureOut">
              <a:rPr lang="en-US" smtClean="0"/>
              <a:t>02-Sep-19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C17F33-2B05-4823-98D4-4831B0B6F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1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C17F33-2B05-4823-98D4-4831B0B6FF8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558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02-Sep-19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02-Sep-19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02-Sep-19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02-Sep-19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8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9.jp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32"/>
            <a:ext cx="9144000" cy="6934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45512" y="1123972"/>
            <a:ext cx="59161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13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3800" dirty="0" err="1" smtClean="0"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54032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410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4102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হাশর</a:t>
            </a:r>
            <a:endParaRPr lang="en-US" sz="9600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67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29" y="1981200"/>
            <a:ext cx="9144000" cy="1470025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কিয়ামত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1981200"/>
          </a:xfrm>
          <a:prstGeom prst="rect">
            <a:avLst/>
          </a:prstGeom>
        </p:spPr>
      </p:pic>
      <p:cxnSp>
        <p:nvCxnSpPr>
          <p:cNvPr id="8" name="Straight Arrow Connector 7"/>
          <p:cNvCxnSpPr>
            <a:stCxn id="9" idx="2"/>
          </p:cNvCxnSpPr>
          <p:nvPr/>
        </p:nvCxnSpPr>
        <p:spPr>
          <a:xfrm flipH="1">
            <a:off x="2623456" y="4657130"/>
            <a:ext cx="1770742" cy="9530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506684" y="4657130"/>
            <a:ext cx="1752600" cy="9530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 Single Corner Rectangle 13"/>
          <p:cNvSpPr/>
          <p:nvPr/>
        </p:nvSpPr>
        <p:spPr>
          <a:xfrm>
            <a:off x="3629" y="5863771"/>
            <a:ext cx="3581400" cy="994229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মহাপ্রলয়</a:t>
            </a:r>
            <a:endParaRPr lang="en-US" sz="199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ound Same Side Corner Rectangle 14"/>
          <p:cNvSpPr/>
          <p:nvPr/>
        </p:nvSpPr>
        <p:spPr>
          <a:xfrm>
            <a:off x="5333999" y="5863771"/>
            <a:ext cx="3810000" cy="1030515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দাঁড়ানো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16626" y="3733800"/>
            <a:ext cx="3955143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কিয়ামতের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অর্থঃ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92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5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09800"/>
            <a:ext cx="9144000" cy="1470025"/>
          </a:xfrm>
          <a:solidFill>
            <a:schemeClr val="accent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n-US" sz="7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মিযানঃ</a:t>
            </a:r>
            <a:r>
              <a:rPr lang="en-US" sz="7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7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5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মিযান</a:t>
            </a:r>
            <a:r>
              <a:rPr lang="en-US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পরিমাপক</a:t>
            </a:r>
            <a:r>
              <a:rPr lang="en-US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যন্ত্র</a:t>
            </a:r>
            <a:r>
              <a:rPr lang="en-US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দাঁড়িপাল্লা</a:t>
            </a:r>
            <a:r>
              <a:rPr lang="en-US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105400"/>
            <a:ext cx="9144000" cy="17526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5400" dirty="0" err="1" smtClean="0">
                <a:solidFill>
                  <a:srgbClr val="002060"/>
                </a:solidFill>
              </a:rPr>
              <a:t>সিরাত</a:t>
            </a:r>
            <a:endParaRPr lang="en-US" sz="5400" dirty="0">
              <a:solidFill>
                <a:srgbClr val="002060"/>
              </a:solidFill>
            </a:endParaRPr>
          </a:p>
          <a:p>
            <a:r>
              <a:rPr lang="en-US" sz="4400" dirty="0" err="1" smtClean="0">
                <a:solidFill>
                  <a:srgbClr val="002060"/>
                </a:solidFill>
              </a:rPr>
              <a:t>সিরাত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</a:rPr>
              <a:t>অর্থ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</a:rPr>
              <a:t>পথ</a:t>
            </a:r>
            <a:r>
              <a:rPr lang="en-US" sz="4400" dirty="0" smtClean="0">
                <a:solidFill>
                  <a:srgbClr val="002060"/>
                </a:solidFill>
              </a:rPr>
              <a:t>, </a:t>
            </a:r>
            <a:r>
              <a:rPr lang="en-US" sz="4400" dirty="0" err="1" smtClean="0">
                <a:solidFill>
                  <a:srgbClr val="002060"/>
                </a:solidFill>
              </a:rPr>
              <a:t>রাস্তা</a:t>
            </a:r>
            <a:r>
              <a:rPr lang="en-US" sz="4400" dirty="0" smtClean="0">
                <a:solidFill>
                  <a:srgbClr val="002060"/>
                </a:solidFill>
              </a:rPr>
              <a:t>, </a:t>
            </a:r>
            <a:r>
              <a:rPr lang="en-US" sz="4400" dirty="0" err="1" smtClean="0">
                <a:solidFill>
                  <a:srgbClr val="002060"/>
                </a:solidFill>
              </a:rPr>
              <a:t>পুল</a:t>
            </a:r>
            <a:r>
              <a:rPr lang="en-US" sz="4400" dirty="0" smtClean="0">
                <a:solidFill>
                  <a:srgbClr val="002060"/>
                </a:solidFill>
              </a:rPr>
              <a:t>, </a:t>
            </a:r>
            <a:r>
              <a:rPr lang="en-US" sz="4400" dirty="0" err="1" smtClean="0">
                <a:solidFill>
                  <a:srgbClr val="002060"/>
                </a:solidFill>
              </a:rPr>
              <a:t>পদ্ধতি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</a:rPr>
              <a:t>ইত্যাদি</a:t>
            </a:r>
            <a:r>
              <a:rPr lang="en-US" sz="4400" dirty="0" smtClean="0">
                <a:solidFill>
                  <a:srgbClr val="002060"/>
                </a:solidFill>
              </a:rPr>
              <a:t>।</a:t>
            </a:r>
            <a:endParaRPr lang="en-US" sz="4400" dirty="0">
              <a:solidFill>
                <a:srgbClr val="00206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399" y="0"/>
            <a:ext cx="5410201" cy="19431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33801"/>
            <a:ext cx="9144000" cy="129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61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9144000" cy="838200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B050"/>
                </a:solidFill>
              </a:rPr>
              <a:t>শাফা’আত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শব্দের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অর্থ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সুপারিশ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করা,অনুরোধ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করা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ইত্যাদি</a:t>
            </a:r>
            <a:r>
              <a:rPr lang="en-US" dirty="0">
                <a:solidFill>
                  <a:srgbClr val="00B050"/>
                </a:solidFill>
              </a:rPr>
              <a:t>।</a:t>
            </a:r>
            <a:endParaRPr lang="en-US" dirty="0" smtClean="0">
              <a:solidFill>
                <a:srgbClr val="00B050"/>
              </a:solidFill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075700682"/>
              </p:ext>
            </p:extLst>
          </p:nvPr>
        </p:nvGraphicFramePr>
        <p:xfrm>
          <a:off x="0" y="0"/>
          <a:ext cx="9144000" cy="596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8131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Graphic spid="7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005931582"/>
              </p:ext>
            </p:extLst>
          </p:nvPr>
        </p:nvGraphicFramePr>
        <p:xfrm>
          <a:off x="0" y="1905000"/>
          <a:ext cx="91440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-2133600" y="533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05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19449071">
            <a:off x="2979726" y="290780"/>
            <a:ext cx="23988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জান্নাত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43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F41937F-F56C-44F1-9B57-D456CD4AD2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graphicEl>
                                              <a:dgm id="{AF41937F-F56C-44F1-9B57-D456CD4AD2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graphicEl>
                                              <a:dgm id="{AF41937F-F56C-44F1-9B57-D456CD4AD2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B6A4213-BBDA-4B91-A0ED-200CEC621A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graphicEl>
                                              <a:dgm id="{1B6A4213-BBDA-4B91-A0ED-200CEC621A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1B6A4213-BBDA-4B91-A0ED-200CEC621A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87B59FC-A651-4446-A969-8ACC5AEF94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graphicEl>
                                              <a:dgm id="{C87B59FC-A651-4446-A969-8ACC5AEF94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graphicEl>
                                              <a:dgm id="{C87B59FC-A651-4446-A969-8ACC5AEF94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2572B2D-CA43-4666-B0F8-A8CAF706B9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graphicEl>
                                              <a:dgm id="{B2572B2D-CA43-4666-B0F8-A8CAF706B9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graphicEl>
                                              <a:dgm id="{B2572B2D-CA43-4666-B0F8-A8CAF706B9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F66732-CCD0-4D91-8D59-23089D83E0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graphicEl>
                                              <a:dgm id="{8EF66732-CCD0-4D91-8D59-23089D83E0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graphicEl>
                                              <a:dgm id="{8EF66732-CCD0-4D91-8D59-23089D83E0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3EE875-A317-4125-B37E-97603209D9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graphicEl>
                                              <a:dgm id="{7A3EE875-A317-4125-B37E-97603209D9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graphicEl>
                                              <a:dgm id="{7A3EE875-A317-4125-B37E-97603209D9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C46D12F-111E-48FA-BD55-9BE51EF8C7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graphicEl>
                                              <a:dgm id="{3C46D12F-111E-48FA-BD55-9BE51EF8C7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graphicEl>
                                              <a:dgm id="{3C46D12F-111E-48FA-BD55-9BE51EF8C7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C234A12-8D03-4BF1-AEDD-E04C7E9196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graphicEl>
                                              <a:dgm id="{6C234A12-8D03-4BF1-AEDD-E04C7E9196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graphicEl>
                                              <a:dgm id="{6C234A12-8D03-4BF1-AEDD-E04C7E9196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03F58E3-8FBA-4BF7-84D8-2B2EC65A1A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graphicEl>
                                              <a:dgm id="{C03F58E3-8FBA-4BF7-84D8-2B2EC65A1A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graphicEl>
                                              <a:dgm id="{C03F58E3-8FBA-4BF7-84D8-2B2EC65A1A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699F8D-237B-4E0B-A77C-710AC2996C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>
                                            <p:graphicEl>
                                              <a:dgm id="{10699F8D-237B-4E0B-A77C-710AC2996C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>
                                            <p:graphicEl>
                                              <a:dgm id="{10699F8D-237B-4E0B-A77C-710AC2996C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CD93261-D9C7-4B96-822E-E6A4015901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">
                                            <p:graphicEl>
                                              <a:dgm id="{BCD93261-D9C7-4B96-822E-E6A4015901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>
                                            <p:graphicEl>
                                              <a:dgm id="{BCD93261-D9C7-4B96-822E-E6A4015901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4FEECB-A98E-4D3F-BC2E-2658DD87C7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">
                                            <p:graphicEl>
                                              <a:dgm id="{4F4FEECB-A98E-4D3F-BC2E-2658DD87C7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">
                                            <p:graphicEl>
                                              <a:dgm id="{4F4FEECB-A98E-4D3F-BC2E-2658DD87C7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D7B2330-5DD7-4797-ABD9-8A3A64912C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graphicEl>
                                              <a:dgm id="{9D7B2330-5DD7-4797-ABD9-8A3A64912C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graphicEl>
                                              <a:dgm id="{9D7B2330-5DD7-4797-ABD9-8A3A64912C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AFF613-8A66-41E7-812C-B4290AD959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graphicEl>
                                              <a:dgm id="{F3AFF613-8A66-41E7-812C-B4290AD959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graphicEl>
                                              <a:dgm id="{F3AFF613-8A66-41E7-812C-B4290AD959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0951086-ECC9-4287-8827-733B554D51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">
                                            <p:graphicEl>
                                              <a:dgm id="{00951086-ECC9-4287-8827-733B554D51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">
                                            <p:graphicEl>
                                              <a:dgm id="{00951086-ECC9-4287-8827-733B554D51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7AEC3EF-CA18-4AE7-8CDA-FC9CB59FC9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">
                                            <p:graphicEl>
                                              <a:dgm id="{B7AEC3EF-CA18-4AE7-8CDA-FC9CB59FC9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">
                                            <p:graphicEl>
                                              <a:dgm id="{B7AEC3EF-CA18-4AE7-8CDA-FC9CB59FC9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1FAD407-A213-4B7F-BFBC-47286C7F4F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">
                                            <p:graphicEl>
                                              <a:dgm id="{C1FAD407-A213-4B7F-BFBC-47286C7F4F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">
                                            <p:graphicEl>
                                              <a:dgm id="{C1FAD407-A213-4B7F-BFBC-47286C7F4F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88266960"/>
              </p:ext>
            </p:extLst>
          </p:nvPr>
        </p:nvGraphicFramePr>
        <p:xfrm>
          <a:off x="0" y="2514600"/>
          <a:ext cx="91440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61" y="0"/>
            <a:ext cx="9144000" cy="2514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38400" y="914400"/>
            <a:ext cx="350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জাহান্নাম</a:t>
            </a:r>
            <a:endParaRPr lang="en-US" sz="8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06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F32889D-FC99-4728-B50A-CE20DFE687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2F32889D-FC99-4728-B50A-CE20DFE687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graphicEl>
                                              <a:dgm id="{2F32889D-FC99-4728-B50A-CE20DFE687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2F32889D-FC99-4728-B50A-CE20DFE687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C5E1A6A-C1FA-48EF-A83D-2A4E0E63B1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graphicEl>
                                              <a:dgm id="{3C5E1A6A-C1FA-48EF-A83D-2A4E0E63B1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3C5E1A6A-C1FA-48EF-A83D-2A4E0E63B1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3C5E1A6A-C1FA-48EF-A83D-2A4E0E63B1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2584BF3-5F6B-439C-826E-5B7E55601B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graphicEl>
                                              <a:dgm id="{02584BF3-5F6B-439C-826E-5B7E55601B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graphicEl>
                                              <a:dgm id="{02584BF3-5F6B-439C-826E-5B7E55601B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dgm id="{02584BF3-5F6B-439C-826E-5B7E55601B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FE3DD7A-49B7-4E72-8988-EAEA613D01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graphicEl>
                                              <a:dgm id="{0FE3DD7A-49B7-4E72-8988-EAEA613D01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0FE3DD7A-49B7-4E72-8988-EAEA613D01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0FE3DD7A-49B7-4E72-8988-EAEA613D01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2EB487-E0B7-4D81-9B1F-B131C72E1C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graphicEl>
                                              <a:dgm id="{EB2EB487-E0B7-4D81-9B1F-B131C72E1C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graphicEl>
                                              <a:dgm id="{EB2EB487-E0B7-4D81-9B1F-B131C72E1C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graphicEl>
                                              <a:dgm id="{EB2EB487-E0B7-4D81-9B1F-B131C72E1C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D0CBBCD-48AC-48C7-A61B-0096D78C93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graphicEl>
                                              <a:dgm id="{8D0CBBCD-48AC-48C7-A61B-0096D78C93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graphicEl>
                                              <a:dgm id="{8D0CBBCD-48AC-48C7-A61B-0096D78C93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graphicEl>
                                              <a:dgm id="{8D0CBBCD-48AC-48C7-A61B-0096D78C93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364AD37-F6F6-4260-AC82-5DC21B7149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>
                                            <p:graphicEl>
                                              <a:dgm id="{3364AD37-F6F6-4260-AC82-5DC21B7149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graphicEl>
                                              <a:dgm id="{3364AD37-F6F6-4260-AC82-5DC21B7149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>
                                            <p:graphicEl>
                                              <a:dgm id="{3364AD37-F6F6-4260-AC82-5DC21B7149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612FD20-0581-4C7E-A716-F1EEAFC03F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>
                                            <p:graphicEl>
                                              <a:dgm id="{1612FD20-0581-4C7E-A716-F1EEAFC03F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>
                                            <p:graphicEl>
                                              <a:dgm id="{1612FD20-0581-4C7E-A716-F1EEAFC03F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>
                                            <p:graphicEl>
                                              <a:dgm id="{1612FD20-0581-4C7E-A716-F1EEAFC03F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D442306-09AD-4E2F-B937-016E8874ED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">
                                            <p:graphicEl>
                                              <a:dgm id="{9D442306-09AD-4E2F-B937-016E8874ED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>
                                            <p:graphicEl>
                                              <a:dgm id="{9D442306-09AD-4E2F-B937-016E8874ED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">
                                            <p:graphicEl>
                                              <a:dgm id="{9D442306-09AD-4E2F-B937-016E8874ED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9A19276-36D1-4561-A27B-C31E2DB968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">
                                            <p:graphicEl>
                                              <a:dgm id="{59A19276-36D1-4561-A27B-C31E2DB968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">
                                            <p:graphicEl>
                                              <a:dgm id="{59A19276-36D1-4561-A27B-C31E2DB968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">
                                            <p:graphicEl>
                                              <a:dgm id="{59A19276-36D1-4561-A27B-C31E2DB968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8EC86FB-50AE-45AD-8E60-6C87127585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">
                                            <p:graphicEl>
                                              <a:dgm id="{78EC86FB-50AE-45AD-8E60-6C87127585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">
                                            <p:graphicEl>
                                              <a:dgm id="{78EC86FB-50AE-45AD-8E60-6C87127585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">
                                            <p:graphicEl>
                                              <a:dgm id="{78EC86FB-50AE-45AD-8E60-6C87127585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C2C992-E2E8-45C7-BD45-AEF40FD7C4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">
                                            <p:graphicEl>
                                              <a:dgm id="{85C2C992-E2E8-45C7-BD45-AEF40FD7C4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">
                                            <p:graphicEl>
                                              <a:dgm id="{85C2C992-E2E8-45C7-BD45-AEF40FD7C4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">
                                            <p:graphicEl>
                                              <a:dgm id="{85C2C992-E2E8-45C7-BD45-AEF40FD7C4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1169F69-EE62-4864-96CF-321A865C40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">
                                            <p:graphicEl>
                                              <a:dgm id="{21169F69-EE62-4864-96CF-321A865C40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">
                                            <p:graphicEl>
                                              <a:dgm id="{21169F69-EE62-4864-96CF-321A865C40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">
                                            <p:graphicEl>
                                              <a:dgm id="{21169F69-EE62-4864-96CF-321A865C40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8698BE-65E6-45B2-941C-5F516C76B1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">
                                            <p:graphicEl>
                                              <a:dgm id="{CB8698BE-65E6-45B2-941C-5F516C76B1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">
                                            <p:graphicEl>
                                              <a:dgm id="{CB8698BE-65E6-45B2-941C-5F516C76B1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">
                                            <p:graphicEl>
                                              <a:dgm id="{CB8698BE-65E6-45B2-941C-5F516C76B1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FA298F-046A-421B-B885-DA08434EE7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">
                                            <p:graphicEl>
                                              <a:dgm id="{85FA298F-046A-421B-B885-DA08434EE7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">
                                            <p:graphicEl>
                                              <a:dgm id="{85FA298F-046A-421B-B885-DA08434EE7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">
                                            <p:graphicEl>
                                              <a:dgm id="{85FA298F-046A-421B-B885-DA08434EE7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1916" y="0"/>
            <a:ext cx="9173308" cy="1524000"/>
          </a:xfrm>
          <a:solidFill>
            <a:schemeClr val="accent4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নৈতিক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জীবন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গঠনে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আখিরাত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বিশ্বাসের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তাৎপর্য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8288" y="5334000"/>
            <a:ext cx="9144000" cy="15240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দুনিয়ার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জীবন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আখিরাতেরপ্রস্তুতি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গ্রহনের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ক্ষেত্র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হয়েছে-দুনিয়া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আখিরাতের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শস্যক্ষেত্র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3" y="1524000"/>
            <a:ext cx="3124200" cy="3810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8914" y="1524000"/>
            <a:ext cx="3124200" cy="3810000"/>
          </a:xfrm>
          <a:prstGeom prst="rect">
            <a:avLst/>
          </a:prstGeom>
        </p:spPr>
      </p:pic>
      <p:sp>
        <p:nvSpPr>
          <p:cNvPr id="8" name="Down Arrow 7"/>
          <p:cNvSpPr/>
          <p:nvPr/>
        </p:nvSpPr>
        <p:spPr>
          <a:xfrm rot="16200000">
            <a:off x="3996472" y="3079242"/>
            <a:ext cx="1092708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986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90892" cy="4941276"/>
          </a:xfrm>
        </p:spPr>
        <p:txBody>
          <a:bodyPr>
            <a:noAutofit/>
          </a:bodyPr>
          <a:lstStyle/>
          <a:p>
            <a:r>
              <a:rPr lang="bn-IN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</a:p>
          <a:p>
            <a:endParaRPr lang="bn-IN" sz="4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আখিরাতে স্তর গুলি বর্ননা কর ?</a:t>
            </a:r>
            <a:endParaRPr lang="en-US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Explosion 2 4"/>
          <p:cNvSpPr/>
          <p:nvPr/>
        </p:nvSpPr>
        <p:spPr>
          <a:xfrm>
            <a:off x="1295400" y="3657600"/>
            <a:ext cx="2743200" cy="1447800"/>
          </a:xfrm>
          <a:prstGeom prst="irregularSeal2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Explosion 2 5"/>
          <p:cNvSpPr/>
          <p:nvPr/>
        </p:nvSpPr>
        <p:spPr>
          <a:xfrm>
            <a:off x="5257800" y="3581400"/>
            <a:ext cx="2667000" cy="1740876"/>
          </a:xfrm>
          <a:prstGeom prst="irregularSeal2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১০ মিনিট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740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73029" cy="2438400"/>
          </a:xfrm>
          <a:solidFill>
            <a:schemeClr val="accent3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sz="13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13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14600"/>
            <a:ext cx="9144000" cy="43434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১।কিয়ামত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algn="l"/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২।আখিরাত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 </a:t>
            </a:r>
          </a:p>
          <a:p>
            <a:pPr algn="l"/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৩।প্রত্যেক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প্রানীকেই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মৃত্যুর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স্বাদ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গ্রহন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হবে।এটি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বানী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algn="l"/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৪।নৈতিক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জীবন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গঠনে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আখিরাত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বিশ্বাসের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কতটুকু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algn="l"/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453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312" y="228600"/>
            <a:ext cx="9144000" cy="2126343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138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13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38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138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312" y="2514600"/>
            <a:ext cx="9144000" cy="4114800"/>
          </a:xfr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n-US" sz="66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নৈতিক</a:t>
            </a:r>
            <a:r>
              <a:rPr lang="en-US" sz="66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জীবন</a:t>
            </a:r>
            <a:r>
              <a:rPr lang="en-US" sz="66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গঠনে</a:t>
            </a:r>
            <a:r>
              <a:rPr lang="en-US" sz="66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আখিরাতের</a:t>
            </a:r>
            <a:r>
              <a:rPr lang="en-US" sz="66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66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বিশ্বাস কেন গুরুত্বপূর্ন তোমার মতামত লিখে আনবে ।</a:t>
            </a:r>
            <a:endParaRPr lang="en-US" sz="6600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66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4312" y="2943225"/>
            <a:ext cx="3867279" cy="2423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 মোস্তাফিজুর রহমান</a:t>
            </a:r>
          </a:p>
          <a:p>
            <a:pPr algn="ctr"/>
            <a:r>
              <a:rPr lang="bn-IN" sz="27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r>
              <a:rPr lang="bn-IN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নিত্যানন্দপুর মাধ্যমিক বিদ্যালয়</a:t>
            </a:r>
          </a:p>
          <a:p>
            <a:pPr algn="ctr"/>
            <a:r>
              <a:rPr lang="bn-IN" sz="27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হরিনাকুন্ডু,ঝিনাইদাহ</a:t>
            </a:r>
          </a:p>
          <a:p>
            <a:pPr algn="ctr"/>
            <a:r>
              <a:rPr lang="en-US" sz="135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E</a:t>
            </a:r>
            <a:r>
              <a:rPr lang="bn-IN" sz="135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135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mail :  </a:t>
            </a:r>
            <a:r>
              <a:rPr lang="en-US" sz="135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mustafig</a:t>
            </a:r>
            <a:r>
              <a:rPr lang="bn-IN" sz="135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135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@gmail.com</a:t>
            </a:r>
            <a:endParaRPr lang="en-US" sz="135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bn-IN" sz="27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মোবাইলঃ-</a:t>
            </a:r>
            <a:r>
              <a:rPr lang="bn-IN" sz="135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০১৭১৪-৯৯৩৯৬২</a:t>
            </a:r>
            <a:endParaRPr lang="en-US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Wave 3"/>
          <p:cNvSpPr/>
          <p:nvPr/>
        </p:nvSpPr>
        <p:spPr>
          <a:xfrm>
            <a:off x="1218645" y="1282418"/>
            <a:ext cx="2057400" cy="571500"/>
          </a:xfrm>
          <a:prstGeom prst="wave">
            <a:avLst/>
          </a:prstGeom>
          <a:solidFill>
            <a:srgbClr val="00B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dirty="0"/>
              <a:t>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4067302" y="1179742"/>
            <a:ext cx="34289" cy="480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Wave 5"/>
          <p:cNvSpPr/>
          <p:nvPr/>
        </p:nvSpPr>
        <p:spPr>
          <a:xfrm>
            <a:off x="5414402" y="1377492"/>
            <a:ext cx="2133471" cy="628650"/>
          </a:xfrm>
          <a:prstGeom prst="wave">
            <a:avLst/>
          </a:prstGeom>
          <a:solidFill>
            <a:srgbClr val="00B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91748" y="2830794"/>
            <a:ext cx="4741619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3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300" b="1" dirty="0">
                <a:ln w="0"/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শ্রেণিঃ নবম</a:t>
            </a:r>
            <a:r>
              <a:rPr lang="bn-IN" sz="3300" b="1" dirty="0">
                <a:ln w="0"/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দশম</a:t>
            </a:r>
            <a:endParaRPr lang="bn-BD" sz="3300" b="1" dirty="0">
              <a:solidFill>
                <a:srgbClr val="002060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300" b="1" dirty="0">
                <a:ln w="0"/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 ইসলাম ও নৈতিক শিক্ষা</a:t>
            </a:r>
          </a:p>
          <a:p>
            <a:pPr algn="ctr"/>
            <a:r>
              <a:rPr lang="bn-BD" sz="3300" b="1" dirty="0" smtClean="0">
                <a:ln w="0"/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300" b="1" dirty="0">
                <a:ln w="0"/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b="1" dirty="0" err="1" smtClean="0">
                <a:ln w="0"/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প্রথম</a:t>
            </a:r>
            <a:endParaRPr lang="bn-BD" sz="3300" b="1" dirty="0">
              <a:ln w="0"/>
              <a:solidFill>
                <a:srgbClr val="002060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300" b="1" dirty="0">
                <a:ln w="0"/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300" b="1" dirty="0">
              <a:ln w="0"/>
              <a:solidFill>
                <a:srgbClr val="002060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27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7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27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7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27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7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7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328" y="1792696"/>
            <a:ext cx="967760" cy="121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6623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1" y="18143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4380" y="846432"/>
            <a:ext cx="67056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1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6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6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1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6800"/>
            <a:ext cx="9144000" cy="57912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304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ছবিটি লক্ষ্য করো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965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2819400"/>
            <a:ext cx="5514651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600" dirty="0" err="1">
                <a:solidFill>
                  <a:schemeClr val="accent3">
                    <a:lumMod val="50000"/>
                  </a:schemeClr>
                </a:solidFill>
              </a:rPr>
              <a:t>আখিরাত</a:t>
            </a:r>
            <a:endParaRPr lang="en-US" sz="16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990600"/>
            <a:ext cx="45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548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709"/>
            <a:ext cx="9144000" cy="2105891"/>
          </a:xfrm>
          <a:solidFill>
            <a:schemeClr val="bg1">
              <a:lumMod val="65000"/>
            </a:schemeClr>
          </a:solidFill>
        </p:spPr>
        <p:txBody>
          <a:bodyPr>
            <a:noAutofit/>
          </a:bodyPr>
          <a:lstStyle/>
          <a:p>
            <a:r>
              <a:rPr lang="en-US" sz="16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16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133600"/>
            <a:ext cx="9144000" cy="510540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এ </a:t>
            </a:r>
            <a:r>
              <a:rPr lang="en-US" sz="5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পাঠ</a:t>
            </a:r>
            <a:r>
              <a:rPr lang="en-US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শেষে</a:t>
            </a:r>
            <a:r>
              <a:rPr lang="en-US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শিক্ষার্থীরা</a:t>
            </a:r>
            <a:r>
              <a:rPr lang="en-US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----</a:t>
            </a:r>
          </a:p>
          <a:p>
            <a:pPr algn="l"/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bn-IN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১,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আখিরাত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কি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তা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বলতে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পারবে</a:t>
            </a:r>
            <a:r>
              <a:rPr lang="bn-IN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bn-IN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২,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আখিরাত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জীবনের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স্তরসমূহের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নাম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IN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বর্ননা করতে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পারবে</a:t>
            </a:r>
            <a:r>
              <a:rPr lang="bn-IN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endParaRPr lang="en-US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bn-IN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৩,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নৈতিক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জীবন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গঠনে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আখিরাত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বিশ্বাসের</a:t>
            </a: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তাৎপর্য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বিশ্লেষন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l"/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করতে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পারবে</a:t>
            </a:r>
            <a:r>
              <a:rPr lang="bn-IN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IN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।</a:t>
            </a:r>
            <a:endParaRPr lang="en-US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4000" dirty="0" smtClean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457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Callout 2"/>
          <p:cNvSpPr/>
          <p:nvPr/>
        </p:nvSpPr>
        <p:spPr>
          <a:xfrm>
            <a:off x="0" y="0"/>
            <a:ext cx="9144000" cy="19812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err="1" smtClean="0"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11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dirty="0" err="1" smtClean="0">
                <a:latin typeface="NikoshBAN" pitchFamily="2" charset="0"/>
                <a:cs typeface="NikoshBAN" pitchFamily="2" charset="0"/>
              </a:rPr>
              <a:t>জীবনের</a:t>
            </a:r>
            <a:r>
              <a:rPr lang="en-US" sz="11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dirty="0" err="1" smtClean="0">
                <a:latin typeface="NikoshBAN" pitchFamily="2" charset="0"/>
                <a:cs typeface="NikoshBAN" pitchFamily="2" charset="0"/>
              </a:rPr>
              <a:t>স্তর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Terminator 3"/>
          <p:cNvSpPr/>
          <p:nvPr/>
        </p:nvSpPr>
        <p:spPr>
          <a:xfrm>
            <a:off x="1016000" y="3751943"/>
            <a:ext cx="3200400" cy="11399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ইহকাল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105400" y="204288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Terminator 9"/>
          <p:cNvSpPr/>
          <p:nvPr/>
        </p:nvSpPr>
        <p:spPr>
          <a:xfrm>
            <a:off x="5555343" y="3730171"/>
            <a:ext cx="3087914" cy="11399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/>
              <a:t>পরকাল</a:t>
            </a:r>
            <a:endParaRPr lang="en-US" sz="7200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3048000" y="2042886"/>
            <a:ext cx="990600" cy="1081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 Single Corner Rectangle 20"/>
          <p:cNvSpPr/>
          <p:nvPr/>
        </p:nvSpPr>
        <p:spPr>
          <a:xfrm>
            <a:off x="0" y="5638800"/>
            <a:ext cx="9144000" cy="12192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ইহকাল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দুনিয়ার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জীবন।আর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মৃত্যুর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জীবন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/>
              <a:t>হয়</a:t>
            </a:r>
            <a:r>
              <a:rPr lang="en-US" sz="3200" dirty="0" smtClean="0"/>
              <a:t> </a:t>
            </a:r>
            <a:r>
              <a:rPr lang="en-US" sz="3200" dirty="0" err="1" smtClean="0"/>
              <a:t>তার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নাম</a:t>
            </a:r>
            <a:r>
              <a:rPr lang="en-US" sz="3200" dirty="0" smtClean="0"/>
              <a:t> </a:t>
            </a:r>
            <a:r>
              <a:rPr lang="en-US" sz="3200" dirty="0" err="1" smtClean="0"/>
              <a:t>পরকাল</a:t>
            </a:r>
            <a:r>
              <a:rPr lang="en-US" sz="3200" dirty="0" smtClean="0"/>
              <a:t> </a:t>
            </a:r>
            <a:r>
              <a:rPr lang="en-US" sz="3200" dirty="0" err="1" smtClean="0"/>
              <a:t>বা</a:t>
            </a:r>
            <a:r>
              <a:rPr lang="en-US" sz="3200" dirty="0" smtClean="0"/>
              <a:t> </a:t>
            </a:r>
            <a:r>
              <a:rPr lang="en-US" sz="3200" dirty="0" err="1" smtClean="0"/>
              <a:t>আখিরাত</a:t>
            </a:r>
            <a:r>
              <a:rPr lang="en-US" sz="3200" dirty="0" smtClean="0"/>
              <a:t>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9941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533400"/>
            <a:ext cx="89916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</a:p>
          <a:p>
            <a:endParaRPr lang="bn-IN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আখিরাত কাকে বলে ?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Explosion 2 2"/>
          <p:cNvSpPr/>
          <p:nvPr/>
        </p:nvSpPr>
        <p:spPr>
          <a:xfrm>
            <a:off x="381000" y="3962400"/>
            <a:ext cx="2743200" cy="1600200"/>
          </a:xfrm>
          <a:prstGeom prst="irregularSeal2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Explosion 2 3"/>
          <p:cNvSpPr/>
          <p:nvPr/>
        </p:nvSpPr>
        <p:spPr>
          <a:xfrm>
            <a:off x="4191000" y="4038600"/>
            <a:ext cx="3352800" cy="1828800"/>
          </a:xfrm>
          <a:prstGeom prst="irregularSeal2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 মিনিট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07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Callout 2"/>
          <p:cNvSpPr/>
          <p:nvPr/>
        </p:nvSpPr>
        <p:spPr>
          <a:xfrm>
            <a:off x="-10886" y="0"/>
            <a:ext cx="9220200" cy="18288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আখিরাতের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স্তরসমূহ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3167792"/>
              </p:ext>
            </p:extLst>
          </p:nvPr>
        </p:nvGraphicFramePr>
        <p:xfrm>
          <a:off x="0" y="2115944"/>
          <a:ext cx="9144000" cy="4742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742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78BFC8-B2A5-48B9-B457-9641A26EED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C278BFC8-B2A5-48B9-B457-9641A26EED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C278BFC8-B2A5-48B9-B457-9641A26EED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FC0175-2A3E-4D68-BEC7-5AFADE03B5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FEFC0175-2A3E-4D68-BEC7-5AFADE03B5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FEFC0175-2A3E-4D68-BEC7-5AFADE03B5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EDAFD7-E0A5-469F-A42E-DF3F23C3F3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F5EDAFD7-E0A5-469F-A42E-DF3F23C3F3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F5EDAFD7-E0A5-469F-A42E-DF3F23C3F3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12DA4A-96E7-4483-8147-21F2AB0F4F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8012DA4A-96E7-4483-8147-21F2AB0F4F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dgm id="{8012DA4A-96E7-4483-8147-21F2AB0F4F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1DE1B4-0B1C-4638-ACA1-054A17E7B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D71DE1B4-0B1C-4638-ACA1-054A17E7B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D71DE1B4-0B1C-4638-ACA1-054A17E7B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E77860-58A5-4517-BFDC-21397B5A3F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5FE77860-58A5-4517-BFDC-21397B5A3F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5FE77860-58A5-4517-BFDC-21397B5A3F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5A07B2-3ECA-41EF-935E-F8093689CD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8A5A07B2-3ECA-41EF-935E-F8093689CD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8A5A07B2-3ECA-41EF-935E-F8093689CD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7A4552-6445-41AA-84C9-9D4CE824BD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A17A4552-6445-41AA-84C9-9D4CE824BD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dgm id="{A17A4552-6445-41AA-84C9-9D4CE824BD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68E975-B7E3-4914-9173-7DE144E9E6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graphicEl>
                                              <a:dgm id="{1A68E975-B7E3-4914-9173-7DE144E9E6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1A68E975-B7E3-4914-9173-7DE144E9E6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588868-3FE1-4D97-BBA2-9571E95BA4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dgm id="{8B588868-3FE1-4D97-BBA2-9571E95BA4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graphicEl>
                                              <a:dgm id="{8B588868-3FE1-4D97-BBA2-9571E95BA4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7F3F19-3518-490C-9DFC-1AC9E35CB0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graphicEl>
                                              <a:dgm id="{B77F3F19-3518-490C-9DFC-1AC9E35CB0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B77F3F19-3518-490C-9DFC-1AC9E35CB0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15374B-E34A-4DE9-A52B-FB13ECF765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dgm id="{1315374B-E34A-4DE9-A52B-FB13ECF765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graphicEl>
                                              <a:dgm id="{1315374B-E34A-4DE9-A52B-FB13ECF765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58EB0A-1E97-4EDE-B3E0-C26014F3CE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graphicEl>
                                              <a:dgm id="{C858EB0A-1E97-4EDE-B3E0-C26014F3CE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graphicEl>
                                              <a:dgm id="{C858EB0A-1E97-4EDE-B3E0-C26014F3CE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BFD681-416B-4266-B054-546D2DA4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graphicEl>
                                              <a:dgm id="{81BFD681-416B-4266-B054-546D2DA4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graphicEl>
                                              <a:dgm id="{81BFD681-416B-4266-B054-546D2DA4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1E3722-B8EF-4759-AAB1-C0BDFE7603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graphicEl>
                                              <a:dgm id="{5B1E3722-B8EF-4759-AAB1-C0BDFE7603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>
                                            <p:graphicEl>
                                              <a:dgm id="{5B1E3722-B8EF-4759-AAB1-C0BDFE7603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34A48B-F508-4A85-B3EB-D72881F0E3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>
                                            <p:graphicEl>
                                              <a:dgm id="{DC34A48B-F508-4A85-B3EB-D72881F0E3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">
                                            <p:graphicEl>
                                              <a:dgm id="{DC34A48B-F508-4A85-B3EB-D72881F0E3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96EF0C-8BB5-4BCF-866A-E0ABBF080D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graphicEl>
                                              <a:dgm id="{1696EF0C-8BB5-4BCF-866A-E0ABBF080D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">
                                            <p:graphicEl>
                                              <a:dgm id="{1696EF0C-8BB5-4BCF-866A-E0ABBF080D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220200" cy="30480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6700" dirty="0" err="1" smtClean="0">
                <a:latin typeface="NikoshBAN" pitchFamily="2" charset="0"/>
                <a:cs typeface="NikoshBAN" pitchFamily="2" charset="0"/>
              </a:rPr>
              <a:t>মৃত্যু</a:t>
            </a:r>
            <a:r>
              <a:rPr lang="en-US" sz="6700" dirty="0" err="1">
                <a:latin typeface="NikoshBAN" pitchFamily="2" charset="0"/>
                <a:cs typeface="NikoshBAN" pitchFamily="2" charset="0"/>
              </a:rPr>
              <a:t>ঃ</a:t>
            </a:r>
            <a:r>
              <a:rPr lang="en-US" dirty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আখিরাত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পরকালীন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জীবন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মৃত্যু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48000"/>
            <a:ext cx="9144000" cy="3810000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কবর</a:t>
            </a:r>
            <a:endParaRPr lang="en-US" sz="7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মৃত্যুর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পূনরুত্থান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সময়কে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কবরের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জীবন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হয়।এর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অপর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বারযাখ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99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1015</TotalTime>
  <Words>306</Words>
  <Application>Microsoft Office PowerPoint</Application>
  <PresentationFormat>On-screen Show (4:3)</PresentationFormat>
  <Paragraphs>93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শিখনফল</vt:lpstr>
      <vt:lpstr>PowerPoint Presentation</vt:lpstr>
      <vt:lpstr>PowerPoint Presentation</vt:lpstr>
      <vt:lpstr>PowerPoint Presentation</vt:lpstr>
      <vt:lpstr>মৃত্যুঃ আখিরাত বা পরকালীন জীবন শুরু হয় মৃত্যু দিয়ে।</vt:lpstr>
      <vt:lpstr>PowerPoint Presentation</vt:lpstr>
      <vt:lpstr>কিয়ামত</vt:lpstr>
      <vt:lpstr>মিযানঃ মিযান অর্থ পরিমাপক যন্ত্র বা দাঁড়িপাল্লা।</vt:lpstr>
      <vt:lpstr>PowerPoint Presentation</vt:lpstr>
      <vt:lpstr>PowerPoint Presentation</vt:lpstr>
      <vt:lpstr>PowerPoint Presentation</vt:lpstr>
      <vt:lpstr>নৈতিক জীবন গঠনে আখিরাত বিশ্বাসের তাৎপর্য</vt:lpstr>
      <vt:lpstr>PowerPoint Presentation</vt:lpstr>
      <vt:lpstr>মূল্যায়ন</vt:lpstr>
      <vt:lpstr>বাড়ীর কাজ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Pirojpur</dc:creator>
  <cp:lastModifiedBy>hp</cp:lastModifiedBy>
  <cp:revision>126</cp:revision>
  <dcterms:created xsi:type="dcterms:W3CDTF">2006-08-16T00:00:00Z</dcterms:created>
  <dcterms:modified xsi:type="dcterms:W3CDTF">2019-09-02T15:36:32Z</dcterms:modified>
</cp:coreProperties>
</file>