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0" r:id="rId3"/>
    <p:sldId id="261" r:id="rId4"/>
    <p:sldId id="275" r:id="rId5"/>
    <p:sldId id="266" r:id="rId6"/>
    <p:sldId id="265" r:id="rId7"/>
    <p:sldId id="273" r:id="rId8"/>
    <p:sldId id="267" r:id="rId9"/>
    <p:sldId id="268" r:id="rId10"/>
    <p:sldId id="269" r:id="rId11"/>
    <p:sldId id="262" r:id="rId12"/>
    <p:sldId id="274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0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CD5B8-944C-41D7-B841-16DAAAAAA15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5E2D2-7661-4254-A5EF-1F1CF89020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06634A1F-AF5F-4145-9591-4C1123D1B806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E627C1-680F-4C24-8A4A-C2FEAC2E0F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634A1F-AF5F-4145-9591-4C1123D1B806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E627C1-680F-4C24-8A4A-C2FEAC2E0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634A1F-AF5F-4145-9591-4C1123D1B806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E627C1-680F-4C24-8A4A-C2FEAC2E0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634A1F-AF5F-4145-9591-4C1123D1B806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E627C1-680F-4C24-8A4A-C2FEAC2E0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06634A1F-AF5F-4145-9591-4C1123D1B806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E627C1-680F-4C24-8A4A-C2FEAC2E0F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634A1F-AF5F-4145-9591-4C1123D1B806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3AE627C1-680F-4C24-8A4A-C2FEAC2E0F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634A1F-AF5F-4145-9591-4C1123D1B806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3AE627C1-680F-4C24-8A4A-C2FEAC2E0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634A1F-AF5F-4145-9591-4C1123D1B806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E627C1-680F-4C24-8A4A-C2FEAC2E0F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634A1F-AF5F-4145-9591-4C1123D1B806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E627C1-680F-4C24-8A4A-C2FEAC2E0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06634A1F-AF5F-4145-9591-4C1123D1B806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E627C1-680F-4C24-8A4A-C2FEAC2E0F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06634A1F-AF5F-4145-9591-4C1123D1B806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E627C1-680F-4C24-8A4A-C2FEAC2E0F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6634A1F-AF5F-4145-9591-4C1123D1B806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AE627C1-680F-4C24-8A4A-C2FEAC2E0F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quamrulkumu@gmail.co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4E0B03-3603-470C-B5AE-E358D1D88630}"/>
              </a:ext>
            </a:extLst>
          </p:cNvPr>
          <p:cNvSpPr txBox="1"/>
          <p:nvPr/>
        </p:nvSpPr>
        <p:spPr>
          <a:xfrm>
            <a:off x="2947737" y="457200"/>
            <a:ext cx="3489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/>
          </a:p>
        </p:txBody>
      </p:sp>
      <p:pic>
        <p:nvPicPr>
          <p:cNvPr id="7" name="Picture 6" descr="images (6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429" y="0"/>
            <a:ext cx="1224642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1304" y="1472539"/>
            <a:ext cx="718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আজকের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সবাইকে</a:t>
            </a:r>
            <a:r>
              <a:rPr lang="en-US" sz="3600" dirty="0" smtClean="0"/>
              <a:t>  </a:t>
            </a:r>
            <a:r>
              <a:rPr lang="en-US" sz="3600" dirty="0" err="1" smtClean="0"/>
              <a:t>আমন্ত্রণ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135687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2E502C-463E-4146-9842-61BA064F13A3}"/>
              </a:ext>
            </a:extLst>
          </p:cNvPr>
          <p:cNvSpPr txBox="1"/>
          <p:nvPr/>
        </p:nvSpPr>
        <p:spPr>
          <a:xfrm>
            <a:off x="794084" y="1840832"/>
            <a:ext cx="9228221" cy="221599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3800" dirty="0"/>
              <a:t>মূল্যায়ন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xmlns="" val="1873370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DD9461-3125-47FA-A6AB-3A634CDAF8D2}"/>
              </a:ext>
            </a:extLst>
          </p:cNvPr>
          <p:cNvSpPr txBox="1"/>
          <p:nvPr/>
        </p:nvSpPr>
        <p:spPr>
          <a:xfrm>
            <a:off x="1058779" y="709863"/>
            <a:ext cx="6882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শুন্যস্থান পূরণ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8E8709-C4F6-4412-880A-23DAE019097E}"/>
              </a:ext>
            </a:extLst>
          </p:cNvPr>
          <p:cNvSpPr txBox="1"/>
          <p:nvPr/>
        </p:nvSpPr>
        <p:spPr>
          <a:xfrm>
            <a:off x="1058778" y="1275345"/>
            <a:ext cx="97002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bn-IN" sz="2800" dirty="0" smtClean="0"/>
              <a:t>ক.</a:t>
            </a:r>
            <a:r>
              <a:rPr lang="en-US" sz="2800" dirty="0" smtClean="0"/>
              <a:t> </a:t>
            </a:r>
            <a:r>
              <a:rPr lang="en-US" sz="2800" dirty="0" err="1" smtClean="0"/>
              <a:t>ষড়ঋতুর</a:t>
            </a:r>
            <a:r>
              <a:rPr lang="en-US" sz="2800" dirty="0" smtClean="0"/>
              <a:t> </a:t>
            </a:r>
            <a:r>
              <a:rPr lang="en-US" sz="2800" dirty="0" err="1"/>
              <a:t>দেশ</a:t>
            </a:r>
            <a:r>
              <a:rPr lang="en-US" sz="2800" dirty="0"/>
              <a:t> </a:t>
            </a:r>
            <a:r>
              <a:rPr lang="en-US" sz="2800" dirty="0" smtClean="0"/>
              <a:t>……………।</a:t>
            </a:r>
          </a:p>
          <a:p>
            <a:endParaRPr lang="en-US" sz="2800" dirty="0"/>
          </a:p>
          <a:p>
            <a:r>
              <a:rPr lang="en-US" sz="2800" dirty="0"/>
              <a:t>খ</a:t>
            </a:r>
            <a:r>
              <a:rPr lang="en-US" sz="2800" dirty="0" smtClean="0"/>
              <a:t>. </a:t>
            </a:r>
            <a:r>
              <a:rPr lang="en-US" sz="2800" dirty="0" err="1" smtClean="0"/>
              <a:t>প্রতি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দু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মাসে</a:t>
            </a:r>
            <a:r>
              <a:rPr lang="en-US" sz="2800" dirty="0" smtClean="0"/>
              <a:t> </a:t>
            </a:r>
            <a:r>
              <a:rPr lang="en-US" sz="2800" dirty="0" err="1"/>
              <a:t>হয়</a:t>
            </a:r>
            <a:r>
              <a:rPr lang="en-US" sz="2800" dirty="0"/>
              <a:t>…………..</a:t>
            </a:r>
            <a:r>
              <a:rPr lang="as-IN" sz="2800" dirty="0"/>
              <a:t>ঋ</a:t>
            </a:r>
            <a:r>
              <a:rPr lang="en-US" sz="2800" dirty="0" err="1"/>
              <a:t>তু</a:t>
            </a:r>
            <a:r>
              <a:rPr lang="en-US" sz="2800" dirty="0"/>
              <a:t> </a:t>
            </a:r>
            <a:r>
              <a:rPr lang="en-US" sz="2800" dirty="0" smtClean="0"/>
              <a:t>। </a:t>
            </a:r>
          </a:p>
          <a:p>
            <a:endParaRPr lang="en-US" sz="2800" dirty="0" smtClean="0"/>
          </a:p>
          <a:p>
            <a:r>
              <a:rPr lang="en-US" sz="2800" dirty="0" smtClean="0"/>
              <a:t>গ. </a:t>
            </a:r>
            <a:r>
              <a:rPr lang="en-US" sz="2800" dirty="0" err="1" smtClean="0"/>
              <a:t>আষাঢ়</a:t>
            </a:r>
            <a:r>
              <a:rPr lang="en-US" sz="2800" dirty="0" smtClean="0"/>
              <a:t> </a:t>
            </a:r>
            <a:r>
              <a:rPr lang="as-IN" sz="2800" dirty="0"/>
              <a:t>ও</a:t>
            </a:r>
            <a:r>
              <a:rPr lang="en-US" sz="2800" dirty="0"/>
              <a:t> </a:t>
            </a:r>
            <a:r>
              <a:rPr lang="en-US" sz="2800" dirty="0" err="1"/>
              <a:t>শ্রাবন</a:t>
            </a:r>
            <a:r>
              <a:rPr lang="en-US" sz="2800" dirty="0"/>
              <a:t> </a:t>
            </a:r>
            <a:r>
              <a:rPr lang="en-US" sz="2800" dirty="0" err="1"/>
              <a:t>মিলে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………….. 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 smtClean="0"/>
              <a:t>ঘ .</a:t>
            </a:r>
            <a:r>
              <a:rPr lang="en-US" sz="2800" dirty="0" err="1"/>
              <a:t>পৌ</a:t>
            </a:r>
            <a:r>
              <a:rPr lang="as-IN" sz="2800" dirty="0"/>
              <a:t>ষ</a:t>
            </a:r>
            <a:r>
              <a:rPr lang="en-US" sz="2800" dirty="0"/>
              <a:t> </a:t>
            </a:r>
            <a:r>
              <a:rPr lang="as-IN" sz="2800" dirty="0"/>
              <a:t>ও</a:t>
            </a:r>
            <a:r>
              <a:rPr lang="en-US" sz="2800" dirty="0"/>
              <a:t>………..</a:t>
            </a:r>
            <a:r>
              <a:rPr lang="en-US" sz="2800" dirty="0" err="1"/>
              <a:t>এই</a:t>
            </a:r>
            <a:r>
              <a:rPr lang="en-US" sz="2800" dirty="0"/>
              <a:t> </a:t>
            </a:r>
            <a:r>
              <a:rPr lang="en-US" sz="2800" dirty="0" err="1"/>
              <a:t>দুই</a:t>
            </a:r>
            <a:r>
              <a:rPr lang="en-US" sz="2800" dirty="0"/>
              <a:t> </a:t>
            </a:r>
            <a:r>
              <a:rPr lang="en-US" sz="2800" dirty="0" err="1"/>
              <a:t>মাস</a:t>
            </a:r>
            <a:r>
              <a:rPr lang="en-US" sz="2800" dirty="0"/>
              <a:t> </a:t>
            </a:r>
            <a:r>
              <a:rPr lang="en-US" sz="2800" dirty="0" err="1"/>
              <a:t>শীতকাল</a:t>
            </a:r>
            <a:r>
              <a:rPr lang="en-US" sz="2800" dirty="0"/>
              <a:t>।</a:t>
            </a:r>
            <a:r>
              <a:rPr lang="en-US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762189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156" y="261257"/>
            <a:ext cx="103671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প্রশ্নোত্তর </a:t>
            </a:r>
            <a:r>
              <a:rPr lang="bn-IN" sz="3200" dirty="0" smtClean="0"/>
              <a:t>পর্ব</a:t>
            </a:r>
            <a:endParaRPr lang="en-US" sz="3200" dirty="0" smtClean="0"/>
          </a:p>
          <a:p>
            <a:endParaRPr lang="bn-IN" sz="3200" dirty="0" smtClean="0"/>
          </a:p>
          <a:p>
            <a:r>
              <a:rPr lang="bn-IN" sz="3200" dirty="0" smtClean="0"/>
              <a:t>ক.</a:t>
            </a:r>
            <a:r>
              <a:rPr lang="en-US" sz="3200" dirty="0" err="1" smtClean="0"/>
              <a:t>বাংলাদেশে</a:t>
            </a:r>
            <a:r>
              <a:rPr lang="en-US" sz="3200" dirty="0" smtClean="0"/>
              <a:t> </a:t>
            </a:r>
            <a:r>
              <a:rPr lang="bn-IN" sz="3200" dirty="0" smtClean="0"/>
              <a:t>মোট কয়টি </a:t>
            </a:r>
            <a:r>
              <a:rPr lang="bn-IN" sz="3200" dirty="0" smtClean="0"/>
              <a:t>ঋ</a:t>
            </a:r>
            <a:r>
              <a:rPr lang="en-US" sz="3200" dirty="0" err="1" smtClean="0"/>
              <a:t>তু</a:t>
            </a:r>
            <a:r>
              <a:rPr lang="bn-IN" sz="3200" dirty="0" smtClean="0"/>
              <a:t>?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bn-IN" sz="3200" dirty="0" smtClean="0"/>
              <a:t>খ.</a:t>
            </a:r>
            <a:r>
              <a:rPr lang="en-US" sz="3200" dirty="0" err="1" smtClean="0"/>
              <a:t>আম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as-IN" sz="3200" dirty="0" smtClean="0"/>
              <a:t>ঋ</a:t>
            </a:r>
            <a:r>
              <a:rPr lang="en-US" sz="3200" dirty="0" err="1" smtClean="0"/>
              <a:t>তুতে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পাওয়া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 ?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গ. </a:t>
            </a:r>
            <a:r>
              <a:rPr lang="en-US" sz="3200" dirty="0" err="1" smtClean="0"/>
              <a:t>আষাঢ়</a:t>
            </a:r>
            <a:r>
              <a:rPr lang="en-US" sz="3200" dirty="0" smtClean="0"/>
              <a:t> </a:t>
            </a:r>
            <a:r>
              <a:rPr lang="as-IN" sz="3200" dirty="0" smtClean="0"/>
              <a:t>ও</a:t>
            </a:r>
            <a:r>
              <a:rPr lang="en-US" sz="3200" dirty="0" smtClean="0"/>
              <a:t> </a:t>
            </a:r>
            <a:r>
              <a:rPr lang="en-US" sz="3200" dirty="0" err="1" smtClean="0"/>
              <a:t>শ্রাবন</a:t>
            </a:r>
            <a:r>
              <a:rPr lang="en-US" sz="3200" dirty="0" smtClean="0"/>
              <a:t>  </a:t>
            </a:r>
            <a:r>
              <a:rPr lang="en-US" sz="3200" dirty="0" err="1" smtClean="0"/>
              <a:t>মিলে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as-IN" sz="3200" dirty="0" smtClean="0"/>
              <a:t>ঋ</a:t>
            </a:r>
            <a:r>
              <a:rPr lang="en-US" sz="3200" dirty="0" err="1" smtClean="0"/>
              <a:t>তু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 </a:t>
            </a:r>
            <a:endParaRPr lang="en-US" sz="3200" dirty="0" smtClean="0"/>
          </a:p>
          <a:p>
            <a:r>
              <a:rPr lang="en-US" sz="3200" dirty="0" smtClean="0"/>
              <a:t>ঘ.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দুই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মাস</a:t>
            </a:r>
            <a:r>
              <a:rPr lang="en-US" sz="3200" dirty="0" smtClean="0"/>
              <a:t> </a:t>
            </a:r>
            <a:r>
              <a:rPr lang="en-US" sz="3200" dirty="0" err="1" smtClean="0"/>
              <a:t>মিলে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হেমন্ত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ঋতু</a:t>
            </a:r>
            <a:r>
              <a:rPr lang="en-US" sz="3200" dirty="0" smtClean="0"/>
              <a:t> </a:t>
            </a:r>
            <a:r>
              <a:rPr lang="en-US" sz="3200" dirty="0" smtClean="0"/>
              <a:t>?</a:t>
            </a:r>
          </a:p>
          <a:p>
            <a:endParaRPr lang="en-US" sz="3200" dirty="0" smtClean="0"/>
          </a:p>
          <a:p>
            <a:r>
              <a:rPr lang="en-US" sz="3200" dirty="0" smtClean="0"/>
              <a:t>ঙ .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দুই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মাস</a:t>
            </a:r>
            <a:r>
              <a:rPr lang="en-US" sz="3200" dirty="0" smtClean="0"/>
              <a:t> </a:t>
            </a:r>
            <a:r>
              <a:rPr lang="en-US" sz="3200" dirty="0" err="1" smtClean="0"/>
              <a:t>মিলে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বর্ষা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কাল</a:t>
            </a:r>
            <a:r>
              <a:rPr lang="en-US" sz="3200" dirty="0" smtClean="0"/>
              <a:t> ? </a:t>
            </a:r>
          </a:p>
          <a:p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E23A9B-B7D9-4FBA-8280-BFF860BB80C2}"/>
              </a:ext>
            </a:extLst>
          </p:cNvPr>
          <p:cNvSpPr txBox="1"/>
          <p:nvPr/>
        </p:nvSpPr>
        <p:spPr>
          <a:xfrm>
            <a:off x="1271337" y="842210"/>
            <a:ext cx="7760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/>
              <a:t>পরিকল্পিত</a:t>
            </a:r>
            <a:r>
              <a:rPr lang="en-US" sz="8000" smtClean="0"/>
              <a:t> </a:t>
            </a:r>
            <a:r>
              <a:rPr lang="bn-IN" sz="8000" smtClean="0"/>
              <a:t>কাজ</a:t>
            </a:r>
            <a:endParaRPr lang="en-US" sz="8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E5C838-B7C2-46DF-B2A1-87B87889507C}"/>
              </a:ext>
            </a:extLst>
          </p:cNvPr>
          <p:cNvSpPr txBox="1"/>
          <p:nvPr/>
        </p:nvSpPr>
        <p:spPr>
          <a:xfrm>
            <a:off x="1319464" y="3429000"/>
            <a:ext cx="7968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বর্ষা ঋতুতে গ্রামে ও শহরের কি </a:t>
            </a:r>
            <a:r>
              <a:rPr lang="en-US" sz="3200" dirty="0" smtClean="0"/>
              <a:t>অ</a:t>
            </a:r>
            <a:r>
              <a:rPr lang="bn-IN" sz="3200" dirty="0" smtClean="0"/>
              <a:t>বস্থা হয়</a:t>
            </a:r>
            <a:r>
              <a:rPr lang="en-US" sz="3200" dirty="0" smtClean="0"/>
              <a:t> </a:t>
            </a:r>
            <a:r>
              <a:rPr lang="bn-IN" sz="3200" dirty="0" smtClean="0"/>
              <a:t> </a:t>
            </a:r>
            <a:endParaRPr lang="bn-IN" sz="3200" dirty="0"/>
          </a:p>
          <a:p>
            <a:r>
              <a:rPr lang="bn-IN" sz="3200" dirty="0"/>
              <a:t>এ সম্পর্কে ৫ টি বাক্য লিখ</a:t>
            </a:r>
            <a:r>
              <a:rPr lang="bn-IN" dirty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4159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B85B61-D232-46FE-8617-F11BA18A5709}"/>
              </a:ext>
            </a:extLst>
          </p:cNvPr>
          <p:cNvSpPr txBox="1"/>
          <p:nvPr/>
        </p:nvSpPr>
        <p:spPr>
          <a:xfrm>
            <a:off x="1961147" y="1395663"/>
            <a:ext cx="7784432" cy="2646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n w="76200">
                  <a:solidFill>
                    <a:schemeClr val="tx1"/>
                  </a:solidFill>
                </a:ln>
              </a:rPr>
              <a:t>ধন্যবাদ</a:t>
            </a:r>
            <a:endParaRPr lang="en-US" sz="16600" dirty="0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105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66" y="355600"/>
            <a:ext cx="10806546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bn-IN" dirty="0"/>
              <a:t>পরিচিতি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bn-IN" dirty="0"/>
              <a:t>শিক্ষক পরিচিতি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206944" cy="639762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bn-IN" dirty="0"/>
              <a:t>পাঠ </a:t>
            </a:r>
            <a:r>
              <a:rPr lang="as-IN" dirty="0"/>
              <a:t>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515" y="2327564"/>
            <a:ext cx="5332021" cy="3823853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endParaRPr lang="bn-IN" dirty="0"/>
          </a:p>
          <a:p>
            <a:pPr>
              <a:buNone/>
            </a:pPr>
            <a:r>
              <a:rPr lang="en-US" dirty="0" err="1" smtClean="0"/>
              <a:t>শিক্ষকের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bn-IN" dirty="0" smtClean="0"/>
              <a:t>কামরুল</a:t>
            </a:r>
            <a:r>
              <a:rPr lang="en-US" dirty="0" smtClean="0"/>
              <a:t> </a:t>
            </a:r>
            <a:r>
              <a:rPr lang="en-US" dirty="0" err="1" smtClean="0"/>
              <a:t>হাসান</a:t>
            </a:r>
            <a:r>
              <a:rPr lang="en-US" dirty="0" smtClean="0"/>
              <a:t> </a:t>
            </a:r>
            <a:r>
              <a:rPr lang="en-US" dirty="0" err="1" smtClean="0"/>
              <a:t>আহমেদ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বিদ্যালয়ের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- </a:t>
            </a:r>
            <a:r>
              <a:rPr lang="en-US" dirty="0" err="1" smtClean="0"/>
              <a:t>শালগ্রাম</a:t>
            </a:r>
            <a:r>
              <a:rPr lang="en-US" dirty="0" smtClean="0"/>
              <a:t> </a:t>
            </a:r>
            <a:r>
              <a:rPr lang="en-US" dirty="0" err="1" smtClean="0"/>
              <a:t>সরকারি</a:t>
            </a:r>
            <a:r>
              <a:rPr lang="en-US" dirty="0" smtClean="0"/>
              <a:t> </a:t>
            </a:r>
            <a:r>
              <a:rPr lang="en-US" dirty="0" err="1" smtClean="0"/>
              <a:t>প্রাথমিক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  </a:t>
            </a:r>
            <a:r>
              <a:rPr lang="en-US" dirty="0" err="1" smtClean="0"/>
              <a:t>আদমদীঘি</a:t>
            </a:r>
            <a:r>
              <a:rPr lang="en-US" dirty="0" smtClean="0"/>
              <a:t>, </a:t>
            </a:r>
            <a:r>
              <a:rPr lang="en-US" dirty="0" err="1" smtClean="0"/>
              <a:t>বগুড়া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বাতায়ন</a:t>
            </a:r>
            <a:r>
              <a:rPr lang="en-US" dirty="0" smtClean="0"/>
              <a:t> </a:t>
            </a:r>
            <a:r>
              <a:rPr lang="en-US" dirty="0" err="1" smtClean="0"/>
              <a:t>আই</a:t>
            </a:r>
            <a:r>
              <a:rPr lang="en-US" dirty="0" smtClean="0"/>
              <a:t> </a:t>
            </a:r>
            <a:r>
              <a:rPr lang="en-US" dirty="0" err="1" smtClean="0"/>
              <a:t>ডি</a:t>
            </a:r>
            <a:r>
              <a:rPr lang="en-US" dirty="0" smtClean="0"/>
              <a:t> -  QUAMRUL16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জি</a:t>
            </a:r>
            <a:r>
              <a:rPr lang="en-US" dirty="0" smtClean="0"/>
              <a:t> </a:t>
            </a:r>
            <a:r>
              <a:rPr lang="en-US" dirty="0" err="1" smtClean="0"/>
              <a:t>মেইল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quamrulkumu@gmail.com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মোবাইল</a:t>
            </a:r>
            <a:r>
              <a:rPr lang="en-US" dirty="0" smtClean="0"/>
              <a:t>- </a:t>
            </a:r>
            <a:r>
              <a:rPr lang="en-US" dirty="0" smtClean="0"/>
              <a:t>০১৭৩৭১১৭৮৩৩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7202" y="2338819"/>
            <a:ext cx="5144985" cy="3788849"/>
          </a:xfrm>
          <a:solidFill>
            <a:srgbClr val="00B0F0"/>
          </a:solidFill>
        </p:spPr>
        <p:txBody>
          <a:bodyPr/>
          <a:lstStyle/>
          <a:p>
            <a:r>
              <a:rPr lang="bn-IN" dirty="0"/>
              <a:t>বিষয়ঃ বাংলা</a:t>
            </a:r>
          </a:p>
          <a:p>
            <a:r>
              <a:rPr lang="bn-IN" dirty="0"/>
              <a:t>শ্রেনিঃ চতুর্থ</a:t>
            </a:r>
          </a:p>
          <a:p>
            <a:r>
              <a:rPr lang="bn-IN" dirty="0"/>
              <a:t>পাঠঃ বাংলাদেশের প্রকৃতি</a:t>
            </a:r>
          </a:p>
          <a:p>
            <a:r>
              <a:rPr lang="bn-IN" dirty="0"/>
              <a:t>পাঠ্যাংশঃ ষড়ঋতুর ......বদলে যায়।</a:t>
            </a:r>
          </a:p>
          <a:p>
            <a:r>
              <a:rPr lang="bn-IN" dirty="0"/>
              <a:t>সময়ঃ ৪০ মিনিট </a:t>
            </a:r>
          </a:p>
          <a:p>
            <a:endParaRPr lang="en-US" dirty="0"/>
          </a:p>
        </p:txBody>
      </p:sp>
      <p:pic>
        <p:nvPicPr>
          <p:cNvPr id="8" name="Picture 7" descr="53630619_2296957300548117_231117533996069683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3921" y="4037609"/>
            <a:ext cx="5106391" cy="204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84700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6255" y="-204228"/>
            <a:ext cx="12358255" cy="8431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0061"/>
            <a:ext cx="1188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৩.৪.২.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 সম্পর্কে শুনে বুঝতে পারবে।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২.৭.২.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 সম্পর্কে বলতে পারবে।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১.৫.২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বিরামচিহ্ন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সাবল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েঙ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23908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790" y="1436913"/>
            <a:ext cx="1014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ছবিগুলো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মনোযোগ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সহকারে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দেখি</a:t>
            </a:r>
            <a:r>
              <a:rPr lang="en-US" sz="3200" dirty="0" smtClean="0"/>
              <a:t>   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86DEA14-1DB5-4517-A6F0-019266548E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6757" y="3776794"/>
            <a:ext cx="3293444" cy="19321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61606C-E136-4147-954E-A5FF1FD4B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2843" y="3776794"/>
            <a:ext cx="3293444" cy="2203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F5632D7-85F1-4ED1-93E9-4E43BC012A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06" y="3922875"/>
            <a:ext cx="3293444" cy="1756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6DE4129-B757-429B-8CCE-2A06252969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6543" y="231755"/>
            <a:ext cx="4181050" cy="21198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9798B28-11DE-4A3D-9B3D-E0BDB24E74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0994" y="308318"/>
            <a:ext cx="3856988" cy="21044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09EB41C-2D74-4D56-B34E-269F771842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06" y="348916"/>
            <a:ext cx="3124627" cy="20814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D134B97-42CE-427E-9830-2CC63175BDFB}"/>
              </a:ext>
            </a:extLst>
          </p:cNvPr>
          <p:cNvSpPr txBox="1"/>
          <p:nvPr/>
        </p:nvSpPr>
        <p:spPr>
          <a:xfrm>
            <a:off x="97806" y="2707105"/>
            <a:ext cx="2789773" cy="461665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/>
              <a:t>বসন্তকাল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0BF3527-E6F6-4DE7-9CA9-716D18CBF651}"/>
              </a:ext>
            </a:extLst>
          </p:cNvPr>
          <p:cNvSpPr txBox="1"/>
          <p:nvPr/>
        </p:nvSpPr>
        <p:spPr>
          <a:xfrm>
            <a:off x="265232" y="5928416"/>
            <a:ext cx="2789773" cy="461665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u="sng" dirty="0">
                <a:latin typeface="Angsana New" pitchFamily="18" charset="-34"/>
              </a:rPr>
              <a:t>হেমন্তকাল</a:t>
            </a:r>
            <a:endParaRPr lang="en-US" sz="2400" u="sn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A53A1A-263F-44C4-8ED4-D06C72BF3450}"/>
              </a:ext>
            </a:extLst>
          </p:cNvPr>
          <p:cNvSpPr txBox="1"/>
          <p:nvPr/>
        </p:nvSpPr>
        <p:spPr>
          <a:xfrm>
            <a:off x="3753643" y="5928417"/>
            <a:ext cx="2789773" cy="461665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u="sng" dirty="0">
                <a:latin typeface="Angsana New" pitchFamily="18" charset="-34"/>
              </a:rPr>
              <a:t>শরৎকাল</a:t>
            </a:r>
            <a:endParaRPr lang="en-US" sz="2400" u="sn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72341C6-01C4-4A52-A02F-DA7BB71A445C}"/>
              </a:ext>
            </a:extLst>
          </p:cNvPr>
          <p:cNvSpPr txBox="1"/>
          <p:nvPr/>
        </p:nvSpPr>
        <p:spPr>
          <a:xfrm>
            <a:off x="8438358" y="6128945"/>
            <a:ext cx="2789773" cy="461665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u="sng" dirty="0">
                <a:latin typeface="Angsana New" pitchFamily="18" charset="-34"/>
              </a:rPr>
              <a:t>বর্ষাকাল</a:t>
            </a:r>
            <a:endParaRPr lang="en-US" sz="2400" u="sn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7DB4D81-B1EA-4AE0-BE97-C559372F041C}"/>
              </a:ext>
            </a:extLst>
          </p:cNvPr>
          <p:cNvSpPr txBox="1"/>
          <p:nvPr/>
        </p:nvSpPr>
        <p:spPr>
          <a:xfrm>
            <a:off x="8526514" y="2584556"/>
            <a:ext cx="2789773" cy="461665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u="sng" dirty="0">
                <a:latin typeface="Angsana New" pitchFamily="18" charset="-34"/>
              </a:rPr>
              <a:t>গ্রীষ্মকাল</a:t>
            </a:r>
            <a:endParaRPr lang="en-US" sz="2400" u="sn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5633291-AE62-4F01-ADA9-C0E5BC2D5BBF}"/>
              </a:ext>
            </a:extLst>
          </p:cNvPr>
          <p:cNvSpPr txBox="1"/>
          <p:nvPr/>
        </p:nvSpPr>
        <p:spPr>
          <a:xfrm>
            <a:off x="3928592" y="2597042"/>
            <a:ext cx="2789773" cy="461665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u="sng" dirty="0">
                <a:latin typeface="Angsana New" pitchFamily="18" charset="-34"/>
              </a:rPr>
              <a:t>শীতকাল </a:t>
            </a:r>
            <a:endParaRPr lang="en-US" sz="2400" u="sng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683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FB35D5-F2E4-4B1B-9EAE-86992AEE3693}"/>
              </a:ext>
            </a:extLst>
          </p:cNvPr>
          <p:cNvSpPr txBox="1"/>
          <p:nvPr/>
        </p:nvSpPr>
        <p:spPr>
          <a:xfrm>
            <a:off x="926432" y="721895"/>
            <a:ext cx="980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আজকে</a:t>
            </a:r>
            <a:r>
              <a:rPr lang="bn-IN" dirty="0"/>
              <a:t> আমাদের পাঠের নাম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B9D5AA-2AF3-457D-822E-2690AD9622FD}"/>
              </a:ext>
            </a:extLst>
          </p:cNvPr>
          <p:cNvSpPr txBox="1"/>
          <p:nvPr/>
        </p:nvSpPr>
        <p:spPr>
          <a:xfrm>
            <a:off x="1167062" y="2394284"/>
            <a:ext cx="8831179" cy="1200329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/>
              <a:t>বাংলাদেশের প্রকৃতি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2600591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2648197" y="498763"/>
            <a:ext cx="5854535" cy="149629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87584" y="950025"/>
            <a:ext cx="4061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যুক্তবর্ণ</a:t>
            </a:r>
            <a:r>
              <a:rPr lang="en-US" sz="3200" dirty="0" smtClean="0"/>
              <a:t> </a:t>
            </a:r>
            <a:r>
              <a:rPr lang="en-US" sz="3200" dirty="0" err="1" smtClean="0"/>
              <a:t>পৃথক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807522" y="2731325"/>
            <a:ext cx="1330036" cy="86689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ন্ত</a:t>
            </a:r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>
            <a:off x="6173188" y="4985657"/>
            <a:ext cx="1330036" cy="86689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শ্রেষ্ঠ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>
            <a:off x="898566" y="5066805"/>
            <a:ext cx="1330036" cy="86689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ষ্ঠ</a:t>
            </a:r>
            <a:endParaRPr lang="en-US" dirty="0"/>
          </a:p>
        </p:txBody>
      </p:sp>
      <p:sp>
        <p:nvSpPr>
          <p:cNvPr id="8" name="Round Same Side Corner Rectangle 7"/>
          <p:cNvSpPr/>
          <p:nvPr/>
        </p:nvSpPr>
        <p:spPr>
          <a:xfrm>
            <a:off x="6133604" y="2666011"/>
            <a:ext cx="1330036" cy="86689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শান্ত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ound Same Side Corner Rectangle 8"/>
          <p:cNvSpPr/>
          <p:nvPr/>
        </p:nvSpPr>
        <p:spPr>
          <a:xfrm>
            <a:off x="3032165" y="2711533"/>
            <a:ext cx="1330036" cy="86689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ন ত </a:t>
            </a:r>
            <a:endParaRPr lang="en-US" dirty="0"/>
          </a:p>
        </p:txBody>
      </p:sp>
      <p:sp>
        <p:nvSpPr>
          <p:cNvPr id="10" name="Round Same Side Corner Rectangle 9"/>
          <p:cNvSpPr/>
          <p:nvPr/>
        </p:nvSpPr>
        <p:spPr>
          <a:xfrm>
            <a:off x="3125190" y="4942114"/>
            <a:ext cx="1330036" cy="86689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ষ  ঠ 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710568-2785-4F27-9C68-327A8E911221}"/>
              </a:ext>
            </a:extLst>
          </p:cNvPr>
          <p:cNvSpPr txBox="1"/>
          <p:nvPr/>
        </p:nvSpPr>
        <p:spPr>
          <a:xfrm>
            <a:off x="3009900" y="5209673"/>
            <a:ext cx="5582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/>
              <a:t>শিক্ষকের পাঠ</a:t>
            </a:r>
            <a:endParaRPr lang="en-US" sz="6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4A0594-9C86-4D0E-BE34-190F397BF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9900" y="1790700"/>
            <a:ext cx="6172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78650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DCE693-69AB-4D2B-90B1-23F0F1E05B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7431" y="682514"/>
            <a:ext cx="5377138" cy="549297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768350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764</TotalTime>
  <Words>239</Words>
  <Application>Microsoft Office PowerPoint</Application>
  <PresentationFormat>Custom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</dc:creator>
  <cp:lastModifiedBy>Corporate Edition</cp:lastModifiedBy>
  <cp:revision>85</cp:revision>
  <dcterms:created xsi:type="dcterms:W3CDTF">2019-06-13T08:10:56Z</dcterms:created>
  <dcterms:modified xsi:type="dcterms:W3CDTF">2019-09-21T01:19:47Z</dcterms:modified>
</cp:coreProperties>
</file>