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382" autoAdjust="0"/>
  </p:normalViewPr>
  <p:slideViewPr>
    <p:cSldViewPr snapToGrid="0">
      <p:cViewPr varScale="1">
        <p:scale>
          <a:sx n="64" d="100"/>
          <a:sy n="64" d="100"/>
        </p:scale>
        <p:origin x="8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7E40B-3748-4A09-9837-365D94CA22C0}" type="datetimeFigureOut">
              <a:rPr lang="en-US" smtClean="0"/>
              <a:t>22-Sep-19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AA0C4-C156-4790-BC57-6092B5A98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88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7E40B-3748-4A09-9837-365D94CA22C0}" type="datetimeFigureOut">
              <a:rPr lang="en-US" smtClean="0"/>
              <a:t>22-Sep-19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AA0C4-C156-4790-BC57-6092B5A98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466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7E40B-3748-4A09-9837-365D94CA22C0}" type="datetimeFigureOut">
              <a:rPr lang="en-US" smtClean="0"/>
              <a:t>22-Sep-19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AA0C4-C156-4790-BC57-6092B5A98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819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7E40B-3748-4A09-9837-365D94CA22C0}" type="datetimeFigureOut">
              <a:rPr lang="en-US" smtClean="0"/>
              <a:t>22-Sep-19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AA0C4-C156-4790-BC57-6092B5A98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83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7E40B-3748-4A09-9837-365D94CA22C0}" type="datetimeFigureOut">
              <a:rPr lang="en-US" smtClean="0"/>
              <a:t>22-Sep-19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AA0C4-C156-4790-BC57-6092B5A98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012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7E40B-3748-4A09-9837-365D94CA22C0}" type="datetimeFigureOut">
              <a:rPr lang="en-US" smtClean="0"/>
              <a:t>22-Sep-19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AA0C4-C156-4790-BC57-6092B5A98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794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7E40B-3748-4A09-9837-365D94CA22C0}" type="datetimeFigureOut">
              <a:rPr lang="en-US" smtClean="0"/>
              <a:t>22-Sep-19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AA0C4-C156-4790-BC57-6092B5A98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853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7E40B-3748-4A09-9837-365D94CA22C0}" type="datetimeFigureOut">
              <a:rPr lang="en-US" smtClean="0"/>
              <a:t>22-Sep-19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AA0C4-C156-4790-BC57-6092B5A98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416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7E40B-3748-4A09-9837-365D94CA22C0}" type="datetimeFigureOut">
              <a:rPr lang="en-US" smtClean="0"/>
              <a:t>22-Sep-19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AA0C4-C156-4790-BC57-6092B5A98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281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7E40B-3748-4A09-9837-365D94CA22C0}" type="datetimeFigureOut">
              <a:rPr lang="en-US" smtClean="0"/>
              <a:t>22-Sep-19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AA0C4-C156-4790-BC57-6092B5A98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322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7E40B-3748-4A09-9837-365D94CA22C0}" type="datetimeFigureOut">
              <a:rPr lang="en-US" smtClean="0"/>
              <a:t>22-Sep-19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AA0C4-C156-4790-BC57-6092B5A98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079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7E40B-3748-4A09-9837-365D94CA22C0}" type="datetimeFigureOut">
              <a:rPr lang="en-US" smtClean="0"/>
              <a:t>22-Sep-19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AA0C4-C156-4790-BC57-6092B5A98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604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57188" y="0"/>
            <a:ext cx="11486470" cy="5487533"/>
          </a:xfrm>
          <a:prstGeom prst="round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blipFill>
                <a:blip r:embed="rId3"/>
                <a:tile tx="0" ty="0" sx="100000" sy="100000" flip="none" algn="tl"/>
              </a:blip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57186" y="5487533"/>
            <a:ext cx="11486471" cy="124301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WELCOME</a:t>
            </a:r>
            <a:endParaRPr lang="en-US" sz="8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9182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94872" y="-1"/>
            <a:ext cx="11707317" cy="5561351"/>
          </a:xfrm>
          <a:prstGeom prst="roundRect">
            <a:avLst/>
          </a:prstGeom>
          <a:blipFill dpi="0"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614596" y="5718748"/>
            <a:ext cx="10583056" cy="113925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Then, she brushes her teeth.</a:t>
            </a:r>
            <a:endParaRPr lang="en-US" sz="66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2438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34715" y="164892"/>
            <a:ext cx="10867868" cy="4946754"/>
          </a:xfrm>
          <a:prstGeom prst="roundRect">
            <a:avLst/>
          </a:prstGeom>
          <a:blipFill dpi="0"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449705" y="5426439"/>
            <a:ext cx="10852879" cy="119921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goes to school.</a:t>
            </a:r>
            <a:endParaRPr lang="en-US" sz="2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9548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49902" y="1"/>
            <a:ext cx="11902190" cy="5696262"/>
          </a:xfrm>
          <a:prstGeom prst="roundRect">
            <a:avLst/>
          </a:prstGeom>
          <a:blipFill dpi="0"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764498" y="5696263"/>
            <a:ext cx="10792918" cy="107928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Miss Mariam is her teacher.</a:t>
            </a:r>
            <a:endParaRPr lang="en-US" sz="72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549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0"/>
            <a:ext cx="12192000" cy="5607570"/>
          </a:xfrm>
          <a:prstGeom prst="roundRect">
            <a:avLst/>
          </a:prstGeom>
          <a:blipFill dpi="0"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404734" y="5607570"/>
            <a:ext cx="11452486" cy="115424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Sujan and Joya are her friends.</a:t>
            </a:r>
            <a:endParaRPr lang="en-US" sz="66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73163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600877" y="1483759"/>
            <a:ext cx="5996066" cy="502170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 open your book at </a:t>
            </a:r>
          </a:p>
          <a:p>
            <a:pPr algn="ctr"/>
            <a:r>
              <a:rPr lang="en-US" sz="6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bn-BD" sz="6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age- 52</a:t>
            </a:r>
            <a:endParaRPr lang="en-US" sz="66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763613" y="1970939"/>
            <a:ext cx="4482060" cy="4287187"/>
          </a:xfrm>
          <a:prstGeom prst="round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2053653" y="119921"/>
            <a:ext cx="7659974" cy="121420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Students loud reading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8209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599606" y="0"/>
            <a:ext cx="11167673" cy="1588957"/>
            <a:chOff x="599606" y="0"/>
            <a:chExt cx="11167673" cy="1588957"/>
          </a:xfrm>
        </p:grpSpPr>
        <p:sp>
          <p:nvSpPr>
            <p:cNvPr id="2" name="Oval 1"/>
            <p:cNvSpPr/>
            <p:nvPr/>
          </p:nvSpPr>
          <p:spPr>
            <a:xfrm>
              <a:off x="599606" y="0"/>
              <a:ext cx="7045377" cy="1543987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 smtClean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bn-BD" sz="8000" dirty="0" smtClean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air work</a:t>
              </a:r>
              <a:endParaRPr lang="en-US" sz="8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" name="Down Arrow 2"/>
            <p:cNvSpPr/>
            <p:nvPr/>
          </p:nvSpPr>
          <p:spPr>
            <a:xfrm>
              <a:off x="8559384" y="179882"/>
              <a:ext cx="3207895" cy="1409075"/>
            </a:xfrm>
            <a:prstGeom prst="downArrow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800" dirty="0" smtClean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Time: 5 minutes</a:t>
              </a:r>
              <a:endPara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" name="Rounded Rectangle 4"/>
          <p:cNvSpPr/>
          <p:nvPr/>
        </p:nvSpPr>
        <p:spPr>
          <a:xfrm>
            <a:off x="824459" y="2136098"/>
            <a:ext cx="9563725" cy="125917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bn-BD" sz="6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 is the girl?</a:t>
            </a:r>
            <a:endParaRPr lang="en-US" sz="6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824459" y="3882452"/>
            <a:ext cx="10508105" cy="118422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8800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Kiniz</a:t>
            </a:r>
            <a:r>
              <a:rPr lang="bn-BD" sz="8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the girl.</a:t>
            </a:r>
            <a:endParaRPr lang="en-US" sz="8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503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698227" y="29980"/>
            <a:ext cx="8319543" cy="1753851"/>
            <a:chOff x="2698227" y="29980"/>
            <a:chExt cx="8319543" cy="1753851"/>
          </a:xfrm>
        </p:grpSpPr>
        <p:sp>
          <p:nvSpPr>
            <p:cNvPr id="2" name="Oval 1"/>
            <p:cNvSpPr/>
            <p:nvPr/>
          </p:nvSpPr>
          <p:spPr>
            <a:xfrm>
              <a:off x="2698227" y="29980"/>
              <a:ext cx="4886793" cy="1753851"/>
            </a:xfrm>
            <a:prstGeom prst="ellipse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54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Evaluation</a:t>
              </a:r>
              <a:endPara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" name="Down Arrow 2"/>
            <p:cNvSpPr/>
            <p:nvPr/>
          </p:nvSpPr>
          <p:spPr>
            <a:xfrm>
              <a:off x="7794885" y="104933"/>
              <a:ext cx="3222885" cy="1304144"/>
            </a:xfrm>
            <a:prstGeom prst="downArrow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8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Time: 5 minutes</a:t>
              </a:r>
              <a:endPara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" name="Rounded Rectangle 4"/>
          <p:cNvSpPr/>
          <p:nvPr/>
        </p:nvSpPr>
        <p:spPr>
          <a:xfrm>
            <a:off x="179886" y="2278505"/>
            <a:ext cx="6086006" cy="88442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is her teacher?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39845" y="3342807"/>
            <a:ext cx="6086006" cy="88442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does she have for breakfast?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54835" y="4407109"/>
            <a:ext cx="6086006" cy="88442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is her friend?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060367" y="2278505"/>
            <a:ext cx="4212236" cy="88442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Miss Mariam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060367" y="3342807"/>
            <a:ext cx="4212236" cy="88442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Eggs and Mangoes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060367" y="4407109"/>
            <a:ext cx="4212236" cy="88442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Sujon and Joya</a:t>
            </a:r>
            <a:endParaRPr lang="en-US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289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914400" y="119922"/>
            <a:ext cx="10328223" cy="4871804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019331" y="5246557"/>
            <a:ext cx="10253272" cy="133412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2730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094282" y="194872"/>
            <a:ext cx="9728616" cy="121420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Identity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34714" y="1693890"/>
            <a:ext cx="5246555" cy="4721901"/>
            <a:chOff x="179884" y="1693889"/>
            <a:chExt cx="5246555" cy="4721901"/>
          </a:xfrm>
        </p:grpSpPr>
        <p:sp>
          <p:nvSpPr>
            <p:cNvPr id="3" name="Rounded Rectangle 2"/>
            <p:cNvSpPr/>
            <p:nvPr/>
          </p:nvSpPr>
          <p:spPr>
            <a:xfrm>
              <a:off x="179884" y="1693889"/>
              <a:ext cx="4616971" cy="4721901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r>
                <a:rPr lang="en-US" sz="24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Mohammad </a:t>
              </a:r>
              <a:r>
                <a:rPr lang="en-US" sz="2400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Nesar</a:t>
              </a:r>
              <a:r>
                <a:rPr lang="en-US" sz="24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Uddin</a:t>
              </a:r>
            </a:p>
            <a:p>
              <a:r>
                <a:rPr lang="en-US" sz="24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Assistant teacher</a:t>
              </a:r>
            </a:p>
            <a:p>
              <a:r>
                <a:rPr lang="en-US" sz="2400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Babuchi</a:t>
              </a:r>
              <a:r>
                <a:rPr lang="en-US" sz="24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Govt. </a:t>
              </a:r>
              <a:r>
                <a:rPr lang="en-US" sz="2400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primay</a:t>
              </a:r>
              <a:r>
                <a:rPr lang="en-US" sz="24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school</a:t>
              </a:r>
            </a:p>
            <a:p>
              <a:r>
                <a:rPr lang="en-US" sz="24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Cell phone: 01842519587</a:t>
              </a:r>
            </a:p>
            <a:p>
              <a:r>
                <a:rPr lang="en-US" sz="24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E-mail: nesaruddin1981@gmail.com </a:t>
              </a:r>
              <a:endPara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4841824" y="2278505"/>
              <a:ext cx="584615" cy="367259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3600" dirty="0" smtClean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Teacher</a:t>
              </a:r>
              <a:endParaRPr lang="en-US" sz="3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644580" y="1738860"/>
              <a:ext cx="3477718" cy="2203554"/>
            </a:xfrm>
            <a:prstGeom prst="ellipse">
              <a:avLst/>
            </a:prstGeom>
            <a:blipFill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235908" y="1693890"/>
            <a:ext cx="5696262" cy="4497048"/>
            <a:chOff x="6235908" y="1693890"/>
            <a:chExt cx="5696262" cy="4497048"/>
          </a:xfrm>
        </p:grpSpPr>
        <p:grpSp>
          <p:nvGrpSpPr>
            <p:cNvPr id="10" name="Group 9"/>
            <p:cNvGrpSpPr/>
            <p:nvPr/>
          </p:nvGrpSpPr>
          <p:grpSpPr>
            <a:xfrm>
              <a:off x="6235908" y="1693890"/>
              <a:ext cx="5696262" cy="4497048"/>
              <a:chOff x="6235908" y="1693890"/>
              <a:chExt cx="5696262" cy="4497048"/>
            </a:xfrm>
          </p:grpSpPr>
          <p:sp>
            <p:nvSpPr>
              <p:cNvPr id="4" name="Rounded Rectangle 3"/>
              <p:cNvSpPr/>
              <p:nvPr/>
            </p:nvSpPr>
            <p:spPr>
              <a:xfrm>
                <a:off x="6235908" y="1693890"/>
                <a:ext cx="5066676" cy="4497048"/>
              </a:xfrm>
              <a:prstGeom prst="round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Class: </a:t>
                </a:r>
                <a:r>
                  <a:rPr lang="bn-BD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Two</a:t>
                </a:r>
                <a:endParaRPr lang="en-US" sz="24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Subject: English</a:t>
                </a:r>
              </a:p>
              <a:p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Unit: </a:t>
                </a:r>
                <a:r>
                  <a:rPr lang="bn-BD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26( Kaniz’s life)</a:t>
                </a:r>
                <a:endParaRPr lang="en-US" sz="24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Lesson: </a:t>
                </a:r>
                <a:r>
                  <a:rPr lang="bn-BD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1-3</a:t>
                </a:r>
                <a:endParaRPr lang="en-US" sz="24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Time: </a:t>
                </a:r>
                <a:r>
                  <a:rPr lang="bn-BD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50 minutes</a:t>
                </a:r>
                <a:endParaRPr lang="en-US" sz="24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Date:</a:t>
                </a:r>
                <a:endPara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" name="Rounded Rectangle 5"/>
              <p:cNvSpPr/>
              <p:nvPr/>
            </p:nvSpPr>
            <p:spPr>
              <a:xfrm>
                <a:off x="11347553" y="2278505"/>
                <a:ext cx="584617" cy="3387777"/>
              </a:xfrm>
              <a:prstGeom prst="round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" rtlCol="0" anchor="ctr"/>
              <a:lstStyle/>
              <a:p>
                <a:pPr algn="ctr"/>
                <a:r>
                  <a:rPr lang="en-US" sz="4000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Lesson</a:t>
                </a:r>
                <a:endParaRPr lang="en-US" sz="4000" dirty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1" name="Oval 10"/>
            <p:cNvSpPr/>
            <p:nvPr/>
          </p:nvSpPr>
          <p:spPr>
            <a:xfrm>
              <a:off x="8259580" y="1738862"/>
              <a:ext cx="2773181" cy="2833138"/>
            </a:xfrm>
            <a:prstGeom prst="ellipse">
              <a:avLst/>
            </a:prstGeom>
            <a:blipFill dpi="0" rotWithShape="1"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991811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588001" y="145143"/>
            <a:ext cx="6197599" cy="5442857"/>
          </a:xfrm>
          <a:prstGeom prst="roundRect">
            <a:avLst/>
          </a:prstGeom>
          <a:blipFill dpi="0"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217714" y="1770744"/>
            <a:ext cx="5196115" cy="184331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bn-BD" sz="5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hat is the picture about?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614057" y="5689600"/>
            <a:ext cx="8331200" cy="105954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picture is about a girl. Her name is Kaniz</a:t>
            </a:r>
            <a:r>
              <a:rPr lang="bn-BD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251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16114" y="-1"/>
            <a:ext cx="11829143" cy="120468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Today’s lesson</a:t>
            </a:r>
            <a:endParaRPr lang="en-US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116114" y="1393371"/>
            <a:ext cx="11829143" cy="5464629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3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Kaniz’s life</a:t>
            </a:r>
            <a:endParaRPr lang="en-US" sz="36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601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244184" y="329784"/>
            <a:ext cx="8934137" cy="109428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Learning outcomes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719528" y="1738859"/>
            <a:ext cx="7480092" cy="46469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Students will be able to..........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74755" y="2683240"/>
            <a:ext cx="10777928" cy="397239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bn-BD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understant simple quiestions and statements about  them.</a:t>
            </a:r>
          </a:p>
          <a:p>
            <a:r>
              <a:rPr lang="bn-BD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understant simple questions and statements about familiar objects.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bn-BD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ask and answer questions about themselves.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bn-BD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ask and answer questions about familiar objects.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bn-BD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 words and phrases with the help of visual clues and simple sentences.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4875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74557" y="0"/>
            <a:ext cx="10807909" cy="5291528"/>
          </a:xfrm>
          <a:prstGeom prst="roundRect">
            <a:avLst/>
          </a:prstGeom>
          <a:blipFill dpi="0"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659567" y="5411449"/>
            <a:ext cx="10927830" cy="113925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is Kaniz.</a:t>
            </a:r>
            <a:endParaRPr lang="en-US" sz="8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35460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49508" y="-59960"/>
            <a:ext cx="10852880" cy="5261548"/>
          </a:xfrm>
          <a:prstGeom prst="roundRect">
            <a:avLst/>
          </a:prstGeom>
          <a:blipFill dpi="0"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704538" y="5336498"/>
            <a:ext cx="10373193" cy="137909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morning, she washes her face. </a:t>
            </a:r>
            <a:endParaRPr lang="en-US" sz="2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1627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44577" y="5846164"/>
            <a:ext cx="11077731" cy="101183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Then, she has breakfast.</a:t>
            </a:r>
            <a:endParaRPr lang="en-US" sz="8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" y="0"/>
            <a:ext cx="11977140" cy="5681272"/>
          </a:xfrm>
          <a:prstGeom prst="roundRect">
            <a:avLst/>
          </a:prstGeom>
          <a:blipFill dpi="0"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6624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34715" y="5351489"/>
            <a:ext cx="10972800" cy="116923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has eggs and mangoes.</a:t>
            </a:r>
            <a:endParaRPr lang="en-US" sz="72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6700604" y="202367"/>
            <a:ext cx="4437089" cy="2226040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360171" y="2653259"/>
            <a:ext cx="3462727" cy="2593298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269824" y="254833"/>
            <a:ext cx="5891135" cy="4991724"/>
            <a:chOff x="269824" y="254833"/>
            <a:chExt cx="5891135" cy="4991724"/>
          </a:xfrm>
        </p:grpSpPr>
        <p:sp>
          <p:nvSpPr>
            <p:cNvPr id="2" name="Rounded Rectangle 1"/>
            <p:cNvSpPr/>
            <p:nvPr/>
          </p:nvSpPr>
          <p:spPr>
            <a:xfrm>
              <a:off x="269824" y="254833"/>
              <a:ext cx="5876144" cy="4991724"/>
            </a:xfrm>
            <a:prstGeom prst="roundRect">
              <a:avLst/>
            </a:prstGeom>
            <a:blipFill dpi="0"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4542021" y="2908091"/>
              <a:ext cx="1618938" cy="1281659"/>
            </a:xfrm>
            <a:prstGeom prst="ellipse">
              <a:avLst/>
            </a:prstGeom>
            <a:blipFill dpi="0" rotWithShape="1">
              <a:blip r:embed="rId5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652020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231</Words>
  <Application>Microsoft Office PowerPoint</Application>
  <PresentationFormat>Widescreen</PresentationFormat>
  <Paragraphs>50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60</cp:revision>
  <dcterms:created xsi:type="dcterms:W3CDTF">2019-09-21T15:39:26Z</dcterms:created>
  <dcterms:modified xsi:type="dcterms:W3CDTF">2019-09-22T11:06:28Z</dcterms:modified>
</cp:coreProperties>
</file>