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315" r:id="rId6"/>
    <p:sldId id="261" r:id="rId7"/>
    <p:sldId id="298" r:id="rId8"/>
    <p:sldId id="262" r:id="rId9"/>
    <p:sldId id="260" r:id="rId10"/>
    <p:sldId id="263" r:id="rId11"/>
    <p:sldId id="264" r:id="rId12"/>
    <p:sldId id="304" r:id="rId13"/>
    <p:sldId id="305" r:id="rId14"/>
    <p:sldId id="306" r:id="rId15"/>
    <p:sldId id="307" r:id="rId16"/>
    <p:sldId id="311" r:id="rId17"/>
    <p:sldId id="312" r:id="rId18"/>
    <p:sldId id="293" r:id="rId19"/>
    <p:sldId id="313" r:id="rId20"/>
    <p:sldId id="31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5F0FF"/>
    <a:srgbClr val="99FF99"/>
    <a:srgbClr val="CCFF99"/>
    <a:srgbClr val="8BE1FF"/>
    <a:srgbClr val="2E8892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8F931-6F03-4DF1-BE05-B154EC8B0F6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466A-A3DD-4E3C-A599-E42C4590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5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4EC65-FA95-499D-98C3-5C1C384C3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297C5-AD9F-4A61-B27B-C87D4D608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DC4C0-BA01-4B84-9299-1A335F96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C4506-4E95-4776-8D4B-14F8E65A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C8575-F377-417B-9A23-EF7F831D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5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8A499-D1E4-4D22-A6F3-91161C1CC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29733-81EA-4265-8AAF-67A1E4A53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EECA8-0DE0-4604-BEFF-B8DA2391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412B-04B1-4723-9D4A-6F1390FC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717B9-1B94-417F-B116-C823552A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3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D683B-4652-4165-BA44-275A97513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B8C4C-AB78-41BB-950A-5D0DC4628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1EC22-07D6-4786-A8DD-F9204D4A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74A0B-D014-47EF-9B8B-10CF0803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7A5FB-8FED-45AB-BC27-76D9A0FD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8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72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40CC-9E71-4CA5-8870-A84C7043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7AB1-BDDC-4543-BCE5-87240273D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6CC3-61E0-401E-AAC2-0FC85B22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131FF-DDC4-41DF-B09F-2035E89D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115B-0D8B-4203-BF24-7E372F66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3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5386-CACB-4DEE-BF9B-493D0ECB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6508-822F-40BE-82AA-21D876ADA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48435-5559-4F1A-B505-0AF41484F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024E5-6FBE-490C-B186-0EAB7B68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FCF34-429D-4F49-B36C-29FBF687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A65CD-5250-416C-9F02-EEDBEABB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33A5-841E-4FF4-B546-06E6DF49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9386-3EE0-46D4-87A5-7FF59ACE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465DE-2E98-419E-B651-2398DD2B7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E5424-9C25-4871-9F05-E5C758894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D4A1F-28B7-4640-B074-24E41F285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8E0610-9F25-4829-A84B-259BFBAB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F94CB-EE02-4A12-A162-BD17F2F2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2BE70-08A1-417A-894F-28DF3205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E207-B98B-42F3-A25F-984B59D6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E9905-4E86-408D-8E3E-E7140E53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DAF11-8AB6-40F1-B934-DE8CE4AD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EEBAA-5D11-40B6-8475-3D6BBA5D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4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B456B5-F3DC-4205-BA73-BCB8CE5689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A83AD-999C-4092-A20F-1C7943E2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10A38-B177-452E-A5C8-F962A472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B18D-661E-4781-AEF6-C186FBC6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47446-D891-4AC0-916E-13FC7252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B6AFB-5464-4890-922C-3E472E221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34F2C-33E0-44F4-AD09-C21F6DDE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74E3E-4BFA-44C3-881E-9E9123B0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47A4E-E805-4979-825E-E184B9E1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0B4D-E778-4B70-ABAC-12AB8086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40366-198F-4CD0-A8F9-4F6344341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DD631-A319-4260-97B6-901707F15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967D8-C5BA-4898-A567-C8CF899A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A2D8-401D-47BE-BA45-43AC6DFCC486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78CC4-6401-4B04-95B8-85E424B8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D49D8-894D-4A39-84E5-77509359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5282C-B8D5-4F89-A114-45DF2909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6F8FC"/>
            </a:gs>
            <a:gs pos="32000">
              <a:schemeClr val="bg1"/>
            </a:gs>
            <a:gs pos="78000">
              <a:schemeClr val="bg1"/>
            </a:gs>
            <a:gs pos="0">
              <a:srgbClr val="99FF99"/>
            </a:gs>
            <a:gs pos="54862">
              <a:srgbClr val="FFFFFF"/>
            </a:gs>
            <a:gs pos="100000">
              <a:srgbClr val="8BE1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C483EC-9518-4995-9308-A3D6BB4C4A9D}"/>
              </a:ext>
            </a:extLst>
          </p:cNvPr>
          <p:cNvGrpSpPr/>
          <p:nvPr userDrawn="1"/>
        </p:nvGrpSpPr>
        <p:grpSpPr>
          <a:xfrm>
            <a:off x="6095999" y="90105"/>
            <a:ext cx="5997676" cy="467237"/>
            <a:chOff x="6095999" y="104173"/>
            <a:chExt cx="5997676" cy="467237"/>
          </a:xfrm>
          <a:gradFill>
            <a:gsLst>
              <a:gs pos="5000">
                <a:srgbClr val="99FF99"/>
              </a:gs>
              <a:gs pos="4000">
                <a:schemeClr val="bg1"/>
              </a:gs>
              <a:gs pos="78000">
                <a:schemeClr val="bg1"/>
              </a:gs>
              <a:gs pos="13000">
                <a:srgbClr val="99FF99">
                  <a:alpha val="92000"/>
                </a:srgbClr>
              </a:gs>
              <a:gs pos="54862">
                <a:srgbClr val="FFFFFF"/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BD35DA-FB2F-457D-BF91-9677498CF09D}"/>
                </a:ext>
              </a:extLst>
            </p:cNvPr>
            <p:cNvSpPr/>
            <p:nvPr userDrawn="1"/>
          </p:nvSpPr>
          <p:spPr>
            <a:xfrm>
              <a:off x="9614262" y="108395"/>
              <a:ext cx="2479413" cy="215163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3F0EB59-5636-47E3-A141-AC401A0A9EAC}"/>
                </a:ext>
              </a:extLst>
            </p:cNvPr>
            <p:cNvGrpSpPr/>
            <p:nvPr userDrawn="1"/>
          </p:nvGrpSpPr>
          <p:grpSpPr>
            <a:xfrm>
              <a:off x="6095999" y="104173"/>
              <a:ext cx="3518263" cy="467237"/>
              <a:chOff x="3043127" y="85203"/>
              <a:chExt cx="3567634" cy="616106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3A523BB-82CB-4A3F-A382-9C5F04A4E008}"/>
                  </a:ext>
                </a:extLst>
              </p:cNvPr>
              <p:cNvSpPr/>
              <p:nvPr userDrawn="1"/>
            </p:nvSpPr>
            <p:spPr>
              <a:xfrm rot="10587819">
                <a:off x="3043127" y="85203"/>
                <a:ext cx="596039" cy="616106"/>
              </a:xfrm>
              <a:custGeom>
                <a:avLst/>
                <a:gdLst>
                  <a:gd name="connsiteX0" fmla="*/ 553612 w 553612"/>
                  <a:gd name="connsiteY0" fmla="*/ 579272 h 579272"/>
                  <a:gd name="connsiteX1" fmla="*/ 0 w 553612"/>
                  <a:gd name="connsiteY1" fmla="*/ 545059 h 579272"/>
                  <a:gd name="connsiteX2" fmla="*/ 0 w 553612"/>
                  <a:gd name="connsiteY2" fmla="*/ 0 h 579272"/>
                  <a:gd name="connsiteX3" fmla="*/ 543847 w 553612"/>
                  <a:gd name="connsiteY3" fmla="*/ 475383 h 57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3612" h="579272">
                    <a:moveTo>
                      <a:pt x="553612" y="579272"/>
                    </a:moveTo>
                    <a:lnTo>
                      <a:pt x="0" y="545059"/>
                    </a:lnTo>
                    <a:lnTo>
                      <a:pt x="0" y="0"/>
                    </a:lnTo>
                    <a:cubicBezTo>
                      <a:pt x="268264" y="0"/>
                      <a:pt x="492084" y="204083"/>
                      <a:pt x="543847" y="4753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CAC7B2-0E2B-4EFC-828A-DF74997AB8FF}"/>
                  </a:ext>
                </a:extLst>
              </p:cNvPr>
              <p:cNvSpPr/>
              <p:nvPr userDrawn="1"/>
            </p:nvSpPr>
            <p:spPr>
              <a:xfrm>
                <a:off x="3557257" y="103493"/>
                <a:ext cx="3053504" cy="578849"/>
              </a:xfrm>
              <a:custGeom>
                <a:avLst/>
                <a:gdLst>
                  <a:gd name="connsiteX0" fmla="*/ 0 w 3053504"/>
                  <a:gd name="connsiteY0" fmla="*/ 0 h 578849"/>
                  <a:gd name="connsiteX1" fmla="*/ 3053504 w 3053504"/>
                  <a:gd name="connsiteY1" fmla="*/ 0 h 578849"/>
                  <a:gd name="connsiteX2" fmla="*/ 3053504 w 3053504"/>
                  <a:gd name="connsiteY2" fmla="*/ 300188 h 578849"/>
                  <a:gd name="connsiteX3" fmla="*/ 3034887 w 3053504"/>
                  <a:gd name="connsiteY3" fmla="*/ 295401 h 578849"/>
                  <a:gd name="connsiteX4" fmla="*/ 2802783 w 3053504"/>
                  <a:gd name="connsiteY4" fmla="*/ 272003 h 578849"/>
                  <a:gd name="connsiteX5" fmla="*/ 2070207 w 3053504"/>
                  <a:gd name="connsiteY5" fmla="*/ 534991 h 578849"/>
                  <a:gd name="connsiteX6" fmla="*/ 2021951 w 3053504"/>
                  <a:gd name="connsiteY6" fmla="*/ 578849 h 578849"/>
                  <a:gd name="connsiteX7" fmla="*/ 0 w 3053504"/>
                  <a:gd name="connsiteY7" fmla="*/ 578849 h 578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53504" h="578849">
                    <a:moveTo>
                      <a:pt x="0" y="0"/>
                    </a:moveTo>
                    <a:lnTo>
                      <a:pt x="3053504" y="0"/>
                    </a:lnTo>
                    <a:lnTo>
                      <a:pt x="3053504" y="300188"/>
                    </a:lnTo>
                    <a:lnTo>
                      <a:pt x="3034887" y="295401"/>
                    </a:lnTo>
                    <a:cubicBezTo>
                      <a:pt x="2959916" y="280060"/>
                      <a:pt x="2882290" y="272003"/>
                      <a:pt x="2802783" y="272003"/>
                    </a:cubicBezTo>
                    <a:cubicBezTo>
                      <a:pt x="2524509" y="272003"/>
                      <a:pt x="2269285" y="370697"/>
                      <a:pt x="2070207" y="534991"/>
                    </a:cubicBezTo>
                    <a:lnTo>
                      <a:pt x="2021951" y="578849"/>
                    </a:lnTo>
                    <a:lnTo>
                      <a:pt x="0" y="5788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42A87DB-AB06-476C-A29C-B1B6BAF6031F}"/>
              </a:ext>
            </a:extLst>
          </p:cNvPr>
          <p:cNvGrpSpPr/>
          <p:nvPr userDrawn="1"/>
        </p:nvGrpSpPr>
        <p:grpSpPr>
          <a:xfrm>
            <a:off x="66333" y="86190"/>
            <a:ext cx="1013698" cy="957452"/>
            <a:chOff x="3505100" y="2164291"/>
            <a:chExt cx="1013698" cy="957452"/>
          </a:xfrm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F1A20402-4581-45C3-A677-B3D1F1CCCBC7}"/>
                </a:ext>
              </a:extLst>
            </p:cNvPr>
            <p:cNvGrpSpPr/>
            <p:nvPr userDrawn="1"/>
          </p:nvGrpSpPr>
          <p:grpSpPr>
            <a:xfrm>
              <a:off x="3505100" y="2164291"/>
              <a:ext cx="1013698" cy="957452"/>
              <a:chOff x="304800" y="673100"/>
              <a:chExt cx="4000500" cy="4000500"/>
            </a:xfrm>
            <a:effectLst/>
          </p:grpSpPr>
          <p:sp>
            <p:nvSpPr>
              <p:cNvPr id="15" name="同心圆 20">
                <a:extLst>
                  <a:ext uri="{FF2B5EF4-FFF2-40B4-BE49-F238E27FC236}">
                    <a16:creationId xmlns:a16="http://schemas.microsoft.com/office/drawing/2014/main" id="{1442EEC3-8307-4C2C-8DD3-ABE786107A76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 dirty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6" name="椭圆 21">
                <a:extLst>
                  <a:ext uri="{FF2B5EF4-FFF2-40B4-BE49-F238E27FC236}">
                    <a16:creationId xmlns:a16="http://schemas.microsoft.com/office/drawing/2014/main" id="{2F1F9FE0-45B6-4831-A792-4362DC0CFCD1}"/>
                  </a:ext>
                </a:extLst>
              </p:cNvPr>
              <p:cNvSpPr/>
              <p:nvPr/>
            </p:nvSpPr>
            <p:spPr>
              <a:xfrm>
                <a:off x="392111" y="684837"/>
                <a:ext cx="3825874" cy="3825873"/>
              </a:xfrm>
              <a:prstGeom prst="ellipse">
                <a:avLst/>
              </a:prstGeom>
              <a:gradFill>
                <a:gsLst>
                  <a:gs pos="19000">
                    <a:srgbClr val="F6F8FC"/>
                  </a:gs>
                  <a:gs pos="32000">
                    <a:schemeClr val="bg1"/>
                  </a:gs>
                  <a:gs pos="78000">
                    <a:schemeClr val="bg1"/>
                  </a:gs>
                  <a:gs pos="0">
                    <a:srgbClr val="99FF99"/>
                  </a:gs>
                  <a:gs pos="54862">
                    <a:srgbClr val="FFFFFF"/>
                  </a:gs>
                  <a:gs pos="100000">
                    <a:srgbClr val="8BE1FF"/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10" name="椭圆 21">
              <a:extLst>
                <a:ext uri="{FF2B5EF4-FFF2-40B4-BE49-F238E27FC236}">
                  <a16:creationId xmlns:a16="http://schemas.microsoft.com/office/drawing/2014/main" id="{C3398C1C-2A38-4E31-94CC-F6ED2A42CB0A}"/>
                </a:ext>
              </a:extLst>
            </p:cNvPr>
            <p:cNvSpPr/>
            <p:nvPr userDrawn="1"/>
          </p:nvSpPr>
          <p:spPr>
            <a:xfrm>
              <a:off x="3631670" y="2252651"/>
              <a:ext cx="760556" cy="744556"/>
            </a:xfrm>
            <a:prstGeom prst="ellipse">
              <a:avLst/>
            </a:prstGeom>
            <a:solidFill>
              <a:srgbClr val="CCFFCC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/>
              <a:endParaRPr lang="zh-CN" altLang="en-US" sz="3200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0FE53A-2D38-4AE8-AF75-E7703D9D03C5}"/>
              </a:ext>
            </a:extLst>
          </p:cNvPr>
          <p:cNvGrpSpPr/>
          <p:nvPr userDrawn="1"/>
        </p:nvGrpSpPr>
        <p:grpSpPr>
          <a:xfrm>
            <a:off x="9397021" y="160248"/>
            <a:ext cx="2688299" cy="744556"/>
            <a:chOff x="1058901" y="968668"/>
            <a:chExt cx="2016224" cy="637469"/>
          </a:xfrm>
          <a:gradFill>
            <a:gsLst>
              <a:gs pos="19000">
                <a:srgbClr val="F6F8FC"/>
              </a:gs>
              <a:gs pos="32000">
                <a:schemeClr val="bg1"/>
              </a:gs>
              <a:gs pos="78000">
                <a:schemeClr val="bg1"/>
              </a:gs>
              <a:gs pos="0">
                <a:srgbClr val="99FF99"/>
              </a:gs>
              <a:gs pos="54862">
                <a:srgbClr val="FFFFFF"/>
              </a:gs>
              <a:gs pos="100000">
                <a:srgbClr val="8BE1FF"/>
              </a:gs>
            </a:gsLst>
            <a:lin ang="5400000" scaled="1"/>
          </a:gradFill>
        </p:grpSpPr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C2D9F04C-ADA0-4FEE-A8B5-F369CF77B516}"/>
                </a:ext>
              </a:extLst>
            </p:cNvPr>
            <p:cNvSpPr/>
            <p:nvPr userDrawn="1"/>
          </p:nvSpPr>
          <p:spPr>
            <a:xfrm>
              <a:off x="1058901" y="968668"/>
              <a:ext cx="2016224" cy="63746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962D33A-9C1B-4B70-A85D-26FA5B1447B0}"/>
                </a:ext>
              </a:extLst>
            </p:cNvPr>
            <p:cNvSpPr/>
            <p:nvPr userDrawn="1"/>
          </p:nvSpPr>
          <p:spPr>
            <a:xfrm>
              <a:off x="1146202" y="1015404"/>
              <a:ext cx="1841622" cy="523168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rgbClr val="002060"/>
                  </a:solidFill>
                  <a:latin typeface="Bauhaus 93" panose="04030905020B02020C02" pitchFamily="82" charset="0"/>
                </a:rPr>
                <a:t>   </a:t>
              </a:r>
            </a:p>
          </p:txBody>
        </p:sp>
      </p:grp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3D681F4-21F1-4FFB-AC71-7BC967AD0433}"/>
              </a:ext>
            </a:extLst>
          </p:cNvPr>
          <p:cNvSpPr/>
          <p:nvPr userDrawn="1"/>
        </p:nvSpPr>
        <p:spPr>
          <a:xfrm>
            <a:off x="10287000" y="6381750"/>
            <a:ext cx="1714500" cy="3238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Edwardian Script ITC" panose="030303020407070D0804" pitchFamily="66" charset="0"/>
              </a:rPr>
              <a:t>Jakir hossain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EB666978-82C5-4B34-9557-022E94C58C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65"/>
            </a:avLst>
          </a:prstGeom>
          <a:gradFill>
            <a:gsLst>
              <a:gs pos="19000">
                <a:srgbClr val="F6F8FC"/>
              </a:gs>
              <a:gs pos="32000">
                <a:schemeClr val="bg1"/>
              </a:gs>
              <a:gs pos="78000">
                <a:schemeClr val="bg1"/>
              </a:gs>
              <a:gs pos="0">
                <a:srgbClr val="99FF99"/>
              </a:gs>
              <a:gs pos="54862">
                <a:srgbClr val="FFFFFF"/>
              </a:gs>
              <a:gs pos="100000">
                <a:srgbClr val="8BE1FF"/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8B913C-7ED5-4547-A3C7-C37A21E228A0}"/>
              </a:ext>
            </a:extLst>
          </p:cNvPr>
          <p:cNvSpPr txBox="1"/>
          <p:nvPr userDrawn="1"/>
        </p:nvSpPr>
        <p:spPr>
          <a:xfrm>
            <a:off x="6389894" y="152400"/>
            <a:ext cx="236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8892"/>
                </a:solidFill>
                <a:latin typeface="Blackadder ITC" panose="04020505051007020D02" pitchFamily="82" charset="0"/>
              </a:rPr>
              <a:t>Class-4, Date:20/09/20019</a:t>
            </a:r>
          </a:p>
        </p:txBody>
      </p:sp>
    </p:spTree>
    <p:extLst>
      <p:ext uri="{BB962C8B-B14F-4D97-AF65-F5344CB8AC3E}">
        <p14:creationId xmlns:p14="http://schemas.microsoft.com/office/powerpoint/2010/main" val="263921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5.xml"/><Relationship Id="rId7" Type="http://schemas.openxmlformats.org/officeDocument/2006/relationships/image" Target="../media/image12.jp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9.xml"/><Relationship Id="rId7" Type="http://schemas.openxmlformats.org/officeDocument/2006/relationships/image" Target="../media/image14.jp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3.xml"/><Relationship Id="rId7" Type="http://schemas.openxmlformats.org/officeDocument/2006/relationships/image" Target="../media/image16.jp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7.xml"/><Relationship Id="rId7" Type="http://schemas.openxmlformats.org/officeDocument/2006/relationships/image" Target="../media/image18.jp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51.xml"/><Relationship Id="rId7" Type="http://schemas.openxmlformats.org/officeDocument/2006/relationships/image" Target="../media/image20.jp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2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6.png"/><Relationship Id="rId5" Type="http://schemas.openxmlformats.org/officeDocument/2006/relationships/image" Target="../media/image23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73.xml"/><Relationship Id="rId7" Type="http://schemas.openxmlformats.org/officeDocument/2006/relationships/image" Target="../media/image2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tags" Target="../tags/tag77.xml"/><Relationship Id="rId7" Type="http://schemas.openxmlformats.org/officeDocument/2006/relationships/image" Target="../media/image2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6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microsoft.com/office/2007/relationships/hdphoto" Target="../media/hdphoto2.wdp"/><Relationship Id="rId5" Type="http://schemas.openxmlformats.org/officeDocument/2006/relationships/tags" Target="../tags/tag9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9.JP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0.JP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18BB213-10C2-487E-8C49-D6DF5BC3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t="18471" r="21921" b="44810"/>
          <a:stretch/>
        </p:blipFill>
        <p:spPr>
          <a:xfrm flipH="1">
            <a:off x="8793130" y="3755575"/>
            <a:ext cx="3056977" cy="15270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EB537F-516A-4E73-90A0-DEB80BA59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5" t="18471" r="21921" b="44810"/>
          <a:stretch/>
        </p:blipFill>
        <p:spPr>
          <a:xfrm>
            <a:off x="563306" y="3747402"/>
            <a:ext cx="3208427" cy="1527076"/>
          </a:xfrm>
          <a:prstGeom prst="rect">
            <a:avLst/>
          </a:prstGeom>
        </p:spPr>
      </p:pic>
      <p:grpSp>
        <p:nvGrpSpPr>
          <p:cNvPr id="16" name="组合 9">
            <a:extLst>
              <a:ext uri="{FF2B5EF4-FFF2-40B4-BE49-F238E27FC236}">
                <a16:creationId xmlns:a16="http://schemas.microsoft.com/office/drawing/2014/main" id="{A8D63CE8-CF6A-45C7-B2D1-985F8BD46E5C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10">
              <a:extLst>
                <a:ext uri="{FF2B5EF4-FFF2-40B4-BE49-F238E27FC236}">
                  <a16:creationId xmlns:a16="http://schemas.microsoft.com/office/drawing/2014/main" id="{CF29B075-6D61-4C33-8E20-CAA573A22EB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27" name="椭圆 11">
              <a:extLst>
                <a:ext uri="{FF2B5EF4-FFF2-40B4-BE49-F238E27FC236}">
                  <a16:creationId xmlns:a16="http://schemas.microsoft.com/office/drawing/2014/main" id="{294559BD-4244-4E60-B625-11B81FDC7419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1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13053" cy="447027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1C873F-513B-439C-800C-7DD60150E9C2}"/>
              </a:ext>
            </a:extLst>
          </p:cNvPr>
          <p:cNvSpPr/>
          <p:nvPr/>
        </p:nvSpPr>
        <p:spPr>
          <a:xfrm>
            <a:off x="9713678" y="221673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03FB07-5D22-419F-989F-91B97BC88084}"/>
              </a:ext>
            </a:extLst>
          </p:cNvPr>
          <p:cNvSpPr txBox="1"/>
          <p:nvPr/>
        </p:nvSpPr>
        <p:spPr>
          <a:xfrm>
            <a:off x="2841341" y="4595676"/>
            <a:ext cx="6929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88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椭圆 13">
            <a:extLst>
              <a:ext uri="{FF2B5EF4-FFF2-40B4-BE49-F238E27FC236}">
                <a16:creationId xmlns:a16="http://schemas.microsoft.com/office/drawing/2014/main" id="{DC766562-4C40-4103-B9D0-7C1E05E3108C}"/>
              </a:ext>
            </a:extLst>
          </p:cNvPr>
          <p:cNvSpPr/>
          <p:nvPr/>
        </p:nvSpPr>
        <p:spPr>
          <a:xfrm>
            <a:off x="3989933" y="744893"/>
            <a:ext cx="4420141" cy="41566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225A1D-5A3A-46B6-B2F7-F85F5F9DE69D}"/>
              </a:ext>
            </a:extLst>
          </p:cNvPr>
          <p:cNvSpPr/>
          <p:nvPr/>
        </p:nvSpPr>
        <p:spPr>
          <a:xfrm>
            <a:off x="4132970" y="850858"/>
            <a:ext cx="4115826" cy="3925550"/>
          </a:xfrm>
          <a:prstGeom prst="ellipse">
            <a:avLst/>
          </a:prstGeom>
          <a:solidFill>
            <a:schemeClr val="accent1">
              <a:alpha val="1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E564B9-FC71-4C36-AA44-5B8D28FF1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3326" y="886945"/>
            <a:ext cx="4093863" cy="3876091"/>
          </a:xfrm>
          <a:custGeom>
            <a:avLst/>
            <a:gdLst>
              <a:gd name="connsiteX0" fmla="*/ 3574353 w 7148798"/>
              <a:gd name="connsiteY0" fmla="*/ 0 h 5953052"/>
              <a:gd name="connsiteX1" fmla="*/ 3574446 w 7148798"/>
              <a:gd name="connsiteY1" fmla="*/ 0 h 5953052"/>
              <a:gd name="connsiteX2" fmla="*/ 3758337 w 7148798"/>
              <a:gd name="connsiteY2" fmla="*/ 3872 h 5953052"/>
              <a:gd name="connsiteX3" fmla="*/ 7148798 w 7148798"/>
              <a:gd name="connsiteY3" fmla="*/ 2976526 h 5953052"/>
              <a:gd name="connsiteX4" fmla="*/ 3758337 w 7148798"/>
              <a:gd name="connsiteY4" fmla="*/ 5949180 h 5953052"/>
              <a:gd name="connsiteX5" fmla="*/ 3574446 w 7148798"/>
              <a:gd name="connsiteY5" fmla="*/ 5953052 h 5953052"/>
              <a:gd name="connsiteX6" fmla="*/ 3574353 w 7148798"/>
              <a:gd name="connsiteY6" fmla="*/ 5953052 h 5953052"/>
              <a:gd name="connsiteX7" fmla="*/ 3390461 w 7148798"/>
              <a:gd name="connsiteY7" fmla="*/ 5949180 h 5953052"/>
              <a:gd name="connsiteX8" fmla="*/ 0 w 7148798"/>
              <a:gd name="connsiteY8" fmla="*/ 2976526 h 5953052"/>
              <a:gd name="connsiteX9" fmla="*/ 3390461 w 7148798"/>
              <a:gd name="connsiteY9" fmla="*/ 3872 h 595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48798" h="5953052">
                <a:moveTo>
                  <a:pt x="3574353" y="0"/>
                </a:moveTo>
                <a:lnTo>
                  <a:pt x="3574446" y="0"/>
                </a:lnTo>
                <a:lnTo>
                  <a:pt x="3758337" y="3872"/>
                </a:lnTo>
                <a:cubicBezTo>
                  <a:pt x="5646942" y="83593"/>
                  <a:pt x="7148798" y="1384008"/>
                  <a:pt x="7148798" y="2976526"/>
                </a:cubicBezTo>
                <a:cubicBezTo>
                  <a:pt x="7148798" y="4569045"/>
                  <a:pt x="5646942" y="5869459"/>
                  <a:pt x="3758337" y="5949180"/>
                </a:cubicBezTo>
                <a:lnTo>
                  <a:pt x="3574446" y="5953052"/>
                </a:lnTo>
                <a:lnTo>
                  <a:pt x="3574353" y="5953052"/>
                </a:lnTo>
                <a:lnTo>
                  <a:pt x="3390461" y="5949180"/>
                </a:lnTo>
                <a:cubicBezTo>
                  <a:pt x="1501856" y="5869459"/>
                  <a:pt x="0" y="4569045"/>
                  <a:pt x="0" y="2976526"/>
                </a:cubicBezTo>
                <a:cubicBezTo>
                  <a:pt x="0" y="1384008"/>
                  <a:pt x="1501856" y="83593"/>
                  <a:pt x="3390461" y="3872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831F135-D303-41D6-8FD1-798B7058F177}"/>
              </a:ext>
            </a:extLst>
          </p:cNvPr>
          <p:cNvSpPr/>
          <p:nvPr/>
        </p:nvSpPr>
        <p:spPr>
          <a:xfrm>
            <a:off x="4257375" y="957587"/>
            <a:ext cx="3884574" cy="3731252"/>
          </a:xfrm>
          <a:prstGeom prst="ellipse">
            <a:avLst/>
          </a:prstGeom>
          <a:solidFill>
            <a:schemeClr val="accent1">
              <a:alpha val="1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9074" y="612922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67519" y="6542107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4104" y="6298401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4078A-FD8C-4848-8F6F-52894C0F0933}"/>
              </a:ext>
            </a:extLst>
          </p:cNvPr>
          <p:cNvSpPr txBox="1"/>
          <p:nvPr/>
        </p:nvSpPr>
        <p:spPr>
          <a:xfrm>
            <a:off x="733659" y="2303855"/>
            <a:ext cx="6727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open your book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 no.81, then read the instruction in activity-B.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782F10-A9FD-498C-B571-7E5EB13FF6B8}"/>
              </a:ext>
            </a:extLst>
          </p:cNvPr>
          <p:cNvSpPr/>
          <p:nvPr/>
        </p:nvSpPr>
        <p:spPr>
          <a:xfrm>
            <a:off x="9654102" y="266064"/>
            <a:ext cx="2004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W.C.WORK</a:t>
            </a: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82BEB260-2999-4D32-A260-52EE702977D1}"/>
              </a:ext>
            </a:extLst>
          </p:cNvPr>
          <p:cNvSpPr/>
          <p:nvPr/>
        </p:nvSpPr>
        <p:spPr>
          <a:xfrm>
            <a:off x="594585" y="1949963"/>
            <a:ext cx="6913126" cy="2435257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4EF1FF-E6B3-4215-BFE5-3E5317D9CD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r="3933" b="9063"/>
          <a:stretch/>
        </p:blipFill>
        <p:spPr>
          <a:xfrm>
            <a:off x="7892117" y="1395663"/>
            <a:ext cx="3523970" cy="43809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FB5352-632D-49DC-923C-A496118E5F87}"/>
              </a:ext>
            </a:extLst>
          </p:cNvPr>
          <p:cNvSpPr txBox="1"/>
          <p:nvPr/>
        </p:nvSpPr>
        <p:spPr>
          <a:xfrm>
            <a:off x="7932446" y="1773857"/>
            <a:ext cx="2724046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Read again, Choose the correct answer.</a:t>
            </a:r>
          </a:p>
        </p:txBody>
      </p:sp>
      <p:sp>
        <p:nvSpPr>
          <p:cNvPr id="19" name="圆角矩形 9">
            <a:extLst>
              <a:ext uri="{FF2B5EF4-FFF2-40B4-BE49-F238E27FC236}">
                <a16:creationId xmlns:a16="http://schemas.microsoft.com/office/drawing/2014/main" id="{5554395F-8D45-4C3F-96C1-F220CFF0738E}"/>
              </a:ext>
            </a:extLst>
          </p:cNvPr>
          <p:cNvSpPr/>
          <p:nvPr/>
        </p:nvSpPr>
        <p:spPr>
          <a:xfrm>
            <a:off x="7932446" y="1773857"/>
            <a:ext cx="2483457" cy="246620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4108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328798"/>
            <a:ext cx="352561" cy="35256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F07875-2D75-4F5F-8010-B5B07F5DED8A}"/>
              </a:ext>
            </a:extLst>
          </p:cNvPr>
          <p:cNvSpPr/>
          <p:nvPr/>
        </p:nvSpPr>
        <p:spPr>
          <a:xfrm>
            <a:off x="9714016" y="303538"/>
            <a:ext cx="181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W.C.WORK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1D875CC-70B9-4CDC-886A-E78F67AC9576}"/>
              </a:ext>
            </a:extLst>
          </p:cNvPr>
          <p:cNvSpPr/>
          <p:nvPr/>
        </p:nvSpPr>
        <p:spPr>
          <a:xfrm>
            <a:off x="514345" y="1096578"/>
            <a:ext cx="11163308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read the statement and choose the correct answer.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圆角矩形 9">
            <a:extLst>
              <a:ext uri="{FF2B5EF4-FFF2-40B4-BE49-F238E27FC236}">
                <a16:creationId xmlns:a16="http://schemas.microsoft.com/office/drawing/2014/main" id="{4C26213E-8E8F-49EF-A75C-A9E63F2E8A13}"/>
              </a:ext>
            </a:extLst>
          </p:cNvPr>
          <p:cNvSpPr/>
          <p:nvPr/>
        </p:nvSpPr>
        <p:spPr>
          <a:xfrm>
            <a:off x="1656707" y="1968500"/>
            <a:ext cx="9163694" cy="297341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C2E079-0A7E-455D-8615-9F87E92D5406}"/>
              </a:ext>
            </a:extLst>
          </p:cNvPr>
          <p:cNvSpPr txBox="1"/>
          <p:nvPr/>
        </p:nvSpPr>
        <p:spPr>
          <a:xfrm>
            <a:off x="4392716" y="3220664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She is a farmer.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7920E8-726A-4DB5-9663-7A74BF2772B4}"/>
              </a:ext>
            </a:extLst>
          </p:cNvPr>
          <p:cNvSpPr txBox="1"/>
          <p:nvPr/>
        </p:nvSpPr>
        <p:spPr>
          <a:xfrm>
            <a:off x="4394200" y="3703196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c. She’s a garment worker.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BB48DE-E449-4CE3-BE46-0897AB6997A4}"/>
              </a:ext>
            </a:extLst>
          </p:cNvPr>
          <p:cNvSpPr txBox="1"/>
          <p:nvPr/>
        </p:nvSpPr>
        <p:spPr>
          <a:xfrm>
            <a:off x="4405416" y="4172769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She </a:t>
            </a:r>
            <a:r>
              <a:rPr lang="en-US" sz="2800" dirty="0" err="1"/>
              <a:t>does’t</a:t>
            </a:r>
            <a:r>
              <a:rPr lang="en-US" sz="2800" dirty="0"/>
              <a:t> have a job.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09B8E4-7F26-4C71-AC86-525911052702}"/>
              </a:ext>
            </a:extLst>
          </p:cNvPr>
          <p:cNvSpPr txBox="1"/>
          <p:nvPr/>
        </p:nvSpPr>
        <p:spPr>
          <a:xfrm>
            <a:off x="4392716" y="2763531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She goes to school.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9A88F8-244C-4291-A438-35FBFEE77423}"/>
              </a:ext>
            </a:extLst>
          </p:cNvPr>
          <p:cNvSpPr txBox="1"/>
          <p:nvPr/>
        </p:nvSpPr>
        <p:spPr>
          <a:xfrm>
            <a:off x="3194172" y="2219444"/>
            <a:ext cx="783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/>
              <a:t>What does Reshma do?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4E8EBD6-EB86-4471-A225-A674AA0077CD}"/>
              </a:ext>
            </a:extLst>
          </p:cNvPr>
          <p:cNvSpPr/>
          <p:nvPr/>
        </p:nvSpPr>
        <p:spPr>
          <a:xfrm>
            <a:off x="2791005" y="5120851"/>
            <a:ext cx="7654159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students, Reshma is a garment worker.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66568E-71AE-4154-9525-C2838387F2D8}"/>
              </a:ext>
            </a:extLst>
          </p:cNvPr>
          <p:cNvGrpSpPr/>
          <p:nvPr/>
        </p:nvGrpSpPr>
        <p:grpSpPr>
          <a:xfrm>
            <a:off x="2377070" y="5282710"/>
            <a:ext cx="572477" cy="621450"/>
            <a:chOff x="1040572" y="1085205"/>
            <a:chExt cx="853566" cy="942039"/>
          </a:xfrm>
        </p:grpSpPr>
        <p:grpSp>
          <p:nvGrpSpPr>
            <p:cNvPr id="67" name="组合 37">
              <a:extLst>
                <a:ext uri="{FF2B5EF4-FFF2-40B4-BE49-F238E27FC236}">
                  <a16:creationId xmlns:a16="http://schemas.microsoft.com/office/drawing/2014/main" id="{3BBCE32B-FD9F-42D7-B5E0-060BFC4C975D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69" name="组合 9">
                <a:extLst>
                  <a:ext uri="{FF2B5EF4-FFF2-40B4-BE49-F238E27FC236}">
                    <a16:creationId xmlns:a16="http://schemas.microsoft.com/office/drawing/2014/main" id="{DA04A6B9-ADF0-49CD-84BF-057AD9DECEB9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5" name="同心圆 10">
                  <a:extLst>
                    <a:ext uri="{FF2B5EF4-FFF2-40B4-BE49-F238E27FC236}">
                      <a16:creationId xmlns:a16="http://schemas.microsoft.com/office/drawing/2014/main" id="{549C8D7A-1DF6-4A4C-A9B1-EF1E49D14E79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76" name="椭圆 11">
                  <a:extLst>
                    <a:ext uri="{FF2B5EF4-FFF2-40B4-BE49-F238E27FC236}">
                      <a16:creationId xmlns:a16="http://schemas.microsoft.com/office/drawing/2014/main" id="{7E2F3969-F69F-4EE7-9384-CDA712C56876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0" name="椭圆 14">
                <a:extLst>
                  <a:ext uri="{FF2B5EF4-FFF2-40B4-BE49-F238E27FC236}">
                    <a16:creationId xmlns:a16="http://schemas.microsoft.com/office/drawing/2014/main" id="{242ED6F1-906D-44B5-9802-7DD3C1458512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1" name="椭圆 16">
                <a:extLst>
                  <a:ext uri="{FF2B5EF4-FFF2-40B4-BE49-F238E27FC236}">
                    <a16:creationId xmlns:a16="http://schemas.microsoft.com/office/drawing/2014/main" id="{A10C716D-BD05-4504-AD02-F1BD99649626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2" name="椭圆 17">
                <a:extLst>
                  <a:ext uri="{FF2B5EF4-FFF2-40B4-BE49-F238E27FC236}">
                    <a16:creationId xmlns:a16="http://schemas.microsoft.com/office/drawing/2014/main" id="{E2D5A671-51D9-4054-A945-B0D12C78F45B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3" name="椭圆 18">
                <a:extLst>
                  <a:ext uri="{FF2B5EF4-FFF2-40B4-BE49-F238E27FC236}">
                    <a16:creationId xmlns:a16="http://schemas.microsoft.com/office/drawing/2014/main" id="{814D6774-3A98-43DD-8638-68679AD0C4A0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4" name="椭圆 20">
                <a:extLst>
                  <a:ext uri="{FF2B5EF4-FFF2-40B4-BE49-F238E27FC236}">
                    <a16:creationId xmlns:a16="http://schemas.microsoft.com/office/drawing/2014/main" id="{210338AC-730D-4910-8119-97B70002B1FA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AD3061D-DB20-46D5-9769-39895799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4698C00-7C11-4817-914B-2C0BB6926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91" y="2530377"/>
            <a:ext cx="3285353" cy="185183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35A1CF-EC26-4004-AE5A-12A9BBE937C6}"/>
                  </a:ext>
                </a:extLst>
              </p:cNvPr>
              <p:cNvSpPr txBox="1"/>
              <p:nvPr/>
            </p:nvSpPr>
            <p:spPr>
              <a:xfrm>
                <a:off x="4054117" y="3740406"/>
                <a:ext cx="599771" cy="529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35A1CF-EC26-4004-AE5A-12A9BBE93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117" y="3740406"/>
                <a:ext cx="599771" cy="5292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 animBg="1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328798"/>
            <a:ext cx="352561" cy="35256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F07875-2D75-4F5F-8010-B5B07F5DED8A}"/>
              </a:ext>
            </a:extLst>
          </p:cNvPr>
          <p:cNvSpPr/>
          <p:nvPr/>
        </p:nvSpPr>
        <p:spPr>
          <a:xfrm>
            <a:off x="9714016" y="303538"/>
            <a:ext cx="181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W.C.WORK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1D875CC-70B9-4CDC-886A-E78F67AC9576}"/>
              </a:ext>
            </a:extLst>
          </p:cNvPr>
          <p:cNvSpPr/>
          <p:nvPr/>
        </p:nvSpPr>
        <p:spPr>
          <a:xfrm>
            <a:off x="514345" y="1096578"/>
            <a:ext cx="11163308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read the statement and choose the correct answer.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圆角矩形 9">
            <a:extLst>
              <a:ext uri="{FF2B5EF4-FFF2-40B4-BE49-F238E27FC236}">
                <a16:creationId xmlns:a16="http://schemas.microsoft.com/office/drawing/2014/main" id="{4C26213E-8E8F-49EF-A75C-A9E63F2E8A13}"/>
              </a:ext>
            </a:extLst>
          </p:cNvPr>
          <p:cNvSpPr/>
          <p:nvPr/>
        </p:nvSpPr>
        <p:spPr>
          <a:xfrm>
            <a:off x="1656707" y="1968500"/>
            <a:ext cx="9163694" cy="297341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C2E079-0A7E-455D-8615-9F87E92D5406}"/>
              </a:ext>
            </a:extLst>
          </p:cNvPr>
          <p:cNvSpPr txBox="1"/>
          <p:nvPr/>
        </p:nvSpPr>
        <p:spPr>
          <a:xfrm>
            <a:off x="4392716" y="3220664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Reshma’s friend.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7920E8-726A-4DB5-9663-7A74BF2772B4}"/>
              </a:ext>
            </a:extLst>
          </p:cNvPr>
          <p:cNvSpPr txBox="1"/>
          <p:nvPr/>
        </p:nvSpPr>
        <p:spPr>
          <a:xfrm>
            <a:off x="4394200" y="3703196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c. Reshma’s brother.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BB48DE-E449-4CE3-BE46-0897AB6997A4}"/>
              </a:ext>
            </a:extLst>
          </p:cNvPr>
          <p:cNvSpPr txBox="1"/>
          <p:nvPr/>
        </p:nvSpPr>
        <p:spPr>
          <a:xfrm>
            <a:off x="4405416" y="4172769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Reshma’s uncle.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09B8E4-7F26-4C71-AC86-525911052702}"/>
              </a:ext>
            </a:extLst>
          </p:cNvPr>
          <p:cNvSpPr txBox="1"/>
          <p:nvPr/>
        </p:nvSpPr>
        <p:spPr>
          <a:xfrm>
            <a:off x="4392716" y="2763531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Reshma’s father.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9A88F8-244C-4291-A438-35FBFEE77423}"/>
              </a:ext>
            </a:extLst>
          </p:cNvPr>
          <p:cNvSpPr txBox="1"/>
          <p:nvPr/>
        </p:nvSpPr>
        <p:spPr>
          <a:xfrm>
            <a:off x="3206203" y="2254540"/>
            <a:ext cx="783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Who is babul?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4E8EBD6-EB86-4471-A225-A674AA0077CD}"/>
              </a:ext>
            </a:extLst>
          </p:cNvPr>
          <p:cNvSpPr/>
          <p:nvPr/>
        </p:nvSpPr>
        <p:spPr>
          <a:xfrm>
            <a:off x="2791005" y="5120851"/>
            <a:ext cx="7654159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Babul is a Reshma’s brother.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66568E-71AE-4154-9525-C2838387F2D8}"/>
              </a:ext>
            </a:extLst>
          </p:cNvPr>
          <p:cNvGrpSpPr/>
          <p:nvPr/>
        </p:nvGrpSpPr>
        <p:grpSpPr>
          <a:xfrm>
            <a:off x="2377070" y="5282710"/>
            <a:ext cx="572477" cy="621450"/>
            <a:chOff x="1040572" y="1085205"/>
            <a:chExt cx="853566" cy="942039"/>
          </a:xfrm>
        </p:grpSpPr>
        <p:grpSp>
          <p:nvGrpSpPr>
            <p:cNvPr id="67" name="组合 37">
              <a:extLst>
                <a:ext uri="{FF2B5EF4-FFF2-40B4-BE49-F238E27FC236}">
                  <a16:creationId xmlns:a16="http://schemas.microsoft.com/office/drawing/2014/main" id="{3BBCE32B-FD9F-42D7-B5E0-060BFC4C975D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69" name="组合 9">
                <a:extLst>
                  <a:ext uri="{FF2B5EF4-FFF2-40B4-BE49-F238E27FC236}">
                    <a16:creationId xmlns:a16="http://schemas.microsoft.com/office/drawing/2014/main" id="{DA04A6B9-ADF0-49CD-84BF-057AD9DECEB9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5" name="同心圆 10">
                  <a:extLst>
                    <a:ext uri="{FF2B5EF4-FFF2-40B4-BE49-F238E27FC236}">
                      <a16:creationId xmlns:a16="http://schemas.microsoft.com/office/drawing/2014/main" id="{549C8D7A-1DF6-4A4C-A9B1-EF1E49D14E79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76" name="椭圆 11">
                  <a:extLst>
                    <a:ext uri="{FF2B5EF4-FFF2-40B4-BE49-F238E27FC236}">
                      <a16:creationId xmlns:a16="http://schemas.microsoft.com/office/drawing/2014/main" id="{7E2F3969-F69F-4EE7-9384-CDA712C56876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0" name="椭圆 14">
                <a:extLst>
                  <a:ext uri="{FF2B5EF4-FFF2-40B4-BE49-F238E27FC236}">
                    <a16:creationId xmlns:a16="http://schemas.microsoft.com/office/drawing/2014/main" id="{242ED6F1-906D-44B5-9802-7DD3C1458512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1" name="椭圆 16">
                <a:extLst>
                  <a:ext uri="{FF2B5EF4-FFF2-40B4-BE49-F238E27FC236}">
                    <a16:creationId xmlns:a16="http://schemas.microsoft.com/office/drawing/2014/main" id="{A10C716D-BD05-4504-AD02-F1BD99649626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2" name="椭圆 17">
                <a:extLst>
                  <a:ext uri="{FF2B5EF4-FFF2-40B4-BE49-F238E27FC236}">
                    <a16:creationId xmlns:a16="http://schemas.microsoft.com/office/drawing/2014/main" id="{E2D5A671-51D9-4054-A945-B0D12C78F45B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3" name="椭圆 18">
                <a:extLst>
                  <a:ext uri="{FF2B5EF4-FFF2-40B4-BE49-F238E27FC236}">
                    <a16:creationId xmlns:a16="http://schemas.microsoft.com/office/drawing/2014/main" id="{814D6774-3A98-43DD-8638-68679AD0C4A0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4" name="椭圆 20">
                <a:extLst>
                  <a:ext uri="{FF2B5EF4-FFF2-40B4-BE49-F238E27FC236}">
                    <a16:creationId xmlns:a16="http://schemas.microsoft.com/office/drawing/2014/main" id="{210338AC-730D-4910-8119-97B70002B1FA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AD3061D-DB20-46D5-9769-39895799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2B90B43-341A-4CC4-AF86-5A3D64A92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68" y="2048358"/>
            <a:ext cx="2394605" cy="282110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B6E5CCD-E7C9-46F3-85C4-B1461E412A18}"/>
              </a:ext>
            </a:extLst>
          </p:cNvPr>
          <p:cNvSpPr/>
          <p:nvPr/>
        </p:nvSpPr>
        <p:spPr>
          <a:xfrm>
            <a:off x="5531439" y="2688282"/>
            <a:ext cx="1991046" cy="21490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14D475-B8B2-4F36-A52C-CC912873AB65}"/>
                  </a:ext>
                </a:extLst>
              </p:cNvPr>
              <p:cNvSpPr txBox="1"/>
              <p:nvPr/>
            </p:nvSpPr>
            <p:spPr>
              <a:xfrm>
                <a:off x="3331385" y="3701909"/>
                <a:ext cx="1991046" cy="529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14D475-B8B2-4F36-A52C-CC912873A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385" y="3701909"/>
                <a:ext cx="1991046" cy="5292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 animBg="1"/>
      <p:bldP spid="10" grpId="0" animBg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328798"/>
            <a:ext cx="352561" cy="35256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F07875-2D75-4F5F-8010-B5B07F5DED8A}"/>
              </a:ext>
            </a:extLst>
          </p:cNvPr>
          <p:cNvSpPr/>
          <p:nvPr/>
        </p:nvSpPr>
        <p:spPr>
          <a:xfrm>
            <a:off x="9714016" y="303538"/>
            <a:ext cx="181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W.C.WORK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1D875CC-70B9-4CDC-886A-E78F67AC9576}"/>
              </a:ext>
            </a:extLst>
          </p:cNvPr>
          <p:cNvSpPr/>
          <p:nvPr/>
        </p:nvSpPr>
        <p:spPr>
          <a:xfrm>
            <a:off x="514345" y="1096578"/>
            <a:ext cx="11163308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read the statement and choose the correct answer.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圆角矩形 9">
            <a:extLst>
              <a:ext uri="{FF2B5EF4-FFF2-40B4-BE49-F238E27FC236}">
                <a16:creationId xmlns:a16="http://schemas.microsoft.com/office/drawing/2014/main" id="{4C26213E-8E8F-49EF-A75C-A9E63F2E8A13}"/>
              </a:ext>
            </a:extLst>
          </p:cNvPr>
          <p:cNvSpPr/>
          <p:nvPr/>
        </p:nvSpPr>
        <p:spPr>
          <a:xfrm>
            <a:off x="1656707" y="1968500"/>
            <a:ext cx="9163694" cy="297341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C2E079-0A7E-455D-8615-9F87E92D5406}"/>
              </a:ext>
            </a:extLst>
          </p:cNvPr>
          <p:cNvSpPr txBox="1"/>
          <p:nvPr/>
        </p:nvSpPr>
        <p:spPr>
          <a:xfrm>
            <a:off x="4392716" y="3220664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In </a:t>
            </a:r>
            <a:r>
              <a:rPr lang="en-US" sz="2800" dirty="0" err="1"/>
              <a:t>Kalyanpur</a:t>
            </a:r>
            <a:r>
              <a:rPr lang="en-US" sz="2800" dirty="0"/>
              <a:t>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7920E8-726A-4DB5-9663-7A74BF2772B4}"/>
              </a:ext>
            </a:extLst>
          </p:cNvPr>
          <p:cNvSpPr txBox="1"/>
          <p:nvPr/>
        </p:nvSpPr>
        <p:spPr>
          <a:xfrm>
            <a:off x="4394200" y="3703196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c. five </a:t>
            </a:r>
            <a:r>
              <a:rPr lang="en-US" sz="2800" dirty="0" err="1"/>
              <a:t>kilometres</a:t>
            </a:r>
            <a:r>
              <a:rPr lang="en-US" sz="2800" dirty="0"/>
              <a:t> away.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BB48DE-E449-4CE3-BE46-0897AB6997A4}"/>
              </a:ext>
            </a:extLst>
          </p:cNvPr>
          <p:cNvSpPr txBox="1"/>
          <p:nvPr/>
        </p:nvSpPr>
        <p:spPr>
          <a:xfrm>
            <a:off x="4405416" y="4172769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Near Babul’s primary school.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09B8E4-7F26-4C71-AC86-525911052702}"/>
              </a:ext>
            </a:extLst>
          </p:cNvPr>
          <p:cNvSpPr txBox="1"/>
          <p:nvPr/>
        </p:nvSpPr>
        <p:spPr>
          <a:xfrm>
            <a:off x="4392716" y="2763531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In Mirpur.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9A88F8-244C-4291-A438-35FBFEE77423}"/>
              </a:ext>
            </a:extLst>
          </p:cNvPr>
          <p:cNvSpPr txBox="1"/>
          <p:nvPr/>
        </p:nvSpPr>
        <p:spPr>
          <a:xfrm>
            <a:off x="3294001" y="2207004"/>
            <a:ext cx="783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Where is the factory.?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4E8EBD6-EB86-4471-A225-A674AA0077CD}"/>
              </a:ext>
            </a:extLst>
          </p:cNvPr>
          <p:cNvSpPr/>
          <p:nvPr/>
        </p:nvSpPr>
        <p:spPr>
          <a:xfrm>
            <a:off x="2791005" y="5120851"/>
            <a:ext cx="7654159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 factory is in Mirpur.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66568E-71AE-4154-9525-C2838387F2D8}"/>
              </a:ext>
            </a:extLst>
          </p:cNvPr>
          <p:cNvGrpSpPr/>
          <p:nvPr/>
        </p:nvGrpSpPr>
        <p:grpSpPr>
          <a:xfrm>
            <a:off x="2377070" y="5282710"/>
            <a:ext cx="572477" cy="621450"/>
            <a:chOff x="1040572" y="1085205"/>
            <a:chExt cx="853566" cy="942039"/>
          </a:xfrm>
        </p:grpSpPr>
        <p:grpSp>
          <p:nvGrpSpPr>
            <p:cNvPr id="67" name="组合 37">
              <a:extLst>
                <a:ext uri="{FF2B5EF4-FFF2-40B4-BE49-F238E27FC236}">
                  <a16:creationId xmlns:a16="http://schemas.microsoft.com/office/drawing/2014/main" id="{3BBCE32B-FD9F-42D7-B5E0-060BFC4C975D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69" name="组合 9">
                <a:extLst>
                  <a:ext uri="{FF2B5EF4-FFF2-40B4-BE49-F238E27FC236}">
                    <a16:creationId xmlns:a16="http://schemas.microsoft.com/office/drawing/2014/main" id="{DA04A6B9-ADF0-49CD-84BF-057AD9DECEB9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5" name="同心圆 10">
                  <a:extLst>
                    <a:ext uri="{FF2B5EF4-FFF2-40B4-BE49-F238E27FC236}">
                      <a16:creationId xmlns:a16="http://schemas.microsoft.com/office/drawing/2014/main" id="{549C8D7A-1DF6-4A4C-A9B1-EF1E49D14E79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76" name="椭圆 11">
                  <a:extLst>
                    <a:ext uri="{FF2B5EF4-FFF2-40B4-BE49-F238E27FC236}">
                      <a16:creationId xmlns:a16="http://schemas.microsoft.com/office/drawing/2014/main" id="{7E2F3969-F69F-4EE7-9384-CDA712C56876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0" name="椭圆 14">
                <a:extLst>
                  <a:ext uri="{FF2B5EF4-FFF2-40B4-BE49-F238E27FC236}">
                    <a16:creationId xmlns:a16="http://schemas.microsoft.com/office/drawing/2014/main" id="{242ED6F1-906D-44B5-9802-7DD3C1458512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1" name="椭圆 16">
                <a:extLst>
                  <a:ext uri="{FF2B5EF4-FFF2-40B4-BE49-F238E27FC236}">
                    <a16:creationId xmlns:a16="http://schemas.microsoft.com/office/drawing/2014/main" id="{A10C716D-BD05-4504-AD02-F1BD99649626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2" name="椭圆 17">
                <a:extLst>
                  <a:ext uri="{FF2B5EF4-FFF2-40B4-BE49-F238E27FC236}">
                    <a16:creationId xmlns:a16="http://schemas.microsoft.com/office/drawing/2014/main" id="{E2D5A671-51D9-4054-A945-B0D12C78F45B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3" name="椭圆 18">
                <a:extLst>
                  <a:ext uri="{FF2B5EF4-FFF2-40B4-BE49-F238E27FC236}">
                    <a16:creationId xmlns:a16="http://schemas.microsoft.com/office/drawing/2014/main" id="{814D6774-3A98-43DD-8638-68679AD0C4A0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4" name="椭圆 20">
                <a:extLst>
                  <a:ext uri="{FF2B5EF4-FFF2-40B4-BE49-F238E27FC236}">
                    <a16:creationId xmlns:a16="http://schemas.microsoft.com/office/drawing/2014/main" id="{210338AC-730D-4910-8119-97B70002B1FA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AD3061D-DB20-46D5-9769-39895799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1E5EF-1E50-4A0A-971D-87C4741B4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50" y="2315523"/>
            <a:ext cx="3560027" cy="22172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10AEB5-A293-4993-B278-D5FFF2D8A663}"/>
                  </a:ext>
                </a:extLst>
              </p:cNvPr>
              <p:cNvSpPr txBox="1"/>
              <p:nvPr/>
            </p:nvSpPr>
            <p:spPr>
              <a:xfrm>
                <a:off x="3341662" y="2819346"/>
                <a:ext cx="1991046" cy="529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B10AEB5-A293-4993-B278-D5FFF2D8A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62" y="2819346"/>
                <a:ext cx="1991046" cy="5292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4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 animBg="1"/>
      <p:bldP spid="31" grpId="0"/>
      <p:bldP spid="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328798"/>
            <a:ext cx="352561" cy="35256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F07875-2D75-4F5F-8010-B5B07F5DED8A}"/>
              </a:ext>
            </a:extLst>
          </p:cNvPr>
          <p:cNvSpPr/>
          <p:nvPr/>
        </p:nvSpPr>
        <p:spPr>
          <a:xfrm>
            <a:off x="9714016" y="303538"/>
            <a:ext cx="181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W.C.WORK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1D875CC-70B9-4CDC-886A-E78F67AC9576}"/>
              </a:ext>
            </a:extLst>
          </p:cNvPr>
          <p:cNvSpPr/>
          <p:nvPr/>
        </p:nvSpPr>
        <p:spPr>
          <a:xfrm>
            <a:off x="514345" y="1096578"/>
            <a:ext cx="11163308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read the statement and choose the correct answer.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圆角矩形 9">
            <a:extLst>
              <a:ext uri="{FF2B5EF4-FFF2-40B4-BE49-F238E27FC236}">
                <a16:creationId xmlns:a16="http://schemas.microsoft.com/office/drawing/2014/main" id="{4C26213E-8E8F-49EF-A75C-A9E63F2E8A13}"/>
              </a:ext>
            </a:extLst>
          </p:cNvPr>
          <p:cNvSpPr/>
          <p:nvPr/>
        </p:nvSpPr>
        <p:spPr>
          <a:xfrm>
            <a:off x="1656707" y="1968500"/>
            <a:ext cx="9163694" cy="297341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C2E079-0A7E-455D-8615-9F87E92D5406}"/>
              </a:ext>
            </a:extLst>
          </p:cNvPr>
          <p:cNvSpPr txBox="1"/>
          <p:nvPr/>
        </p:nvSpPr>
        <p:spPr>
          <a:xfrm>
            <a:off x="4392716" y="3220664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by bus.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7920E8-726A-4DB5-9663-7A74BF2772B4}"/>
              </a:ext>
            </a:extLst>
          </p:cNvPr>
          <p:cNvSpPr txBox="1"/>
          <p:nvPr/>
        </p:nvSpPr>
        <p:spPr>
          <a:xfrm>
            <a:off x="4394200" y="3703196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c. by scooter.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BB48DE-E449-4CE3-BE46-0897AB6997A4}"/>
              </a:ext>
            </a:extLst>
          </p:cNvPr>
          <p:cNvSpPr txBox="1"/>
          <p:nvPr/>
        </p:nvSpPr>
        <p:spPr>
          <a:xfrm>
            <a:off x="4405416" y="4172769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on foot.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09B8E4-7F26-4C71-AC86-525911052702}"/>
              </a:ext>
            </a:extLst>
          </p:cNvPr>
          <p:cNvSpPr txBox="1"/>
          <p:nvPr/>
        </p:nvSpPr>
        <p:spPr>
          <a:xfrm>
            <a:off x="4392716" y="2763531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by </a:t>
            </a:r>
            <a:r>
              <a:rPr lang="en-US" sz="2800" dirty="0" err="1"/>
              <a:t>rickshow</a:t>
            </a:r>
            <a:r>
              <a:rPr lang="en-US" sz="2800" dirty="0"/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9A88F8-244C-4291-A438-35FBFEE77423}"/>
              </a:ext>
            </a:extLst>
          </p:cNvPr>
          <p:cNvSpPr txBox="1"/>
          <p:nvPr/>
        </p:nvSpPr>
        <p:spPr>
          <a:xfrm>
            <a:off x="2700877" y="2219444"/>
            <a:ext cx="783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 How does Reshma go to work?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4E8EBD6-EB86-4471-A225-A674AA0077CD}"/>
              </a:ext>
            </a:extLst>
          </p:cNvPr>
          <p:cNvSpPr/>
          <p:nvPr/>
        </p:nvSpPr>
        <p:spPr>
          <a:xfrm>
            <a:off x="2791005" y="5120851"/>
            <a:ext cx="7654159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Reshma go to work on foot.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66568E-71AE-4154-9525-C2838387F2D8}"/>
              </a:ext>
            </a:extLst>
          </p:cNvPr>
          <p:cNvGrpSpPr/>
          <p:nvPr/>
        </p:nvGrpSpPr>
        <p:grpSpPr>
          <a:xfrm>
            <a:off x="2377070" y="5282710"/>
            <a:ext cx="572477" cy="621450"/>
            <a:chOff x="1040572" y="1085205"/>
            <a:chExt cx="853566" cy="942039"/>
          </a:xfrm>
        </p:grpSpPr>
        <p:grpSp>
          <p:nvGrpSpPr>
            <p:cNvPr id="67" name="组合 37">
              <a:extLst>
                <a:ext uri="{FF2B5EF4-FFF2-40B4-BE49-F238E27FC236}">
                  <a16:creationId xmlns:a16="http://schemas.microsoft.com/office/drawing/2014/main" id="{3BBCE32B-FD9F-42D7-B5E0-060BFC4C975D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69" name="组合 9">
                <a:extLst>
                  <a:ext uri="{FF2B5EF4-FFF2-40B4-BE49-F238E27FC236}">
                    <a16:creationId xmlns:a16="http://schemas.microsoft.com/office/drawing/2014/main" id="{DA04A6B9-ADF0-49CD-84BF-057AD9DECEB9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5" name="同心圆 10">
                  <a:extLst>
                    <a:ext uri="{FF2B5EF4-FFF2-40B4-BE49-F238E27FC236}">
                      <a16:creationId xmlns:a16="http://schemas.microsoft.com/office/drawing/2014/main" id="{549C8D7A-1DF6-4A4C-A9B1-EF1E49D14E79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76" name="椭圆 11">
                  <a:extLst>
                    <a:ext uri="{FF2B5EF4-FFF2-40B4-BE49-F238E27FC236}">
                      <a16:creationId xmlns:a16="http://schemas.microsoft.com/office/drawing/2014/main" id="{7E2F3969-F69F-4EE7-9384-CDA712C56876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0" name="椭圆 14">
                <a:extLst>
                  <a:ext uri="{FF2B5EF4-FFF2-40B4-BE49-F238E27FC236}">
                    <a16:creationId xmlns:a16="http://schemas.microsoft.com/office/drawing/2014/main" id="{242ED6F1-906D-44B5-9802-7DD3C1458512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1" name="椭圆 16">
                <a:extLst>
                  <a:ext uri="{FF2B5EF4-FFF2-40B4-BE49-F238E27FC236}">
                    <a16:creationId xmlns:a16="http://schemas.microsoft.com/office/drawing/2014/main" id="{A10C716D-BD05-4504-AD02-F1BD99649626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2" name="椭圆 17">
                <a:extLst>
                  <a:ext uri="{FF2B5EF4-FFF2-40B4-BE49-F238E27FC236}">
                    <a16:creationId xmlns:a16="http://schemas.microsoft.com/office/drawing/2014/main" id="{E2D5A671-51D9-4054-A945-B0D12C78F45B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3" name="椭圆 18">
                <a:extLst>
                  <a:ext uri="{FF2B5EF4-FFF2-40B4-BE49-F238E27FC236}">
                    <a16:creationId xmlns:a16="http://schemas.microsoft.com/office/drawing/2014/main" id="{814D6774-3A98-43DD-8638-68679AD0C4A0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4" name="椭圆 20">
                <a:extLst>
                  <a:ext uri="{FF2B5EF4-FFF2-40B4-BE49-F238E27FC236}">
                    <a16:creationId xmlns:a16="http://schemas.microsoft.com/office/drawing/2014/main" id="{210338AC-730D-4910-8119-97B70002B1FA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AD3061D-DB20-46D5-9769-39895799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EB9F3A5-CED5-4FD6-AF31-A1E22FA12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44" y="2287468"/>
            <a:ext cx="3817535" cy="23643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3DDAD3-2E81-4F35-A27B-6316FDA302C0}"/>
                  </a:ext>
                </a:extLst>
              </p:cNvPr>
              <p:cNvSpPr txBox="1"/>
              <p:nvPr/>
            </p:nvSpPr>
            <p:spPr>
              <a:xfrm>
                <a:off x="3352338" y="4161798"/>
                <a:ext cx="1991046" cy="529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03DDAD3-2E81-4F35-A27B-6316FDA30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38" y="4161798"/>
                <a:ext cx="1991046" cy="5292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2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 animBg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328798"/>
            <a:ext cx="352561" cy="35256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F07875-2D75-4F5F-8010-B5B07F5DED8A}"/>
              </a:ext>
            </a:extLst>
          </p:cNvPr>
          <p:cNvSpPr/>
          <p:nvPr/>
        </p:nvSpPr>
        <p:spPr>
          <a:xfrm>
            <a:off x="9714016" y="303538"/>
            <a:ext cx="1817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W.C.WORK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1D875CC-70B9-4CDC-886A-E78F67AC9576}"/>
              </a:ext>
            </a:extLst>
          </p:cNvPr>
          <p:cNvSpPr/>
          <p:nvPr/>
        </p:nvSpPr>
        <p:spPr>
          <a:xfrm>
            <a:off x="514345" y="1096578"/>
            <a:ext cx="11163308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read the statement and choose the correct answer.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4" name="圆角矩形 9">
            <a:extLst>
              <a:ext uri="{FF2B5EF4-FFF2-40B4-BE49-F238E27FC236}">
                <a16:creationId xmlns:a16="http://schemas.microsoft.com/office/drawing/2014/main" id="{4C26213E-8E8F-49EF-A75C-A9E63F2E8A13}"/>
              </a:ext>
            </a:extLst>
          </p:cNvPr>
          <p:cNvSpPr/>
          <p:nvPr/>
        </p:nvSpPr>
        <p:spPr>
          <a:xfrm>
            <a:off x="1656707" y="1968500"/>
            <a:ext cx="9163694" cy="297341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C2E079-0A7E-455D-8615-9F87E92D5406}"/>
              </a:ext>
            </a:extLst>
          </p:cNvPr>
          <p:cNvSpPr txBox="1"/>
          <p:nvPr/>
        </p:nvSpPr>
        <p:spPr>
          <a:xfrm>
            <a:off x="4392716" y="3220664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She doesn’t work.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7920E8-726A-4DB5-9663-7A74BF2772B4}"/>
              </a:ext>
            </a:extLst>
          </p:cNvPr>
          <p:cNvSpPr txBox="1"/>
          <p:nvPr/>
        </p:nvSpPr>
        <p:spPr>
          <a:xfrm>
            <a:off x="4394200" y="3703196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c. She’s a teacher.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BB48DE-E449-4CE3-BE46-0897AB6997A4}"/>
              </a:ext>
            </a:extLst>
          </p:cNvPr>
          <p:cNvSpPr txBox="1"/>
          <p:nvPr/>
        </p:nvSpPr>
        <p:spPr>
          <a:xfrm>
            <a:off x="4405416" y="4172769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She stitches pictures on quilts.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09B8E4-7F26-4C71-AC86-525911052702}"/>
              </a:ext>
            </a:extLst>
          </p:cNvPr>
          <p:cNvSpPr txBox="1"/>
          <p:nvPr/>
        </p:nvSpPr>
        <p:spPr>
          <a:xfrm>
            <a:off x="4392716" y="2763531"/>
            <a:ext cx="783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She’s a garment worker.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9A88F8-244C-4291-A438-35FBFEE77423}"/>
              </a:ext>
            </a:extLst>
          </p:cNvPr>
          <p:cNvSpPr txBox="1"/>
          <p:nvPr/>
        </p:nvSpPr>
        <p:spPr>
          <a:xfrm>
            <a:off x="2700877" y="2219444"/>
            <a:ext cx="783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5.What does Reshma’s mother do?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4E8EBD6-EB86-4471-A225-A674AA0077CD}"/>
              </a:ext>
            </a:extLst>
          </p:cNvPr>
          <p:cNvSpPr/>
          <p:nvPr/>
        </p:nvSpPr>
        <p:spPr>
          <a:xfrm>
            <a:off x="2213489" y="5134015"/>
            <a:ext cx="8193827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Reshma’s mother stitches picture on quilts.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66568E-71AE-4154-9525-C2838387F2D8}"/>
              </a:ext>
            </a:extLst>
          </p:cNvPr>
          <p:cNvGrpSpPr/>
          <p:nvPr/>
        </p:nvGrpSpPr>
        <p:grpSpPr>
          <a:xfrm>
            <a:off x="1799554" y="5295874"/>
            <a:ext cx="572477" cy="621450"/>
            <a:chOff x="1040572" y="1085205"/>
            <a:chExt cx="853566" cy="942039"/>
          </a:xfrm>
        </p:grpSpPr>
        <p:grpSp>
          <p:nvGrpSpPr>
            <p:cNvPr id="67" name="组合 37">
              <a:extLst>
                <a:ext uri="{FF2B5EF4-FFF2-40B4-BE49-F238E27FC236}">
                  <a16:creationId xmlns:a16="http://schemas.microsoft.com/office/drawing/2014/main" id="{3BBCE32B-FD9F-42D7-B5E0-060BFC4C975D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69" name="组合 9">
                <a:extLst>
                  <a:ext uri="{FF2B5EF4-FFF2-40B4-BE49-F238E27FC236}">
                    <a16:creationId xmlns:a16="http://schemas.microsoft.com/office/drawing/2014/main" id="{DA04A6B9-ADF0-49CD-84BF-057AD9DECEB9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5" name="同心圆 10">
                  <a:extLst>
                    <a:ext uri="{FF2B5EF4-FFF2-40B4-BE49-F238E27FC236}">
                      <a16:creationId xmlns:a16="http://schemas.microsoft.com/office/drawing/2014/main" id="{549C8D7A-1DF6-4A4C-A9B1-EF1E49D14E79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76" name="椭圆 11">
                  <a:extLst>
                    <a:ext uri="{FF2B5EF4-FFF2-40B4-BE49-F238E27FC236}">
                      <a16:creationId xmlns:a16="http://schemas.microsoft.com/office/drawing/2014/main" id="{7E2F3969-F69F-4EE7-9384-CDA712C56876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0" name="椭圆 14">
                <a:extLst>
                  <a:ext uri="{FF2B5EF4-FFF2-40B4-BE49-F238E27FC236}">
                    <a16:creationId xmlns:a16="http://schemas.microsoft.com/office/drawing/2014/main" id="{242ED6F1-906D-44B5-9802-7DD3C1458512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1" name="椭圆 16">
                <a:extLst>
                  <a:ext uri="{FF2B5EF4-FFF2-40B4-BE49-F238E27FC236}">
                    <a16:creationId xmlns:a16="http://schemas.microsoft.com/office/drawing/2014/main" id="{A10C716D-BD05-4504-AD02-F1BD99649626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2" name="椭圆 17">
                <a:extLst>
                  <a:ext uri="{FF2B5EF4-FFF2-40B4-BE49-F238E27FC236}">
                    <a16:creationId xmlns:a16="http://schemas.microsoft.com/office/drawing/2014/main" id="{E2D5A671-51D9-4054-A945-B0D12C78F45B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3" name="椭圆 18">
                <a:extLst>
                  <a:ext uri="{FF2B5EF4-FFF2-40B4-BE49-F238E27FC236}">
                    <a16:creationId xmlns:a16="http://schemas.microsoft.com/office/drawing/2014/main" id="{814D6774-3A98-43DD-8638-68679AD0C4A0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74" name="椭圆 20">
                <a:extLst>
                  <a:ext uri="{FF2B5EF4-FFF2-40B4-BE49-F238E27FC236}">
                    <a16:creationId xmlns:a16="http://schemas.microsoft.com/office/drawing/2014/main" id="{210338AC-730D-4910-8119-97B70002B1FA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AD3061D-DB20-46D5-9769-39895799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91439B1-E6E5-487D-A100-C3B52181DC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6" b="13370"/>
          <a:stretch/>
        </p:blipFill>
        <p:spPr>
          <a:xfrm>
            <a:off x="4274433" y="2320374"/>
            <a:ext cx="3669258" cy="22589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F0611B-F377-4195-86EA-2C70A4731B3B}"/>
                  </a:ext>
                </a:extLst>
              </p:cNvPr>
              <p:cNvSpPr txBox="1"/>
              <p:nvPr/>
            </p:nvSpPr>
            <p:spPr>
              <a:xfrm>
                <a:off x="3364751" y="4170453"/>
                <a:ext cx="1991046" cy="5292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3F0611B-F377-4195-86EA-2C70A4731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51" y="4170453"/>
                <a:ext cx="1991046" cy="5292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5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61" grpId="0"/>
      <p:bldP spid="61" grpId="1"/>
      <p:bldP spid="63" grpId="0"/>
      <p:bldP spid="63" grpId="1"/>
      <p:bldP spid="64" grpId="0"/>
      <p:bldP spid="64" grpId="1"/>
      <p:bldP spid="65" grpId="0" animBg="1"/>
      <p:bldP spid="31" grpId="0"/>
      <p:bldP spid="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6F8FC"/>
            </a:gs>
            <a:gs pos="32000">
              <a:schemeClr val="bg1"/>
            </a:gs>
            <a:gs pos="78000">
              <a:schemeClr val="bg1"/>
            </a:gs>
            <a:gs pos="0">
              <a:srgbClr val="99FF99"/>
            </a:gs>
            <a:gs pos="54862">
              <a:srgbClr val="FFFFFF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9">
            <a:extLst>
              <a:ext uri="{FF2B5EF4-FFF2-40B4-BE49-F238E27FC236}">
                <a16:creationId xmlns:a16="http://schemas.microsoft.com/office/drawing/2014/main" id="{36FBB3BB-C2E1-41CF-AB52-5424E862320A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0">
              <a:extLst>
                <a:ext uri="{FF2B5EF4-FFF2-40B4-BE49-F238E27FC236}">
                  <a16:creationId xmlns:a16="http://schemas.microsoft.com/office/drawing/2014/main" id="{201161A8-D41C-473C-A760-376808B3ED9C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3" name="椭圆 11">
              <a:extLst>
                <a:ext uri="{FF2B5EF4-FFF2-40B4-BE49-F238E27FC236}">
                  <a16:creationId xmlns:a16="http://schemas.microsoft.com/office/drawing/2014/main" id="{786B805A-696B-46D4-8533-CFB1D614C24F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0EFDF-0E09-402C-AE63-3E58406CE208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MH_Other_10">
            <a:extLst>
              <a:ext uri="{FF2B5EF4-FFF2-40B4-BE49-F238E27FC236}">
                <a16:creationId xmlns:a16="http://schemas.microsoft.com/office/drawing/2014/main" id="{67C6A9F2-7E75-477C-B67D-D4595B0F168B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D3F04294-3CC9-47C4-8C40-4E847321D505}"/>
              </a:ext>
            </a:extLst>
          </p:cNvPr>
          <p:cNvSpPr/>
          <p:nvPr/>
        </p:nvSpPr>
        <p:spPr>
          <a:xfrm>
            <a:off x="2283504" y="1028712"/>
            <a:ext cx="7803031" cy="1037039"/>
          </a:xfrm>
          <a:prstGeom prst="roundRect">
            <a:avLst>
              <a:gd name="adj" fmla="val 50000"/>
            </a:avLst>
          </a:prstGeom>
          <a:gradFill>
            <a:gsLst>
              <a:gs pos="32000">
                <a:schemeClr val="bg1"/>
              </a:gs>
              <a:gs pos="84000">
                <a:schemeClr val="bg1"/>
              </a:gs>
              <a:gs pos="100000">
                <a:schemeClr val="bg1"/>
              </a:gs>
              <a:gs pos="0">
                <a:srgbClr val="99FF99"/>
              </a:gs>
              <a:gs pos="54862">
                <a:srgbClr val="FFFFFF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Dear Students’ Read the statements again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page     no.81 and try to choose the correct answer.</a:t>
            </a:r>
          </a:p>
        </p:txBody>
      </p:sp>
      <p:sp>
        <p:nvSpPr>
          <p:cNvPr id="37" name="圆角矩形 9">
            <a:extLst>
              <a:ext uri="{FF2B5EF4-FFF2-40B4-BE49-F238E27FC236}">
                <a16:creationId xmlns:a16="http://schemas.microsoft.com/office/drawing/2014/main" id="{A7A7F21A-CE63-4FC2-97E0-12C231887074}"/>
              </a:ext>
            </a:extLst>
          </p:cNvPr>
          <p:cNvSpPr/>
          <p:nvPr/>
        </p:nvSpPr>
        <p:spPr>
          <a:xfrm>
            <a:off x="1251284" y="965019"/>
            <a:ext cx="9745579" cy="5380730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38" name="组合 9">
            <a:extLst>
              <a:ext uri="{FF2B5EF4-FFF2-40B4-BE49-F238E27FC236}">
                <a16:creationId xmlns:a16="http://schemas.microsoft.com/office/drawing/2014/main" id="{F387DAF1-C78B-4CDC-B8C3-40D7E0F98A50}"/>
              </a:ext>
            </a:extLst>
          </p:cNvPr>
          <p:cNvGrpSpPr/>
          <p:nvPr/>
        </p:nvGrpSpPr>
        <p:grpSpPr>
          <a:xfrm>
            <a:off x="229541" y="202424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10">
              <a:extLst>
                <a:ext uri="{FF2B5EF4-FFF2-40B4-BE49-F238E27FC236}">
                  <a16:creationId xmlns:a16="http://schemas.microsoft.com/office/drawing/2014/main" id="{16030A11-B4A3-4079-97E4-B3ACC46E8064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0" name="椭圆 11">
              <a:extLst>
                <a:ext uri="{FF2B5EF4-FFF2-40B4-BE49-F238E27FC236}">
                  <a16:creationId xmlns:a16="http://schemas.microsoft.com/office/drawing/2014/main" id="{5E9037F3-83F8-4824-A8DD-3F4BC9ADECB3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16536B47-2642-47C3-AF9F-A3AD89DE9559}"/>
              </a:ext>
            </a:extLst>
          </p:cNvPr>
          <p:cNvSpPr/>
          <p:nvPr/>
        </p:nvSpPr>
        <p:spPr>
          <a:xfrm>
            <a:off x="268356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9C094C-08C5-4FE8-9FAB-3D20C04954B0}"/>
              </a:ext>
            </a:extLst>
          </p:cNvPr>
          <p:cNvSpPr/>
          <p:nvPr/>
        </p:nvSpPr>
        <p:spPr>
          <a:xfrm>
            <a:off x="9481036" y="303538"/>
            <a:ext cx="2428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WORK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3AF82C-A8E1-4DD8-BCB2-EBECD6C2CA3D}"/>
              </a:ext>
            </a:extLst>
          </p:cNvPr>
          <p:cNvGrpSpPr/>
          <p:nvPr/>
        </p:nvGrpSpPr>
        <p:grpSpPr>
          <a:xfrm>
            <a:off x="1757585" y="1410654"/>
            <a:ext cx="856577" cy="932307"/>
            <a:chOff x="1040572" y="1085205"/>
            <a:chExt cx="853566" cy="942039"/>
          </a:xfrm>
        </p:grpSpPr>
        <p:grpSp>
          <p:nvGrpSpPr>
            <p:cNvPr id="94" name="组合 37">
              <a:extLst>
                <a:ext uri="{FF2B5EF4-FFF2-40B4-BE49-F238E27FC236}">
                  <a16:creationId xmlns:a16="http://schemas.microsoft.com/office/drawing/2014/main" id="{C49A30FA-5CE9-48CE-8BFB-CF30F8538AEF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96" name="组合 9">
                <a:extLst>
                  <a:ext uri="{FF2B5EF4-FFF2-40B4-BE49-F238E27FC236}">
                    <a16:creationId xmlns:a16="http://schemas.microsoft.com/office/drawing/2014/main" id="{A4D405DF-E549-491B-8175-D5B0AADD10EC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02" name="同心圆 10">
                  <a:extLst>
                    <a:ext uri="{FF2B5EF4-FFF2-40B4-BE49-F238E27FC236}">
                      <a16:creationId xmlns:a16="http://schemas.microsoft.com/office/drawing/2014/main" id="{16035375-E8CF-441B-B606-C8D07BC8EBE1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103" name="椭圆 11">
                  <a:extLst>
                    <a:ext uri="{FF2B5EF4-FFF2-40B4-BE49-F238E27FC236}">
                      <a16:creationId xmlns:a16="http://schemas.microsoft.com/office/drawing/2014/main" id="{7B897874-D08E-4864-91DF-A475EB2B7F26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97" name="椭圆 14">
                <a:extLst>
                  <a:ext uri="{FF2B5EF4-FFF2-40B4-BE49-F238E27FC236}">
                    <a16:creationId xmlns:a16="http://schemas.microsoft.com/office/drawing/2014/main" id="{81ACCC4A-BAFB-4E49-A7FD-AFB13F49EF6F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98" name="椭圆 16">
                <a:extLst>
                  <a:ext uri="{FF2B5EF4-FFF2-40B4-BE49-F238E27FC236}">
                    <a16:creationId xmlns:a16="http://schemas.microsoft.com/office/drawing/2014/main" id="{EEC50361-F8A7-4B65-A868-B3D54A40114C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99" name="椭圆 17">
                <a:extLst>
                  <a:ext uri="{FF2B5EF4-FFF2-40B4-BE49-F238E27FC236}">
                    <a16:creationId xmlns:a16="http://schemas.microsoft.com/office/drawing/2014/main" id="{965EACC9-588B-4861-903A-70F715B89DAD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00" name="椭圆 18">
                <a:extLst>
                  <a:ext uri="{FF2B5EF4-FFF2-40B4-BE49-F238E27FC236}">
                    <a16:creationId xmlns:a16="http://schemas.microsoft.com/office/drawing/2014/main" id="{3F6916E9-43FD-4E24-9199-BB2E207E79AD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101" name="椭圆 20">
                <a:extLst>
                  <a:ext uri="{FF2B5EF4-FFF2-40B4-BE49-F238E27FC236}">
                    <a16:creationId xmlns:a16="http://schemas.microsoft.com/office/drawing/2014/main" id="{F74BEDCD-EAA4-48C9-9225-A235E2AC8C7C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5976FE5D-974E-4B41-ADEF-690A01F2E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5F694960-9A35-47DF-AC1F-C921B64B0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18" y="2199069"/>
            <a:ext cx="3202998" cy="37316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10E50C-A259-4A73-B4FE-64F5226D3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14" y="2145071"/>
            <a:ext cx="3202998" cy="37316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49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9">
            <a:extLst>
              <a:ext uri="{FF2B5EF4-FFF2-40B4-BE49-F238E27FC236}">
                <a16:creationId xmlns:a16="http://schemas.microsoft.com/office/drawing/2014/main" id="{36FBB3BB-C2E1-41CF-AB52-5424E862320A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0">
              <a:extLst>
                <a:ext uri="{FF2B5EF4-FFF2-40B4-BE49-F238E27FC236}">
                  <a16:creationId xmlns:a16="http://schemas.microsoft.com/office/drawing/2014/main" id="{201161A8-D41C-473C-A760-376808B3ED9C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13" name="椭圆 11">
              <a:extLst>
                <a:ext uri="{FF2B5EF4-FFF2-40B4-BE49-F238E27FC236}">
                  <a16:creationId xmlns:a16="http://schemas.microsoft.com/office/drawing/2014/main" id="{786B805A-696B-46D4-8533-CFB1D614C24F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0EFDF-0E09-402C-AE63-3E58406CE208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MH_Other_10">
            <a:extLst>
              <a:ext uri="{FF2B5EF4-FFF2-40B4-BE49-F238E27FC236}">
                <a16:creationId xmlns:a16="http://schemas.microsoft.com/office/drawing/2014/main" id="{67C6A9F2-7E75-477C-B67D-D4595B0F168B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1F1E8F-86C6-4618-AB85-670B5FF4DA3C}"/>
              </a:ext>
            </a:extLst>
          </p:cNvPr>
          <p:cNvSpPr/>
          <p:nvPr/>
        </p:nvSpPr>
        <p:spPr>
          <a:xfrm>
            <a:off x="9721403" y="297507"/>
            <a:ext cx="187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7" name="圆角矩形 9">
            <a:extLst>
              <a:ext uri="{FF2B5EF4-FFF2-40B4-BE49-F238E27FC236}">
                <a16:creationId xmlns:a16="http://schemas.microsoft.com/office/drawing/2014/main" id="{A7A7F21A-CE63-4FC2-97E0-12C231887074}"/>
              </a:ext>
            </a:extLst>
          </p:cNvPr>
          <p:cNvSpPr/>
          <p:nvPr/>
        </p:nvSpPr>
        <p:spPr>
          <a:xfrm>
            <a:off x="1359568" y="965018"/>
            <a:ext cx="9429307" cy="512296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grpSp>
        <p:nvGrpSpPr>
          <p:cNvPr id="38" name="组合 9">
            <a:extLst>
              <a:ext uri="{FF2B5EF4-FFF2-40B4-BE49-F238E27FC236}">
                <a16:creationId xmlns:a16="http://schemas.microsoft.com/office/drawing/2014/main" id="{F387DAF1-C78B-4CDC-B8C3-40D7E0F98A50}"/>
              </a:ext>
            </a:extLst>
          </p:cNvPr>
          <p:cNvGrpSpPr/>
          <p:nvPr/>
        </p:nvGrpSpPr>
        <p:grpSpPr>
          <a:xfrm>
            <a:off x="229541" y="202424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10">
              <a:extLst>
                <a:ext uri="{FF2B5EF4-FFF2-40B4-BE49-F238E27FC236}">
                  <a16:creationId xmlns:a16="http://schemas.microsoft.com/office/drawing/2014/main" id="{16030A11-B4A3-4079-97E4-B3ACC46E8064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0" name="椭圆 11">
              <a:extLst>
                <a:ext uri="{FF2B5EF4-FFF2-40B4-BE49-F238E27FC236}">
                  <a16:creationId xmlns:a16="http://schemas.microsoft.com/office/drawing/2014/main" id="{5E9037F3-83F8-4824-A8DD-3F4BC9ADECB3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A576C32A-4ECA-487B-BD08-5C1DCC1C7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85" y="990127"/>
            <a:ext cx="725395" cy="725395"/>
          </a:xfrm>
          <a:prstGeom prst="ellipse">
            <a:avLst/>
          </a:prstGeom>
          <a:ln w="952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283DE8D-CE24-43B8-9D06-BE032A059AB4}"/>
              </a:ext>
            </a:extLst>
          </p:cNvPr>
          <p:cNvSpPr/>
          <p:nvPr/>
        </p:nvSpPr>
        <p:spPr>
          <a:xfrm>
            <a:off x="9712999" y="290290"/>
            <a:ext cx="187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6536B47-2642-47C3-AF9F-A3AD89DE9559}"/>
              </a:ext>
            </a:extLst>
          </p:cNvPr>
          <p:cNvSpPr/>
          <p:nvPr/>
        </p:nvSpPr>
        <p:spPr>
          <a:xfrm>
            <a:off x="268356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F9C094C-08C5-4FE8-9FAB-3D20C04954B0}"/>
              </a:ext>
            </a:extLst>
          </p:cNvPr>
          <p:cNvSpPr/>
          <p:nvPr/>
        </p:nvSpPr>
        <p:spPr>
          <a:xfrm>
            <a:off x="9706896" y="297507"/>
            <a:ext cx="187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5DBE07B3-C228-4D2D-BB72-27CACEFC112C}"/>
              </a:ext>
            </a:extLst>
          </p:cNvPr>
          <p:cNvSpPr/>
          <p:nvPr/>
        </p:nvSpPr>
        <p:spPr>
          <a:xfrm>
            <a:off x="2283504" y="1162030"/>
            <a:ext cx="7926259" cy="1037039"/>
          </a:xfrm>
          <a:prstGeom prst="roundRect">
            <a:avLst>
              <a:gd name="adj" fmla="val 50000"/>
            </a:avLst>
          </a:prstGeom>
          <a:gradFill>
            <a:gsLst>
              <a:gs pos="26000">
                <a:srgbClr val="F6F8FC"/>
              </a:gs>
              <a:gs pos="32000">
                <a:schemeClr val="bg1"/>
              </a:gs>
              <a:gs pos="100000">
                <a:schemeClr val="bg1"/>
              </a:gs>
              <a:gs pos="5000">
                <a:schemeClr val="accent6">
                  <a:lumMod val="40000"/>
                  <a:lumOff val="60000"/>
                </a:schemeClr>
              </a:gs>
              <a:gs pos="54862">
                <a:srgbClr val="FFFFFF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Dear Students’ choose the correct answer with pair.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A306B3-A25A-4DC3-AD44-104F8C9AF6FA}"/>
              </a:ext>
            </a:extLst>
          </p:cNvPr>
          <p:cNvGrpSpPr/>
          <p:nvPr/>
        </p:nvGrpSpPr>
        <p:grpSpPr>
          <a:xfrm>
            <a:off x="1757585" y="1410654"/>
            <a:ext cx="856577" cy="932307"/>
            <a:chOff x="1040572" y="1085205"/>
            <a:chExt cx="853566" cy="942039"/>
          </a:xfrm>
        </p:grpSpPr>
        <p:grpSp>
          <p:nvGrpSpPr>
            <p:cNvPr id="54" name="组合 37">
              <a:extLst>
                <a:ext uri="{FF2B5EF4-FFF2-40B4-BE49-F238E27FC236}">
                  <a16:creationId xmlns:a16="http://schemas.microsoft.com/office/drawing/2014/main" id="{E8B62BA4-D7FD-475A-88F2-B4152D0DBE81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56" name="组合 9">
                <a:extLst>
                  <a:ext uri="{FF2B5EF4-FFF2-40B4-BE49-F238E27FC236}">
                    <a16:creationId xmlns:a16="http://schemas.microsoft.com/office/drawing/2014/main" id="{5B9B5CAC-04A2-476E-9BAF-51D45C1C5EE8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4" name="同心圆 10">
                  <a:extLst>
                    <a:ext uri="{FF2B5EF4-FFF2-40B4-BE49-F238E27FC236}">
                      <a16:creationId xmlns:a16="http://schemas.microsoft.com/office/drawing/2014/main" id="{92F87200-9DEC-4B5F-AB2F-AE8889C42084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65" name="椭圆 11">
                  <a:extLst>
                    <a:ext uri="{FF2B5EF4-FFF2-40B4-BE49-F238E27FC236}">
                      <a16:creationId xmlns:a16="http://schemas.microsoft.com/office/drawing/2014/main" id="{BC723B81-6D1B-4DC9-9F5F-7E9C9B4818CA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57" name="椭圆 14">
                <a:extLst>
                  <a:ext uri="{FF2B5EF4-FFF2-40B4-BE49-F238E27FC236}">
                    <a16:creationId xmlns:a16="http://schemas.microsoft.com/office/drawing/2014/main" id="{975B26FE-8C1E-4A47-88F8-9D77F33B8F48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8" name="椭圆 16">
                <a:extLst>
                  <a:ext uri="{FF2B5EF4-FFF2-40B4-BE49-F238E27FC236}">
                    <a16:creationId xmlns:a16="http://schemas.microsoft.com/office/drawing/2014/main" id="{D564B79E-B19D-42F9-B344-1C3407152EBE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59" name="椭圆 17">
                <a:extLst>
                  <a:ext uri="{FF2B5EF4-FFF2-40B4-BE49-F238E27FC236}">
                    <a16:creationId xmlns:a16="http://schemas.microsoft.com/office/drawing/2014/main" id="{109E8ED5-2400-4793-B60B-7B791C98CBC5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60" name="椭圆 18">
                <a:extLst>
                  <a:ext uri="{FF2B5EF4-FFF2-40B4-BE49-F238E27FC236}">
                    <a16:creationId xmlns:a16="http://schemas.microsoft.com/office/drawing/2014/main" id="{3704F71F-3A60-4CC0-B8E2-E47BCE847B75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63" name="椭圆 20">
                <a:extLst>
                  <a:ext uri="{FF2B5EF4-FFF2-40B4-BE49-F238E27FC236}">
                    <a16:creationId xmlns:a16="http://schemas.microsoft.com/office/drawing/2014/main" id="{5A37AC6E-8A55-47C3-9A09-0C21541BFBC5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908A5D7-4D95-4D1A-96D0-0792C1F82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ECE54F30-6B48-475C-9EEB-B2D5E6A72B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3579" r="48044" b="65101"/>
          <a:stretch/>
        </p:blipFill>
        <p:spPr>
          <a:xfrm>
            <a:off x="1945395" y="2632673"/>
            <a:ext cx="2767055" cy="14558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6551D2-4D4A-4905-B331-A6914D0E7D3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2" t="72949" r="4921" b="4317"/>
          <a:stretch/>
        </p:blipFill>
        <p:spPr>
          <a:xfrm>
            <a:off x="4763638" y="4060189"/>
            <a:ext cx="3187614" cy="149358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804AC20-163D-4D43-8BE9-659376F61D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73439" r="57565" b="2666"/>
          <a:stretch/>
        </p:blipFill>
        <p:spPr>
          <a:xfrm>
            <a:off x="1750427" y="4030866"/>
            <a:ext cx="2638673" cy="145581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9D84E49-495A-4343-A078-0D5828C749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52880" r="40782" b="25649"/>
          <a:stretch/>
        </p:blipFill>
        <p:spPr>
          <a:xfrm>
            <a:off x="7371587" y="2625656"/>
            <a:ext cx="3187615" cy="143453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47C45F6-9F2B-4E1D-B98B-BCA7453A21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33251" r="50296" b="45660"/>
          <a:stretch/>
        </p:blipFill>
        <p:spPr>
          <a:xfrm>
            <a:off x="4553345" y="2647488"/>
            <a:ext cx="2767054" cy="14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6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18</a:t>
            </a:r>
            <a:endParaRPr lang="zh-CN" altLang="en-US" sz="2400" b="1" dirty="0">
              <a:solidFill>
                <a:srgbClr val="00989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5B2F2-CD3D-4075-979C-DFA34BE7ABCD}"/>
              </a:ext>
            </a:extLst>
          </p:cNvPr>
          <p:cNvSpPr/>
          <p:nvPr/>
        </p:nvSpPr>
        <p:spPr>
          <a:xfrm>
            <a:off x="9450728" y="287070"/>
            <a:ext cx="2575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EVALUTION</a:t>
            </a: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1B0A7FCF-2C9C-44C6-AB61-A788DE0A1ABF}"/>
              </a:ext>
            </a:extLst>
          </p:cNvPr>
          <p:cNvSpPr/>
          <p:nvPr/>
        </p:nvSpPr>
        <p:spPr>
          <a:xfrm>
            <a:off x="1973936" y="1449810"/>
            <a:ext cx="8244128" cy="1037039"/>
          </a:xfrm>
          <a:prstGeom prst="roundRect">
            <a:avLst>
              <a:gd name="adj" fmla="val 50000"/>
            </a:avLst>
          </a:prstGeom>
          <a:gradFill>
            <a:gsLst>
              <a:gs pos="26000">
                <a:srgbClr val="F6F8FC"/>
              </a:gs>
              <a:gs pos="32000">
                <a:schemeClr val="bg1"/>
              </a:gs>
              <a:gs pos="100000">
                <a:schemeClr val="bg1"/>
              </a:gs>
              <a:gs pos="5000">
                <a:schemeClr val="accent6">
                  <a:lumMod val="40000"/>
                  <a:lumOff val="60000"/>
                </a:schemeClr>
              </a:gs>
              <a:gs pos="54862">
                <a:srgbClr val="FFFFFF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please come on the stage 2 or 3   students and choose the correct answer one by one.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854050-BE39-480F-9DA3-9A355D7E790D}"/>
              </a:ext>
            </a:extLst>
          </p:cNvPr>
          <p:cNvGrpSpPr/>
          <p:nvPr/>
        </p:nvGrpSpPr>
        <p:grpSpPr>
          <a:xfrm>
            <a:off x="1448017" y="1698434"/>
            <a:ext cx="856577" cy="932307"/>
            <a:chOff x="1040572" y="1085205"/>
            <a:chExt cx="853566" cy="942039"/>
          </a:xfrm>
        </p:grpSpPr>
        <p:grpSp>
          <p:nvGrpSpPr>
            <p:cNvPr id="43" name="组合 37">
              <a:extLst>
                <a:ext uri="{FF2B5EF4-FFF2-40B4-BE49-F238E27FC236}">
                  <a16:creationId xmlns:a16="http://schemas.microsoft.com/office/drawing/2014/main" id="{FD00BD80-DA23-4B88-BE0C-0C76091DFB44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52" name="组合 9">
                <a:extLst>
                  <a:ext uri="{FF2B5EF4-FFF2-40B4-BE49-F238E27FC236}">
                    <a16:creationId xmlns:a16="http://schemas.microsoft.com/office/drawing/2014/main" id="{DC25DC80-5C28-4184-ADC3-F263678BDD64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8" name="同心圆 10">
                  <a:extLst>
                    <a:ext uri="{FF2B5EF4-FFF2-40B4-BE49-F238E27FC236}">
                      <a16:creationId xmlns:a16="http://schemas.microsoft.com/office/drawing/2014/main" id="{9DA6DBCF-3526-440B-83BC-6C9AA2D01188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椭圆 11">
                  <a:extLst>
                    <a:ext uri="{FF2B5EF4-FFF2-40B4-BE49-F238E27FC236}">
                      <a16:creationId xmlns:a16="http://schemas.microsoft.com/office/drawing/2014/main" id="{7CCCD7E1-406A-40C3-8D57-591494A9B478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椭圆 14">
                <a:extLst>
                  <a:ext uri="{FF2B5EF4-FFF2-40B4-BE49-F238E27FC236}">
                    <a16:creationId xmlns:a16="http://schemas.microsoft.com/office/drawing/2014/main" id="{821DB0EF-E26C-47A1-9A79-535EE7DB343D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6A0FE6F4-ACF3-4894-AF42-C747AF55E9EB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椭圆 17">
                <a:extLst>
                  <a:ext uri="{FF2B5EF4-FFF2-40B4-BE49-F238E27FC236}">
                    <a16:creationId xmlns:a16="http://schemas.microsoft.com/office/drawing/2014/main" id="{73E06AF6-AD56-40A2-9F74-93923D6DFB4C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椭圆 18">
                <a:extLst>
                  <a:ext uri="{FF2B5EF4-FFF2-40B4-BE49-F238E27FC236}">
                    <a16:creationId xmlns:a16="http://schemas.microsoft.com/office/drawing/2014/main" id="{B5A7B2BE-0E26-44EF-9114-773FF2B43482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椭圆 20">
                <a:extLst>
                  <a:ext uri="{FF2B5EF4-FFF2-40B4-BE49-F238E27FC236}">
                    <a16:creationId xmlns:a16="http://schemas.microsoft.com/office/drawing/2014/main" id="{7A81FD2D-5076-4A72-B3A4-148E369090AE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F1A8433-9FF2-450E-861A-E465C802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FABBF1C-F5B2-455D-8A0E-5839A08D6043}"/>
              </a:ext>
            </a:extLst>
          </p:cNvPr>
          <p:cNvSpPr txBox="1"/>
          <p:nvPr/>
        </p:nvSpPr>
        <p:spPr>
          <a:xfrm>
            <a:off x="1077762" y="3031523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Reshma do?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She goes to school.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b. She is a farmer.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c. She’s a garment worker.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d. She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job.</a:t>
            </a:r>
          </a:p>
          <a:p>
            <a:pPr marL="342900" indent="-342900">
              <a:buAutoNum type="arabicPeriod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3D30D9-DE7F-424F-9FD0-1C324D8618E3}"/>
              </a:ext>
            </a:extLst>
          </p:cNvPr>
          <p:cNvSpPr txBox="1"/>
          <p:nvPr/>
        </p:nvSpPr>
        <p:spPr>
          <a:xfrm>
            <a:off x="6522314" y="3820666"/>
            <a:ext cx="335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14B9DAA-B374-4719-BD2D-92C167B45E4D}"/>
              </a:ext>
            </a:extLst>
          </p:cNvPr>
          <p:cNvSpPr txBox="1"/>
          <p:nvPr/>
        </p:nvSpPr>
        <p:spPr>
          <a:xfrm>
            <a:off x="6523798" y="4243041"/>
            <a:ext cx="361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She’s a teacher.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3AFE354-4D3C-45E0-8363-D9BFC32D6A23}"/>
              </a:ext>
            </a:extLst>
          </p:cNvPr>
          <p:cNvSpPr txBox="1"/>
          <p:nvPr/>
        </p:nvSpPr>
        <p:spPr>
          <a:xfrm>
            <a:off x="6535013" y="4676519"/>
            <a:ext cx="505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stitches pictures on quilts.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99FAB5-0E21-44FC-832D-C83E8B19B653}"/>
              </a:ext>
            </a:extLst>
          </p:cNvPr>
          <p:cNvSpPr txBox="1"/>
          <p:nvPr/>
        </p:nvSpPr>
        <p:spPr>
          <a:xfrm>
            <a:off x="6522314" y="3395937"/>
            <a:ext cx="414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garment worker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44CA76C-781F-43D1-9A5E-F29FF5A1DD00}"/>
              </a:ext>
            </a:extLst>
          </p:cNvPr>
          <p:cNvSpPr txBox="1"/>
          <p:nvPr/>
        </p:nvSpPr>
        <p:spPr>
          <a:xfrm>
            <a:off x="5571895" y="2987892"/>
            <a:ext cx="557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does Reshma’s mother do?</a:t>
            </a:r>
          </a:p>
        </p:txBody>
      </p:sp>
    </p:spTree>
    <p:extLst>
      <p:ext uri="{BB962C8B-B14F-4D97-AF65-F5344CB8AC3E}">
        <p14:creationId xmlns:p14="http://schemas.microsoft.com/office/powerpoint/2010/main" val="111525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19</a:t>
            </a:r>
            <a:endParaRPr lang="zh-CN" altLang="en-US" sz="2400" b="1" dirty="0">
              <a:solidFill>
                <a:srgbClr val="00989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5B2F2-CD3D-4075-979C-DFA34BE7ABCD}"/>
              </a:ext>
            </a:extLst>
          </p:cNvPr>
          <p:cNvSpPr/>
          <p:nvPr/>
        </p:nvSpPr>
        <p:spPr>
          <a:xfrm>
            <a:off x="9450728" y="287070"/>
            <a:ext cx="2575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EVALUTION</a:t>
            </a: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1B0A7FCF-2C9C-44C6-AB61-A788DE0A1ABF}"/>
              </a:ext>
            </a:extLst>
          </p:cNvPr>
          <p:cNvSpPr/>
          <p:nvPr/>
        </p:nvSpPr>
        <p:spPr>
          <a:xfrm>
            <a:off x="2357604" y="943620"/>
            <a:ext cx="7476792" cy="1037039"/>
          </a:xfrm>
          <a:prstGeom prst="roundRect">
            <a:avLst>
              <a:gd name="adj" fmla="val 50000"/>
            </a:avLst>
          </a:prstGeom>
          <a:gradFill>
            <a:gsLst>
              <a:gs pos="26000">
                <a:srgbClr val="F6F8FC"/>
              </a:gs>
              <a:gs pos="32000">
                <a:schemeClr val="bg1"/>
              </a:gs>
              <a:gs pos="100000">
                <a:schemeClr val="bg1"/>
              </a:gs>
              <a:gs pos="5000">
                <a:schemeClr val="accent6">
                  <a:lumMod val="40000"/>
                  <a:lumOff val="60000"/>
                </a:schemeClr>
              </a:gs>
              <a:gs pos="54862">
                <a:srgbClr val="FFFFFF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choose the correct words and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854050-BE39-480F-9DA3-9A355D7E790D}"/>
              </a:ext>
            </a:extLst>
          </p:cNvPr>
          <p:cNvGrpSpPr/>
          <p:nvPr/>
        </p:nvGrpSpPr>
        <p:grpSpPr>
          <a:xfrm>
            <a:off x="1831685" y="1156148"/>
            <a:ext cx="856577" cy="932307"/>
            <a:chOff x="1040572" y="1085205"/>
            <a:chExt cx="853566" cy="942039"/>
          </a:xfrm>
        </p:grpSpPr>
        <p:grpSp>
          <p:nvGrpSpPr>
            <p:cNvPr id="43" name="组合 37">
              <a:extLst>
                <a:ext uri="{FF2B5EF4-FFF2-40B4-BE49-F238E27FC236}">
                  <a16:creationId xmlns:a16="http://schemas.microsoft.com/office/drawing/2014/main" id="{FD00BD80-DA23-4B88-BE0C-0C76091DFB44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52" name="组合 9">
                <a:extLst>
                  <a:ext uri="{FF2B5EF4-FFF2-40B4-BE49-F238E27FC236}">
                    <a16:creationId xmlns:a16="http://schemas.microsoft.com/office/drawing/2014/main" id="{DC25DC80-5C28-4184-ADC3-F263678BDD64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8" name="同心圆 10">
                  <a:extLst>
                    <a:ext uri="{FF2B5EF4-FFF2-40B4-BE49-F238E27FC236}">
                      <a16:creationId xmlns:a16="http://schemas.microsoft.com/office/drawing/2014/main" id="{9DA6DBCF-3526-440B-83BC-6C9AA2D01188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椭圆 11">
                  <a:extLst>
                    <a:ext uri="{FF2B5EF4-FFF2-40B4-BE49-F238E27FC236}">
                      <a16:creationId xmlns:a16="http://schemas.microsoft.com/office/drawing/2014/main" id="{7CCCD7E1-406A-40C3-8D57-591494A9B478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椭圆 14">
                <a:extLst>
                  <a:ext uri="{FF2B5EF4-FFF2-40B4-BE49-F238E27FC236}">
                    <a16:creationId xmlns:a16="http://schemas.microsoft.com/office/drawing/2014/main" id="{821DB0EF-E26C-47A1-9A79-535EE7DB343D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6A0FE6F4-ACF3-4894-AF42-C747AF55E9EB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椭圆 17">
                <a:extLst>
                  <a:ext uri="{FF2B5EF4-FFF2-40B4-BE49-F238E27FC236}">
                    <a16:creationId xmlns:a16="http://schemas.microsoft.com/office/drawing/2014/main" id="{73E06AF6-AD56-40A2-9F74-93923D6DFB4C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椭圆 18">
                <a:extLst>
                  <a:ext uri="{FF2B5EF4-FFF2-40B4-BE49-F238E27FC236}">
                    <a16:creationId xmlns:a16="http://schemas.microsoft.com/office/drawing/2014/main" id="{B5A7B2BE-0E26-44EF-9114-773FF2B43482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椭圆 20">
                <a:extLst>
                  <a:ext uri="{FF2B5EF4-FFF2-40B4-BE49-F238E27FC236}">
                    <a16:creationId xmlns:a16="http://schemas.microsoft.com/office/drawing/2014/main" id="{7A81FD2D-5076-4A72-B3A4-148E369090AE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F1A8433-9FF2-450E-861A-E465C802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E2701B-E3E6-45CC-8D60-69296A7EB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45982"/>
              </p:ext>
            </p:extLst>
          </p:nvPr>
        </p:nvGraphicFramePr>
        <p:xfrm>
          <a:off x="2173120" y="2426487"/>
          <a:ext cx="812799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8915842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77360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05708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7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6418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A77CC3-852E-4BD6-B4E8-EAC1DE0DC414}"/>
              </a:ext>
            </a:extLst>
          </p:cNvPr>
          <p:cNvSpPr txBox="1"/>
          <p:nvPr/>
        </p:nvSpPr>
        <p:spPr>
          <a:xfrm>
            <a:off x="3310069" y="3429000"/>
            <a:ext cx="557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Reshma is a garment___________.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040010-4FFB-465C-9945-0EB326B0C2CD}"/>
              </a:ext>
            </a:extLst>
          </p:cNvPr>
          <p:cNvSpPr txBox="1"/>
          <p:nvPr/>
        </p:nvSpPr>
        <p:spPr>
          <a:xfrm>
            <a:off x="3310069" y="3798332"/>
            <a:ext cx="557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Reshma go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to___________on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B4AE6E-986E-4D14-B517-10A5D1B735A7}"/>
              </a:ext>
            </a:extLst>
          </p:cNvPr>
          <p:cNvSpPr txBox="1"/>
          <p:nvPr/>
        </p:nvSpPr>
        <p:spPr>
          <a:xfrm>
            <a:off x="3310069" y="4156495"/>
            <a:ext cx="557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Reshma likes to go to___________.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064CEE-FE9D-4F49-B8A6-A33664A097D7}"/>
              </a:ext>
            </a:extLst>
          </p:cNvPr>
          <p:cNvSpPr txBox="1"/>
          <p:nvPr/>
        </p:nvSpPr>
        <p:spPr>
          <a:xfrm>
            <a:off x="3310069" y="4536996"/>
            <a:ext cx="557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Reshma father was a___________.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29930B-F1ED-4E67-B066-111305F61736}"/>
              </a:ext>
            </a:extLst>
          </p:cNvPr>
          <p:cNvSpPr txBox="1"/>
          <p:nvPr/>
        </p:nvSpPr>
        <p:spPr>
          <a:xfrm>
            <a:off x="3310069" y="4917497"/>
            <a:ext cx="614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Bulbul is a ___________ brother of Reshma.</a:t>
            </a:r>
          </a:p>
        </p:txBody>
      </p:sp>
      <p:sp>
        <p:nvSpPr>
          <p:cNvPr id="51" name="圆角矩形 9">
            <a:extLst>
              <a:ext uri="{FF2B5EF4-FFF2-40B4-BE49-F238E27FC236}">
                <a16:creationId xmlns:a16="http://schemas.microsoft.com/office/drawing/2014/main" id="{FA90F211-AFA2-4FC6-899F-21AA2193D446}"/>
              </a:ext>
            </a:extLst>
          </p:cNvPr>
          <p:cNvSpPr/>
          <p:nvPr/>
        </p:nvSpPr>
        <p:spPr>
          <a:xfrm>
            <a:off x="1831685" y="2150844"/>
            <a:ext cx="9068926" cy="3597651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5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9AAF1B4-4053-4F5D-9BBA-E90E2E91C4F7}"/>
              </a:ext>
            </a:extLst>
          </p:cNvPr>
          <p:cNvGrpSpPr/>
          <p:nvPr/>
        </p:nvGrpSpPr>
        <p:grpSpPr>
          <a:xfrm>
            <a:off x="3209586" y="601340"/>
            <a:ext cx="1620957" cy="1392550"/>
            <a:chOff x="4152238" y="1100867"/>
            <a:chExt cx="1331536" cy="1305163"/>
          </a:xfrm>
          <a:solidFill>
            <a:srgbClr val="99FF99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21EE90-63CD-4552-854B-CF1478C584C3}"/>
                </a:ext>
              </a:extLst>
            </p:cNvPr>
            <p:cNvGrpSpPr/>
            <p:nvPr/>
          </p:nvGrpSpPr>
          <p:grpSpPr>
            <a:xfrm>
              <a:off x="4152238" y="1100867"/>
              <a:ext cx="934743" cy="1305163"/>
              <a:chOff x="4152238" y="1100867"/>
              <a:chExt cx="934743" cy="1305163"/>
            </a:xfrm>
            <a:grpFill/>
          </p:grpSpPr>
          <p:sp>
            <p:nvSpPr>
              <p:cNvPr id="25" name="Block Arc 24">
                <a:extLst>
                  <a:ext uri="{FF2B5EF4-FFF2-40B4-BE49-F238E27FC236}">
                    <a16:creationId xmlns:a16="http://schemas.microsoft.com/office/drawing/2014/main" id="{0DCE3C5D-0679-474A-9CE4-A72BBD59FFE5}"/>
                  </a:ext>
                </a:extLst>
              </p:cNvPr>
              <p:cNvSpPr/>
              <p:nvPr/>
            </p:nvSpPr>
            <p:spPr>
              <a:xfrm>
                <a:off x="4152238" y="1100867"/>
                <a:ext cx="934743" cy="914400"/>
              </a:xfrm>
              <a:prstGeom prst="blockArc">
                <a:avLst>
                  <a:gd name="adj1" fmla="val 10800000"/>
                  <a:gd name="adj2" fmla="val 21446914"/>
                  <a:gd name="adj3" fmla="val 440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29C5FD-041E-4013-86A1-AD3A07201B74}"/>
                  </a:ext>
                </a:extLst>
              </p:cNvPr>
              <p:cNvSpPr/>
              <p:nvPr/>
            </p:nvSpPr>
            <p:spPr>
              <a:xfrm>
                <a:off x="4152238" y="1491630"/>
                <a:ext cx="45719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F7C0E52F-9F91-4335-8461-38B958713292}"/>
                </a:ext>
              </a:extLst>
            </p:cNvPr>
            <p:cNvSpPr/>
            <p:nvPr/>
          </p:nvSpPr>
          <p:spPr>
            <a:xfrm flipH="1">
              <a:off x="4650422" y="1542044"/>
              <a:ext cx="833352" cy="148382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0E738-649A-4365-BC56-E476D795F2B9}"/>
              </a:ext>
            </a:extLst>
          </p:cNvPr>
          <p:cNvGrpSpPr/>
          <p:nvPr/>
        </p:nvGrpSpPr>
        <p:grpSpPr>
          <a:xfrm flipH="1">
            <a:off x="6567984" y="3441526"/>
            <a:ext cx="1572558" cy="1481789"/>
            <a:chOff x="4152238" y="1100867"/>
            <a:chExt cx="1331536" cy="1305163"/>
          </a:xfrm>
          <a:solidFill>
            <a:srgbClr val="8BE1FF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D00C51D-AE4F-4B9B-9F37-6D21D0279973}"/>
                </a:ext>
              </a:extLst>
            </p:cNvPr>
            <p:cNvGrpSpPr/>
            <p:nvPr/>
          </p:nvGrpSpPr>
          <p:grpSpPr>
            <a:xfrm>
              <a:off x="4152238" y="1100867"/>
              <a:ext cx="934743" cy="1305163"/>
              <a:chOff x="4152238" y="1100867"/>
              <a:chExt cx="934743" cy="1305163"/>
            </a:xfrm>
            <a:grpFill/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33C4C35E-8815-4D53-B178-E5C7B932B735}"/>
                  </a:ext>
                </a:extLst>
              </p:cNvPr>
              <p:cNvSpPr/>
              <p:nvPr/>
            </p:nvSpPr>
            <p:spPr>
              <a:xfrm>
                <a:off x="4152238" y="1100867"/>
                <a:ext cx="934743" cy="914400"/>
              </a:xfrm>
              <a:prstGeom prst="blockArc">
                <a:avLst>
                  <a:gd name="adj1" fmla="val 10800000"/>
                  <a:gd name="adj2" fmla="val 21446914"/>
                  <a:gd name="adj3" fmla="val 440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F7C1C3C-091D-4290-9C5A-198F7F45FCE3}"/>
                  </a:ext>
                </a:extLst>
              </p:cNvPr>
              <p:cNvSpPr/>
              <p:nvPr/>
            </p:nvSpPr>
            <p:spPr>
              <a:xfrm>
                <a:off x="4152238" y="1491630"/>
                <a:ext cx="45719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62D2EC7C-2172-41F5-B7D0-500895B2F584}"/>
                </a:ext>
              </a:extLst>
            </p:cNvPr>
            <p:cNvSpPr/>
            <p:nvPr/>
          </p:nvSpPr>
          <p:spPr>
            <a:xfrm flipH="1">
              <a:off x="4650422" y="1542044"/>
              <a:ext cx="833352" cy="148382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C35A767-FA8D-4BBE-9AF1-B39650C04690}"/>
              </a:ext>
            </a:extLst>
          </p:cNvPr>
          <p:cNvSpPr txBox="1"/>
          <p:nvPr/>
        </p:nvSpPr>
        <p:spPr>
          <a:xfrm>
            <a:off x="2926924" y="1055915"/>
            <a:ext cx="4647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JAKIR HOSSAIN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BADERA GOVT.PRIMARY SCHOOL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TARAIL,KISHOREGANJ.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MOBAIL:01719341643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EMAIL:jakir5959@gmail.com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70598-2529-46D4-AF4B-EF49B50F7E51}"/>
              </a:ext>
            </a:extLst>
          </p:cNvPr>
          <p:cNvSpPr txBox="1"/>
          <p:nvPr/>
        </p:nvSpPr>
        <p:spPr>
          <a:xfrm>
            <a:off x="3767927" y="4193330"/>
            <a:ext cx="4584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 FOR TODAY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UNIT:40, LESSON: 3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GARMENT WORKER’S DAY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ACTIVITY-B. PAGE NO:81)  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MINUTES.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24.09.2019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AE3A5D-7D31-4FAA-BAA0-F029D6242317}"/>
              </a:ext>
            </a:extLst>
          </p:cNvPr>
          <p:cNvGrpSpPr/>
          <p:nvPr/>
        </p:nvGrpSpPr>
        <p:grpSpPr>
          <a:xfrm>
            <a:off x="1592700" y="1183144"/>
            <a:ext cx="1780786" cy="1728192"/>
            <a:chOff x="198926" y="843558"/>
            <a:chExt cx="1564762" cy="151216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83DF50EC-829F-45F5-AA40-44308520E8B6}"/>
                </a:ext>
              </a:extLst>
            </p:cNvPr>
            <p:cNvSpPr/>
            <p:nvPr/>
          </p:nvSpPr>
          <p:spPr>
            <a:xfrm>
              <a:off x="198926" y="843558"/>
              <a:ext cx="1564762" cy="1512168"/>
            </a:xfrm>
            <a:prstGeom prst="ellipse">
              <a:avLst/>
            </a:prstGeom>
            <a:solidFill>
              <a:srgbClr val="99FF99"/>
            </a:soli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9A9CCE-84EC-41F5-8B65-E227E81E1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" t="3338" r="6569" b="8266"/>
            <a:stretch>
              <a:fillRect/>
            </a:stretch>
          </p:blipFill>
          <p:spPr>
            <a:xfrm>
              <a:off x="360437" y="999884"/>
              <a:ext cx="1259235" cy="1224985"/>
            </a:xfrm>
            <a:custGeom>
              <a:avLst/>
              <a:gdLst>
                <a:gd name="connsiteX0" fmla="*/ 1556510 w 3113020"/>
                <a:gd name="connsiteY0" fmla="*/ 0 h 3028350"/>
                <a:gd name="connsiteX1" fmla="*/ 3113020 w 3113020"/>
                <a:gd name="connsiteY1" fmla="*/ 1514175 h 3028350"/>
                <a:gd name="connsiteX2" fmla="*/ 1556510 w 3113020"/>
                <a:gd name="connsiteY2" fmla="*/ 3028350 h 3028350"/>
                <a:gd name="connsiteX3" fmla="*/ 0 w 3113020"/>
                <a:gd name="connsiteY3" fmla="*/ 1514175 h 3028350"/>
                <a:gd name="connsiteX4" fmla="*/ 1556510 w 3113020"/>
                <a:gd name="connsiteY4" fmla="*/ 0 h 302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020" h="3028350">
                  <a:moveTo>
                    <a:pt x="1556510" y="0"/>
                  </a:moveTo>
                  <a:cubicBezTo>
                    <a:pt x="2416147" y="0"/>
                    <a:pt x="3113020" y="677919"/>
                    <a:pt x="3113020" y="1514175"/>
                  </a:cubicBezTo>
                  <a:cubicBezTo>
                    <a:pt x="3113020" y="2350431"/>
                    <a:pt x="2416147" y="3028350"/>
                    <a:pt x="1556510" y="3028350"/>
                  </a:cubicBezTo>
                  <a:cubicBezTo>
                    <a:pt x="696873" y="3028350"/>
                    <a:pt x="0" y="2350431"/>
                    <a:pt x="0" y="1514175"/>
                  </a:cubicBezTo>
                  <a:cubicBezTo>
                    <a:pt x="0" y="677919"/>
                    <a:pt x="696873" y="0"/>
                    <a:pt x="1556510" y="0"/>
                  </a:cubicBezTo>
                  <a:close/>
                </a:path>
              </a:pathLst>
            </a:custGeom>
            <a:grpFill/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MH_Other_10">
            <a:extLst>
              <a:ext uri="{FF2B5EF4-FFF2-40B4-BE49-F238E27FC236}">
                <a16:creationId xmlns:a16="http://schemas.microsoft.com/office/drawing/2014/main" id="{5120C0E2-2D13-47AC-B822-644A4DB2A4BA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19070" y="6131847"/>
            <a:ext cx="257741" cy="257741"/>
          </a:xfrm>
          <a:prstGeom prst="ellipse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MH_Other_10">
            <a:extLst>
              <a:ext uri="{FF2B5EF4-FFF2-40B4-BE49-F238E27FC236}">
                <a16:creationId xmlns:a16="http://schemas.microsoft.com/office/drawing/2014/main" id="{4A7D95A1-4C26-4281-B89A-130070F3BBE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18678" y="5736874"/>
            <a:ext cx="377359" cy="377359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MH_Other_10">
            <a:extLst>
              <a:ext uri="{FF2B5EF4-FFF2-40B4-BE49-F238E27FC236}">
                <a16:creationId xmlns:a16="http://schemas.microsoft.com/office/drawing/2014/main" id="{56791E93-71FD-440B-8EB0-8F51BD7C03A6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47940" y="6600259"/>
            <a:ext cx="257741" cy="257741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MH_Other_1">
            <a:extLst>
              <a:ext uri="{FF2B5EF4-FFF2-40B4-BE49-F238E27FC236}">
                <a16:creationId xmlns:a16="http://schemas.microsoft.com/office/drawing/2014/main" id="{E438FEB5-F17B-4339-B427-D34CF99963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0868" y="6520622"/>
            <a:ext cx="218726" cy="21081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905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75000"/>
                  </a:srgbClr>
                </a:gs>
              </a:gsLst>
              <a:lin ang="2700000" scaled="1"/>
            </a:gradFill>
            <a:prstDash val="solid"/>
            <a:miter lim="800000"/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EE15ED-AE24-4CB9-BE0E-2969E0456279}"/>
              </a:ext>
            </a:extLst>
          </p:cNvPr>
          <p:cNvSpPr/>
          <p:nvPr/>
        </p:nvSpPr>
        <p:spPr>
          <a:xfrm>
            <a:off x="9733938" y="254015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组合 9">
            <a:extLst>
              <a:ext uri="{FF2B5EF4-FFF2-40B4-BE49-F238E27FC236}">
                <a16:creationId xmlns:a16="http://schemas.microsoft.com/office/drawing/2014/main" id="{7D21CB83-BD1E-4F1A-8A23-9DF2C6FB1838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10">
              <a:extLst>
                <a:ext uri="{FF2B5EF4-FFF2-40B4-BE49-F238E27FC236}">
                  <a16:creationId xmlns:a16="http://schemas.microsoft.com/office/drawing/2014/main" id="{8D902C28-D534-4EA1-B234-E81A5A33E799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34" name="椭圆 11">
              <a:extLst>
                <a:ext uri="{FF2B5EF4-FFF2-40B4-BE49-F238E27FC236}">
                  <a16:creationId xmlns:a16="http://schemas.microsoft.com/office/drawing/2014/main" id="{0042FCFC-3B41-4DB2-BD7F-0C351B31893B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8602A01-606C-4B6C-91BB-E691093DBF71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F7E971-133D-4BC4-8302-A1C97904FD45}"/>
              </a:ext>
            </a:extLst>
          </p:cNvPr>
          <p:cNvGrpSpPr/>
          <p:nvPr/>
        </p:nvGrpSpPr>
        <p:grpSpPr>
          <a:xfrm>
            <a:off x="7956951" y="3928117"/>
            <a:ext cx="1935156" cy="1826008"/>
            <a:chOff x="7956951" y="3928117"/>
            <a:chExt cx="1935156" cy="182600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椭圆 14">
              <a:extLst>
                <a:ext uri="{FF2B5EF4-FFF2-40B4-BE49-F238E27FC236}">
                  <a16:creationId xmlns:a16="http://schemas.microsoft.com/office/drawing/2014/main" id="{6F013C3B-8771-4183-BED0-75DA5313F456}"/>
                </a:ext>
              </a:extLst>
            </p:cNvPr>
            <p:cNvSpPr/>
            <p:nvPr/>
          </p:nvSpPr>
          <p:spPr>
            <a:xfrm flipH="1">
              <a:off x="7956951" y="3928117"/>
              <a:ext cx="1935156" cy="1826008"/>
            </a:xfrm>
            <a:prstGeom prst="ellipse">
              <a:avLst/>
            </a:prstGeom>
            <a:solidFill>
              <a:srgbClr val="8BE1FF"/>
            </a:soli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717262C-B472-40AB-96C7-4C4C30336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3256" t="2625" r="8283" b="2631"/>
            <a:stretch>
              <a:fillRect/>
            </a:stretch>
          </p:blipFill>
          <p:spPr>
            <a:xfrm>
              <a:off x="8140542" y="4112169"/>
              <a:ext cx="1593396" cy="1481870"/>
            </a:xfrm>
            <a:custGeom>
              <a:avLst/>
              <a:gdLst>
                <a:gd name="connsiteX0" fmla="*/ 2078201 w 4156402"/>
                <a:gd name="connsiteY0" fmla="*/ 0 h 3865486"/>
                <a:gd name="connsiteX1" fmla="*/ 4156402 w 4156402"/>
                <a:gd name="connsiteY1" fmla="*/ 1932743 h 3865486"/>
                <a:gd name="connsiteX2" fmla="*/ 2078201 w 4156402"/>
                <a:gd name="connsiteY2" fmla="*/ 3865486 h 3865486"/>
                <a:gd name="connsiteX3" fmla="*/ 0 w 4156402"/>
                <a:gd name="connsiteY3" fmla="*/ 1932743 h 3865486"/>
                <a:gd name="connsiteX4" fmla="*/ 2078201 w 4156402"/>
                <a:gd name="connsiteY4" fmla="*/ 0 h 386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402" h="3865486">
                  <a:moveTo>
                    <a:pt x="2078201" y="0"/>
                  </a:moveTo>
                  <a:cubicBezTo>
                    <a:pt x="3225960" y="0"/>
                    <a:pt x="4156402" y="865319"/>
                    <a:pt x="4156402" y="1932743"/>
                  </a:cubicBezTo>
                  <a:cubicBezTo>
                    <a:pt x="4156402" y="3000167"/>
                    <a:pt x="3225960" y="3865486"/>
                    <a:pt x="2078201" y="3865486"/>
                  </a:cubicBezTo>
                  <a:cubicBezTo>
                    <a:pt x="930442" y="3865486"/>
                    <a:pt x="0" y="3000167"/>
                    <a:pt x="0" y="1932743"/>
                  </a:cubicBezTo>
                  <a:cubicBezTo>
                    <a:pt x="0" y="865319"/>
                    <a:pt x="930442" y="0"/>
                    <a:pt x="2078201" y="0"/>
                  </a:cubicBezTo>
                  <a:close/>
                </a:path>
              </a:pathLst>
            </a:custGeom>
            <a:grpFill/>
            <a:ln w="76200">
              <a:solidFill>
                <a:srgbClr val="2E8892"/>
              </a:solidFill>
            </a:ln>
            <a:effectLst>
              <a:innerShdw blurRad="114300">
                <a:prstClr val="black"/>
              </a:innerShdw>
            </a:effectLst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17D504-B2DB-4B6C-988B-6EDC812C7E47}"/>
              </a:ext>
            </a:extLst>
          </p:cNvPr>
          <p:cNvCxnSpPr>
            <a:cxnSpLocks/>
          </p:cNvCxnSpPr>
          <p:nvPr/>
        </p:nvCxnSpPr>
        <p:spPr>
          <a:xfrm flipV="1">
            <a:off x="2353454" y="3281599"/>
            <a:ext cx="7218163" cy="5566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B32E2DE-C468-428D-B2B4-941B2F044B01}"/>
              </a:ext>
            </a:extLst>
          </p:cNvPr>
          <p:cNvSpPr/>
          <p:nvPr/>
        </p:nvSpPr>
        <p:spPr>
          <a:xfrm>
            <a:off x="2053651" y="3191659"/>
            <a:ext cx="299803" cy="305343"/>
          </a:xfrm>
          <a:prstGeom prst="ellipse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C3C7135-1E7A-4E1C-8618-D3D931604769}"/>
              </a:ext>
            </a:extLst>
          </p:cNvPr>
          <p:cNvSpPr/>
          <p:nvPr/>
        </p:nvSpPr>
        <p:spPr>
          <a:xfrm>
            <a:off x="9421715" y="3126781"/>
            <a:ext cx="299803" cy="305343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9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</a:t>
            </a:r>
            <a:endParaRPr lang="zh-CN" altLang="en-US" sz="2400" b="1" dirty="0">
              <a:solidFill>
                <a:srgbClr val="009897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5B2F2-CD3D-4075-979C-DFA34BE7ABCD}"/>
              </a:ext>
            </a:extLst>
          </p:cNvPr>
          <p:cNvSpPr/>
          <p:nvPr/>
        </p:nvSpPr>
        <p:spPr>
          <a:xfrm>
            <a:off x="9450728" y="287070"/>
            <a:ext cx="2575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EVALUTION</a:t>
            </a: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1B0A7FCF-2C9C-44C6-AB61-A788DE0A1ABF}"/>
              </a:ext>
            </a:extLst>
          </p:cNvPr>
          <p:cNvSpPr/>
          <p:nvPr/>
        </p:nvSpPr>
        <p:spPr>
          <a:xfrm>
            <a:off x="2357604" y="1340658"/>
            <a:ext cx="7476792" cy="1037039"/>
          </a:xfrm>
          <a:prstGeom prst="roundRect">
            <a:avLst>
              <a:gd name="adj" fmla="val 50000"/>
            </a:avLst>
          </a:prstGeom>
          <a:gradFill>
            <a:gsLst>
              <a:gs pos="26000">
                <a:srgbClr val="F6F8FC"/>
              </a:gs>
              <a:gs pos="32000">
                <a:schemeClr val="bg1"/>
              </a:gs>
              <a:gs pos="100000">
                <a:schemeClr val="bg1"/>
              </a:gs>
              <a:gs pos="5000">
                <a:schemeClr val="accent6">
                  <a:lumMod val="40000"/>
                  <a:lumOff val="60000"/>
                </a:schemeClr>
              </a:gs>
              <a:gs pos="54862">
                <a:srgbClr val="FFFFFF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read the statements and say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true or false.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854050-BE39-480F-9DA3-9A355D7E790D}"/>
              </a:ext>
            </a:extLst>
          </p:cNvPr>
          <p:cNvGrpSpPr/>
          <p:nvPr/>
        </p:nvGrpSpPr>
        <p:grpSpPr>
          <a:xfrm>
            <a:off x="1831685" y="1553186"/>
            <a:ext cx="856577" cy="932307"/>
            <a:chOff x="1040572" y="1085205"/>
            <a:chExt cx="853566" cy="942039"/>
          </a:xfrm>
        </p:grpSpPr>
        <p:grpSp>
          <p:nvGrpSpPr>
            <p:cNvPr id="43" name="组合 37">
              <a:extLst>
                <a:ext uri="{FF2B5EF4-FFF2-40B4-BE49-F238E27FC236}">
                  <a16:creationId xmlns:a16="http://schemas.microsoft.com/office/drawing/2014/main" id="{FD00BD80-DA23-4B88-BE0C-0C76091DFB44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52" name="组合 9">
                <a:extLst>
                  <a:ext uri="{FF2B5EF4-FFF2-40B4-BE49-F238E27FC236}">
                    <a16:creationId xmlns:a16="http://schemas.microsoft.com/office/drawing/2014/main" id="{DC25DC80-5C28-4184-ADC3-F263678BDD64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8" name="同心圆 10">
                  <a:extLst>
                    <a:ext uri="{FF2B5EF4-FFF2-40B4-BE49-F238E27FC236}">
                      <a16:creationId xmlns:a16="http://schemas.microsoft.com/office/drawing/2014/main" id="{9DA6DBCF-3526-440B-83BC-6C9AA2D01188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椭圆 11">
                  <a:extLst>
                    <a:ext uri="{FF2B5EF4-FFF2-40B4-BE49-F238E27FC236}">
                      <a16:creationId xmlns:a16="http://schemas.microsoft.com/office/drawing/2014/main" id="{7CCCD7E1-406A-40C3-8D57-591494A9B478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椭圆 14">
                <a:extLst>
                  <a:ext uri="{FF2B5EF4-FFF2-40B4-BE49-F238E27FC236}">
                    <a16:creationId xmlns:a16="http://schemas.microsoft.com/office/drawing/2014/main" id="{821DB0EF-E26C-47A1-9A79-535EE7DB343D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椭圆 16">
                <a:extLst>
                  <a:ext uri="{FF2B5EF4-FFF2-40B4-BE49-F238E27FC236}">
                    <a16:creationId xmlns:a16="http://schemas.microsoft.com/office/drawing/2014/main" id="{6A0FE6F4-ACF3-4894-AF42-C747AF55E9EB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椭圆 17">
                <a:extLst>
                  <a:ext uri="{FF2B5EF4-FFF2-40B4-BE49-F238E27FC236}">
                    <a16:creationId xmlns:a16="http://schemas.microsoft.com/office/drawing/2014/main" id="{73E06AF6-AD56-40A2-9F74-93923D6DFB4C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椭圆 18">
                <a:extLst>
                  <a:ext uri="{FF2B5EF4-FFF2-40B4-BE49-F238E27FC236}">
                    <a16:creationId xmlns:a16="http://schemas.microsoft.com/office/drawing/2014/main" id="{B5A7B2BE-0E26-44EF-9114-773FF2B43482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椭圆 20">
                <a:extLst>
                  <a:ext uri="{FF2B5EF4-FFF2-40B4-BE49-F238E27FC236}">
                    <a16:creationId xmlns:a16="http://schemas.microsoft.com/office/drawing/2014/main" id="{7A81FD2D-5076-4A72-B3A4-148E369090AE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F1A8433-9FF2-450E-861A-E465C802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1" name="圆角矩形 9">
            <a:extLst>
              <a:ext uri="{FF2B5EF4-FFF2-40B4-BE49-F238E27FC236}">
                <a16:creationId xmlns:a16="http://schemas.microsoft.com/office/drawing/2014/main" id="{FA90F211-AFA2-4FC6-899F-21AA2193D446}"/>
              </a:ext>
            </a:extLst>
          </p:cNvPr>
          <p:cNvSpPr/>
          <p:nvPr/>
        </p:nvSpPr>
        <p:spPr>
          <a:xfrm>
            <a:off x="1067100" y="2608043"/>
            <a:ext cx="10326805" cy="2844170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037EE4-8756-4B17-87C6-3535AD0C3E7A}"/>
              </a:ext>
            </a:extLst>
          </p:cNvPr>
          <p:cNvSpPr/>
          <p:nvPr/>
        </p:nvSpPr>
        <p:spPr>
          <a:xfrm>
            <a:off x="1612145" y="2978866"/>
            <a:ext cx="97095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garment factory is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Reshma’s house.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 uncle Ratan helped the family.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 father worked as a bus driver.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came to Dhaka eight years ago.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6F8FC"/>
            </a:gs>
            <a:gs pos="32000">
              <a:schemeClr val="bg1"/>
            </a:gs>
            <a:gs pos="78000">
              <a:schemeClr val="bg1"/>
            </a:gs>
            <a:gs pos="0">
              <a:srgbClr val="99FF99"/>
            </a:gs>
            <a:gs pos="54862">
              <a:srgbClr val="FFFFFF"/>
            </a:gs>
            <a:gs pos="100000">
              <a:srgbClr val="8BE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745A604-949D-4A38-A929-85650ACBDD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5968" b="20703"/>
          <a:stretch/>
        </p:blipFill>
        <p:spPr>
          <a:xfrm flipH="1">
            <a:off x="2130079" y="1514051"/>
            <a:ext cx="857638" cy="722716"/>
          </a:xfrm>
          <a:custGeom>
            <a:avLst/>
            <a:gdLst>
              <a:gd name="connsiteX0" fmla="*/ 715197 w 857638"/>
              <a:gd name="connsiteY0" fmla="*/ 0 h 722716"/>
              <a:gd name="connsiteX1" fmla="*/ 199204 w 857638"/>
              <a:gd name="connsiteY1" fmla="*/ 0 h 722716"/>
              <a:gd name="connsiteX2" fmla="*/ 133911 w 857638"/>
              <a:gd name="connsiteY2" fmla="*/ 53872 h 722716"/>
              <a:gd name="connsiteX3" fmla="*/ 0 w 857638"/>
              <a:gd name="connsiteY3" fmla="*/ 377161 h 722716"/>
              <a:gd name="connsiteX4" fmla="*/ 133911 w 857638"/>
              <a:gd name="connsiteY4" fmla="*/ 700450 h 722716"/>
              <a:gd name="connsiteX5" fmla="*/ 160897 w 857638"/>
              <a:gd name="connsiteY5" fmla="*/ 722716 h 722716"/>
              <a:gd name="connsiteX6" fmla="*/ 753503 w 857638"/>
              <a:gd name="connsiteY6" fmla="*/ 722716 h 722716"/>
              <a:gd name="connsiteX7" fmla="*/ 780490 w 857638"/>
              <a:gd name="connsiteY7" fmla="*/ 700450 h 722716"/>
              <a:gd name="connsiteX8" fmla="*/ 836318 w 857638"/>
              <a:gd name="connsiteY8" fmla="*/ 632786 h 722716"/>
              <a:gd name="connsiteX9" fmla="*/ 857638 w 857638"/>
              <a:gd name="connsiteY9" fmla="*/ 593506 h 722716"/>
              <a:gd name="connsiteX10" fmla="*/ 857638 w 857638"/>
              <a:gd name="connsiteY10" fmla="*/ 160816 h 722716"/>
              <a:gd name="connsiteX11" fmla="*/ 836318 w 857638"/>
              <a:gd name="connsiteY11" fmla="*/ 121536 h 722716"/>
              <a:gd name="connsiteX12" fmla="*/ 780490 w 857638"/>
              <a:gd name="connsiteY12" fmla="*/ 53872 h 72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638" h="722716">
                <a:moveTo>
                  <a:pt x="715197" y="0"/>
                </a:moveTo>
                <a:lnTo>
                  <a:pt x="199204" y="0"/>
                </a:lnTo>
                <a:lnTo>
                  <a:pt x="133911" y="53872"/>
                </a:lnTo>
                <a:cubicBezTo>
                  <a:pt x="51174" y="136609"/>
                  <a:pt x="0" y="250909"/>
                  <a:pt x="0" y="377161"/>
                </a:cubicBezTo>
                <a:cubicBezTo>
                  <a:pt x="0" y="503414"/>
                  <a:pt x="51174" y="617714"/>
                  <a:pt x="133911" y="700450"/>
                </a:cubicBezTo>
                <a:lnTo>
                  <a:pt x="160897" y="722716"/>
                </a:lnTo>
                <a:lnTo>
                  <a:pt x="753503" y="722716"/>
                </a:lnTo>
                <a:lnTo>
                  <a:pt x="780490" y="700450"/>
                </a:lnTo>
                <a:cubicBezTo>
                  <a:pt x="801174" y="679766"/>
                  <a:pt x="819885" y="657109"/>
                  <a:pt x="836318" y="632786"/>
                </a:cubicBezTo>
                <a:lnTo>
                  <a:pt x="857638" y="593506"/>
                </a:lnTo>
                <a:lnTo>
                  <a:pt x="857638" y="160816"/>
                </a:lnTo>
                <a:lnTo>
                  <a:pt x="836318" y="121536"/>
                </a:lnTo>
                <a:cubicBezTo>
                  <a:pt x="819885" y="97213"/>
                  <a:pt x="801174" y="74556"/>
                  <a:pt x="780490" y="53872"/>
                </a:cubicBezTo>
                <a:close/>
              </a:path>
            </a:pathLst>
          </a:custGeom>
        </p:spPr>
      </p:pic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934733AE-FEBE-44E2-9ABD-CEEDDF7C68A0}"/>
              </a:ext>
            </a:extLst>
          </p:cNvPr>
          <p:cNvSpPr/>
          <p:nvPr/>
        </p:nvSpPr>
        <p:spPr>
          <a:xfrm>
            <a:off x="2301917" y="3456890"/>
            <a:ext cx="7724274" cy="1129198"/>
          </a:xfrm>
          <a:prstGeom prst="roundRect">
            <a:avLst>
              <a:gd name="adj" fmla="val 0"/>
            </a:avLst>
          </a:prstGeom>
          <a:gradFill>
            <a:gsLst>
              <a:gs pos="19000">
                <a:srgbClr val="F6F8FC"/>
              </a:gs>
              <a:gs pos="32000">
                <a:schemeClr val="bg1"/>
              </a:gs>
              <a:gs pos="78000">
                <a:schemeClr val="bg1"/>
              </a:gs>
              <a:gs pos="0">
                <a:schemeClr val="bg1"/>
              </a:gs>
              <a:gs pos="54862">
                <a:srgbClr val="FFFFFF"/>
              </a:gs>
              <a:gs pos="100000">
                <a:srgbClr val="8BE1FF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write 5 sentences about Reshma.</a:t>
            </a: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FD6D10FA-B866-49BB-AC10-931AF21FE092}"/>
              </a:ext>
            </a:extLst>
          </p:cNvPr>
          <p:cNvSpPr/>
          <p:nvPr/>
        </p:nvSpPr>
        <p:spPr>
          <a:xfrm>
            <a:off x="4547267" y="2685491"/>
            <a:ext cx="2602270" cy="592854"/>
          </a:xfrm>
          <a:prstGeom prst="roundRect">
            <a:avLst>
              <a:gd name="adj" fmla="val 50000"/>
            </a:avLst>
          </a:prstGeom>
          <a:gradFill>
            <a:gsLst>
              <a:gs pos="19000">
                <a:srgbClr val="F6F8FC"/>
              </a:gs>
              <a:gs pos="32000">
                <a:schemeClr val="bg1"/>
              </a:gs>
              <a:gs pos="78000">
                <a:schemeClr val="bg1"/>
              </a:gs>
              <a:gs pos="0">
                <a:srgbClr val="99FF99"/>
              </a:gs>
              <a:gs pos="54862">
                <a:srgbClr val="FFFFFF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87E3E4-E480-4A5E-854C-8E67DEE98853}"/>
              </a:ext>
            </a:extLst>
          </p:cNvPr>
          <p:cNvSpPr/>
          <p:nvPr/>
        </p:nvSpPr>
        <p:spPr>
          <a:xfrm>
            <a:off x="9597372" y="285151"/>
            <a:ext cx="2104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675D59D1-CF64-4F50-AA46-A2CE37E3BBFB}"/>
              </a:ext>
            </a:extLst>
          </p:cNvPr>
          <p:cNvSpPr/>
          <p:nvPr/>
        </p:nvSpPr>
        <p:spPr>
          <a:xfrm>
            <a:off x="1993410" y="1350344"/>
            <a:ext cx="8205179" cy="3993605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879666-EC06-4106-A009-97CDA66107A4}"/>
              </a:ext>
            </a:extLst>
          </p:cNvPr>
          <p:cNvGrpSpPr/>
          <p:nvPr/>
        </p:nvGrpSpPr>
        <p:grpSpPr>
          <a:xfrm>
            <a:off x="3827527" y="2706690"/>
            <a:ext cx="724510" cy="640456"/>
            <a:chOff x="1040572" y="1085205"/>
            <a:chExt cx="1079515" cy="942039"/>
          </a:xfrm>
        </p:grpSpPr>
        <p:grpSp>
          <p:nvGrpSpPr>
            <p:cNvPr id="24" name="组合 37">
              <a:extLst>
                <a:ext uri="{FF2B5EF4-FFF2-40B4-BE49-F238E27FC236}">
                  <a16:creationId xmlns:a16="http://schemas.microsoft.com/office/drawing/2014/main" id="{156550B3-C6DD-411E-94E1-8E49C4538B4F}"/>
                </a:ext>
              </a:extLst>
            </p:cNvPr>
            <p:cNvGrpSpPr/>
            <p:nvPr/>
          </p:nvGrpSpPr>
          <p:grpSpPr>
            <a:xfrm>
              <a:off x="1040572" y="1085205"/>
              <a:ext cx="1079515" cy="942039"/>
              <a:chOff x="611560" y="1101872"/>
              <a:chExt cx="1436834" cy="1253854"/>
            </a:xfrm>
          </p:grpSpPr>
          <p:grpSp>
            <p:nvGrpSpPr>
              <p:cNvPr id="26" name="组合 9">
                <a:extLst>
                  <a:ext uri="{FF2B5EF4-FFF2-40B4-BE49-F238E27FC236}">
                    <a16:creationId xmlns:a16="http://schemas.microsoft.com/office/drawing/2014/main" id="{4EE40FB1-2E10-438D-A4EE-48958F0ED972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5" name="同心圆 10">
                  <a:extLst>
                    <a:ext uri="{FF2B5EF4-FFF2-40B4-BE49-F238E27FC236}">
                      <a16:creationId xmlns:a16="http://schemas.microsoft.com/office/drawing/2014/main" id="{C28D1E11-97AD-48F5-B320-D14637400AFD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36" name="椭圆 11">
                  <a:extLst>
                    <a:ext uri="{FF2B5EF4-FFF2-40B4-BE49-F238E27FC236}">
                      <a16:creationId xmlns:a16="http://schemas.microsoft.com/office/drawing/2014/main" id="{E5ABA96A-7120-4FEB-B17E-BA1BBFE2BF45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7" name="椭圆 13">
                <a:extLst>
                  <a:ext uri="{FF2B5EF4-FFF2-40B4-BE49-F238E27FC236}">
                    <a16:creationId xmlns:a16="http://schemas.microsoft.com/office/drawing/2014/main" id="{75E5E991-00C7-4FB2-86AB-CE686C13B5B3}"/>
                  </a:ext>
                </a:extLst>
              </p:cNvPr>
              <p:cNvSpPr/>
              <p:nvPr/>
            </p:nvSpPr>
            <p:spPr>
              <a:xfrm>
                <a:off x="1484237" y="2006998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28" name="椭圆 14">
                <a:extLst>
                  <a:ext uri="{FF2B5EF4-FFF2-40B4-BE49-F238E27FC236}">
                    <a16:creationId xmlns:a16="http://schemas.microsoft.com/office/drawing/2014/main" id="{79E4DC5F-DED1-4416-94CA-2763551D9516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29" name="椭圆 15">
                <a:extLst>
                  <a:ext uri="{FF2B5EF4-FFF2-40B4-BE49-F238E27FC236}">
                    <a16:creationId xmlns:a16="http://schemas.microsoft.com/office/drawing/2014/main" id="{FF600644-5F0B-4838-845D-B025A94CB4A8}"/>
                  </a:ext>
                </a:extLst>
              </p:cNvPr>
              <p:cNvSpPr/>
              <p:nvPr/>
            </p:nvSpPr>
            <p:spPr>
              <a:xfrm>
                <a:off x="1911005" y="1417679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0" name="椭圆 16">
                <a:extLst>
                  <a:ext uri="{FF2B5EF4-FFF2-40B4-BE49-F238E27FC236}">
                    <a16:creationId xmlns:a16="http://schemas.microsoft.com/office/drawing/2014/main" id="{B4546282-6071-42DB-A06F-54367FB5962A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1" name="椭圆 17">
                <a:extLst>
                  <a:ext uri="{FF2B5EF4-FFF2-40B4-BE49-F238E27FC236}">
                    <a16:creationId xmlns:a16="http://schemas.microsoft.com/office/drawing/2014/main" id="{16BA47C4-69DA-4598-8EE3-AC65284C9297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2" name="椭圆 18">
                <a:extLst>
                  <a:ext uri="{FF2B5EF4-FFF2-40B4-BE49-F238E27FC236}">
                    <a16:creationId xmlns:a16="http://schemas.microsoft.com/office/drawing/2014/main" id="{E682BAA2-76AA-4C50-940E-49A104C9EE34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3" name="椭圆 19">
                <a:extLst>
                  <a:ext uri="{FF2B5EF4-FFF2-40B4-BE49-F238E27FC236}">
                    <a16:creationId xmlns:a16="http://schemas.microsoft.com/office/drawing/2014/main" id="{D1D2766E-99EB-4FE4-A804-1F7D329F2A27}"/>
                  </a:ext>
                </a:extLst>
              </p:cNvPr>
              <p:cNvSpPr/>
              <p:nvPr/>
            </p:nvSpPr>
            <p:spPr>
              <a:xfrm>
                <a:off x="1708236" y="1718966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4" name="椭圆 20">
                <a:extLst>
                  <a:ext uri="{FF2B5EF4-FFF2-40B4-BE49-F238E27FC236}">
                    <a16:creationId xmlns:a16="http://schemas.microsoft.com/office/drawing/2014/main" id="{D152F321-EE29-431A-A73C-CC7B35F638DF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40F9751-A38D-4065-8AC2-27908DD63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6453" y="1100976"/>
              <a:ext cx="606839" cy="606341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1977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EDA50F5-C15E-430A-A7B7-6E217B07E2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3568" r="4546" b="4188"/>
          <a:stretch/>
        </p:blipFill>
        <p:spPr>
          <a:xfrm>
            <a:off x="4072565" y="3038135"/>
            <a:ext cx="4506892" cy="3385483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D4902D-F1F1-4285-9638-D83B7FCE213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29" y="900779"/>
            <a:ext cx="7073918" cy="2972215"/>
          </a:xfrm>
          <a:prstGeom prst="rect">
            <a:avLst/>
          </a:prstGeom>
        </p:spPr>
      </p:pic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739798-B187-4494-9D67-632462034CF2}"/>
              </a:ext>
            </a:extLst>
          </p:cNvPr>
          <p:cNvSpPr/>
          <p:nvPr/>
        </p:nvSpPr>
        <p:spPr>
          <a:xfrm>
            <a:off x="9788574" y="244733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F67954-36E6-426D-9D47-5F886641A6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195">
            <a:off x="343599" y="1222870"/>
            <a:ext cx="617654" cy="637307"/>
          </a:xfrm>
          <a:prstGeom prst="rect">
            <a:avLst/>
          </a:prstGeom>
        </p:spPr>
      </p:pic>
      <p:sp>
        <p:nvSpPr>
          <p:cNvPr id="24" name="圆角矩形 9">
            <a:extLst>
              <a:ext uri="{FF2B5EF4-FFF2-40B4-BE49-F238E27FC236}">
                <a16:creationId xmlns:a16="http://schemas.microsoft.com/office/drawing/2014/main" id="{7DAC78AD-8014-462E-9495-C3D36BCFFD15}"/>
              </a:ext>
            </a:extLst>
          </p:cNvPr>
          <p:cNvSpPr/>
          <p:nvPr/>
        </p:nvSpPr>
        <p:spPr>
          <a:xfrm>
            <a:off x="1873280" y="1035807"/>
            <a:ext cx="8790601" cy="5562421"/>
          </a:xfrm>
          <a:prstGeom prst="roundRect">
            <a:avLst>
              <a:gd name="adj" fmla="val 1541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5" name="矩形 3">
            <a:extLst>
              <a:ext uri="{FF2B5EF4-FFF2-40B4-BE49-F238E27FC236}">
                <a16:creationId xmlns:a16="http://schemas.microsoft.com/office/drawing/2014/main" id="{9EAD712E-0577-4E30-9EA8-3C61B319BEBE}"/>
              </a:ext>
            </a:extLst>
          </p:cNvPr>
          <p:cNvSpPr/>
          <p:nvPr/>
        </p:nvSpPr>
        <p:spPr>
          <a:xfrm rot="5400000">
            <a:off x="10862298" y="-413420"/>
            <a:ext cx="10658636" cy="7684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">
            <a:extLst>
              <a:ext uri="{FF2B5EF4-FFF2-40B4-BE49-F238E27FC236}">
                <a16:creationId xmlns:a16="http://schemas.microsoft.com/office/drawing/2014/main" id="{A78EA5E5-C36C-47BB-B627-FF16B3CF8871}"/>
              </a:ext>
            </a:extLst>
          </p:cNvPr>
          <p:cNvSpPr/>
          <p:nvPr/>
        </p:nvSpPr>
        <p:spPr>
          <a:xfrm rot="5400000">
            <a:off x="-9334557" y="-413421"/>
            <a:ext cx="10658636" cy="7684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57838D-7F86-4120-8909-D05C77325BE5}"/>
              </a:ext>
            </a:extLst>
          </p:cNvPr>
          <p:cNvSpPr txBox="1"/>
          <p:nvPr/>
        </p:nvSpPr>
        <p:spPr>
          <a:xfrm>
            <a:off x="2739759" y="1918598"/>
            <a:ext cx="7573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90211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50846 0.0145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71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52201 0.01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07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ounded Rectangle 10">
            <a:extLst>
              <a:ext uri="{FF2B5EF4-FFF2-40B4-BE49-F238E27FC236}">
                <a16:creationId xmlns:a16="http://schemas.microsoft.com/office/drawing/2014/main" id="{EAA52082-CB75-4475-BB36-41F41EC706DF}"/>
              </a:ext>
            </a:extLst>
          </p:cNvPr>
          <p:cNvSpPr/>
          <p:nvPr/>
        </p:nvSpPr>
        <p:spPr>
          <a:xfrm>
            <a:off x="2390921" y="2036644"/>
            <a:ext cx="4696280" cy="593392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students.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C15C3B-D63A-4A6D-9AF4-BA7E40789D8C}"/>
              </a:ext>
            </a:extLst>
          </p:cNvPr>
          <p:cNvSpPr/>
          <p:nvPr/>
        </p:nvSpPr>
        <p:spPr>
          <a:xfrm>
            <a:off x="9690450" y="238088"/>
            <a:ext cx="1981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</a:p>
        </p:txBody>
      </p:sp>
      <p:sp>
        <p:nvSpPr>
          <p:cNvPr id="82" name="Rounded Rectangle 10">
            <a:extLst>
              <a:ext uri="{FF2B5EF4-FFF2-40B4-BE49-F238E27FC236}">
                <a16:creationId xmlns:a16="http://schemas.microsoft.com/office/drawing/2014/main" id="{692829DB-9236-4524-9691-811678334AB2}"/>
              </a:ext>
            </a:extLst>
          </p:cNvPr>
          <p:cNvSpPr/>
          <p:nvPr/>
        </p:nvSpPr>
        <p:spPr>
          <a:xfrm>
            <a:off x="5022387" y="2715479"/>
            <a:ext cx="4556988" cy="593392"/>
          </a:xfrm>
          <a:prstGeom prst="roundRect">
            <a:avLst>
              <a:gd name="adj" fmla="val 50000"/>
            </a:avLst>
          </a:prstGeom>
          <a:solidFill>
            <a:srgbClr val="C5F0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teacher</a:t>
            </a:r>
          </a:p>
        </p:txBody>
      </p:sp>
      <p:sp>
        <p:nvSpPr>
          <p:cNvPr id="83" name="Rounded Rectangle 10">
            <a:extLst>
              <a:ext uri="{FF2B5EF4-FFF2-40B4-BE49-F238E27FC236}">
                <a16:creationId xmlns:a16="http://schemas.microsoft.com/office/drawing/2014/main" id="{99A90E23-B484-4BE1-9391-2681896FC199}"/>
              </a:ext>
            </a:extLst>
          </p:cNvPr>
          <p:cNvSpPr/>
          <p:nvPr/>
        </p:nvSpPr>
        <p:spPr>
          <a:xfrm>
            <a:off x="2390921" y="3377468"/>
            <a:ext cx="4696280" cy="593392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84" name="Rounded Rectangle 10">
            <a:extLst>
              <a:ext uri="{FF2B5EF4-FFF2-40B4-BE49-F238E27FC236}">
                <a16:creationId xmlns:a16="http://schemas.microsoft.com/office/drawing/2014/main" id="{67CE49A3-FA0D-41B4-B0D1-6952AEF5B13F}"/>
              </a:ext>
            </a:extLst>
          </p:cNvPr>
          <p:cNvSpPr/>
          <p:nvPr/>
        </p:nvSpPr>
        <p:spPr>
          <a:xfrm>
            <a:off x="5022387" y="4043777"/>
            <a:ext cx="4556988" cy="593392"/>
          </a:xfrm>
          <a:prstGeom prst="roundRect">
            <a:avLst>
              <a:gd name="adj" fmla="val 50000"/>
            </a:avLst>
          </a:prstGeom>
          <a:solidFill>
            <a:srgbClr val="C5F0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Fine. and you?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ounded Rectangle 10">
            <a:extLst>
              <a:ext uri="{FF2B5EF4-FFF2-40B4-BE49-F238E27FC236}">
                <a16:creationId xmlns:a16="http://schemas.microsoft.com/office/drawing/2014/main" id="{F5A4B537-EAE1-4FC9-BB07-0B3F29D6E026}"/>
              </a:ext>
            </a:extLst>
          </p:cNvPr>
          <p:cNvSpPr/>
          <p:nvPr/>
        </p:nvSpPr>
        <p:spPr>
          <a:xfrm>
            <a:off x="2390920" y="4704793"/>
            <a:ext cx="4696279" cy="593392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 thank you.</a:t>
            </a:r>
          </a:p>
        </p:txBody>
      </p:sp>
      <p:sp>
        <p:nvSpPr>
          <p:cNvPr id="86" name="Rounded Rectangle 10">
            <a:extLst>
              <a:ext uri="{FF2B5EF4-FFF2-40B4-BE49-F238E27FC236}">
                <a16:creationId xmlns:a16="http://schemas.microsoft.com/office/drawing/2014/main" id="{5C8B469C-B4D4-476C-95F7-2A55A5D753A6}"/>
              </a:ext>
            </a:extLst>
          </p:cNvPr>
          <p:cNvSpPr/>
          <p:nvPr/>
        </p:nvSpPr>
        <p:spPr>
          <a:xfrm>
            <a:off x="232438" y="2106852"/>
            <a:ext cx="1602551" cy="452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87" name="Rounded Rectangle 10">
            <a:extLst>
              <a:ext uri="{FF2B5EF4-FFF2-40B4-BE49-F238E27FC236}">
                <a16:creationId xmlns:a16="http://schemas.microsoft.com/office/drawing/2014/main" id="{94BDE69F-6C9D-4B68-AA93-188D296816E6}"/>
              </a:ext>
            </a:extLst>
          </p:cNvPr>
          <p:cNvSpPr/>
          <p:nvPr/>
        </p:nvSpPr>
        <p:spPr>
          <a:xfrm>
            <a:off x="10004487" y="2118504"/>
            <a:ext cx="1779805" cy="452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Student,s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60E2D9-1410-4098-B19A-7517E07AB163}"/>
              </a:ext>
            </a:extLst>
          </p:cNvPr>
          <p:cNvGrpSpPr/>
          <p:nvPr/>
        </p:nvGrpSpPr>
        <p:grpSpPr>
          <a:xfrm>
            <a:off x="9953585" y="1186636"/>
            <a:ext cx="969132" cy="910680"/>
            <a:chOff x="6998622" y="580721"/>
            <a:chExt cx="969132" cy="91068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FF6950C-8A0E-4D15-8673-F7D460600A69}"/>
                </a:ext>
              </a:extLst>
            </p:cNvPr>
            <p:cNvGrpSpPr/>
            <p:nvPr/>
          </p:nvGrpSpPr>
          <p:grpSpPr>
            <a:xfrm>
              <a:off x="7026324" y="580721"/>
              <a:ext cx="913730" cy="899740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0">
                <a:extLst>
                  <a:ext uri="{FF2B5EF4-FFF2-40B4-BE49-F238E27FC236}">
                    <a16:creationId xmlns:a16="http://schemas.microsoft.com/office/drawing/2014/main" id="{AECF2477-7141-40D5-84FC-F5D2FFE9E1CE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椭圆 11">
                <a:extLst>
                  <a:ext uri="{FF2B5EF4-FFF2-40B4-BE49-F238E27FC236}">
                    <a16:creationId xmlns:a16="http://schemas.microsoft.com/office/drawing/2014/main" id="{27169A1A-7B65-42C1-A121-A96E8C7F2FCE}"/>
                  </a:ext>
                </a:extLst>
              </p:cNvPr>
              <p:cNvSpPr/>
              <p:nvPr/>
            </p:nvSpPr>
            <p:spPr>
              <a:xfrm>
                <a:off x="392110" y="760410"/>
                <a:ext cx="3825873" cy="3825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5C48DE-B4DB-4244-B963-0225BA4E4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30"/>
            <a:stretch/>
          </p:blipFill>
          <p:spPr>
            <a:xfrm>
              <a:off x="6998622" y="580721"/>
              <a:ext cx="969132" cy="910680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7F59C6-0379-44D5-87E0-919218E5EB7C}"/>
              </a:ext>
            </a:extLst>
          </p:cNvPr>
          <p:cNvGrpSpPr/>
          <p:nvPr/>
        </p:nvGrpSpPr>
        <p:grpSpPr>
          <a:xfrm>
            <a:off x="1090037" y="1147736"/>
            <a:ext cx="913730" cy="910680"/>
            <a:chOff x="773646" y="1094458"/>
            <a:chExt cx="913730" cy="910680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0" name="组合 9">
              <a:extLst>
                <a:ext uri="{FF2B5EF4-FFF2-40B4-BE49-F238E27FC236}">
                  <a16:creationId xmlns:a16="http://schemas.microsoft.com/office/drawing/2014/main" id="{7017BADE-1162-47CC-922F-1ACADE988434}"/>
                </a:ext>
              </a:extLst>
            </p:cNvPr>
            <p:cNvGrpSpPr/>
            <p:nvPr/>
          </p:nvGrpSpPr>
          <p:grpSpPr>
            <a:xfrm>
              <a:off x="773646" y="1094458"/>
              <a:ext cx="913730" cy="910680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9" name="同心圆 10">
                <a:extLst>
                  <a:ext uri="{FF2B5EF4-FFF2-40B4-BE49-F238E27FC236}">
                    <a16:creationId xmlns:a16="http://schemas.microsoft.com/office/drawing/2014/main" id="{E5F6217A-9DD7-4A48-92E4-AD518A8AB163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椭圆 11">
                <a:extLst>
                  <a:ext uri="{FF2B5EF4-FFF2-40B4-BE49-F238E27FC236}">
                    <a16:creationId xmlns:a16="http://schemas.microsoft.com/office/drawing/2014/main" id="{F94CEF76-E56C-41B4-84DB-42C26D4FD9C7}"/>
                  </a:ext>
                </a:extLst>
              </p:cNvPr>
              <p:cNvSpPr/>
              <p:nvPr/>
            </p:nvSpPr>
            <p:spPr>
              <a:xfrm>
                <a:off x="392110" y="760410"/>
                <a:ext cx="3825873" cy="38258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226D16E-245F-4700-9ECD-EB74C80A7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848764" y="1162287"/>
              <a:ext cx="769435" cy="751419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88" name="组合 9">
            <a:extLst>
              <a:ext uri="{FF2B5EF4-FFF2-40B4-BE49-F238E27FC236}">
                <a16:creationId xmlns:a16="http://schemas.microsoft.com/office/drawing/2014/main" id="{567DC567-A643-404F-A890-FC4874F7591A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10">
              <a:extLst>
                <a:ext uri="{FF2B5EF4-FFF2-40B4-BE49-F238E27FC236}">
                  <a16:creationId xmlns:a16="http://schemas.microsoft.com/office/drawing/2014/main" id="{CC7671CC-4B69-4134-91B8-7E5D656891F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90" name="椭圆 11">
              <a:extLst>
                <a:ext uri="{FF2B5EF4-FFF2-40B4-BE49-F238E27FC236}">
                  <a16:creationId xmlns:a16="http://schemas.microsoft.com/office/drawing/2014/main" id="{A8EB98DB-64E8-40AE-ADF5-19F27EF9E8B2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3DE67781-CF73-4423-92DA-1A952DCE64C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9068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99FF99"/>
            </a:gs>
            <a:gs pos="32000">
              <a:schemeClr val="bg1"/>
            </a:gs>
            <a:gs pos="78000">
              <a:schemeClr val="bg1"/>
            </a:gs>
            <a:gs pos="0">
              <a:srgbClr val="99FF99"/>
            </a:gs>
            <a:gs pos="54862">
              <a:srgbClr val="FFFFFF"/>
            </a:gs>
            <a:gs pos="100000">
              <a:srgbClr val="8BE1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9">
            <a:extLst>
              <a:ext uri="{FF2B5EF4-FFF2-40B4-BE49-F238E27FC236}">
                <a16:creationId xmlns:a16="http://schemas.microsoft.com/office/drawing/2014/main" id="{B56820AF-59F4-4B51-9B2F-0EFAEC8884A4}"/>
              </a:ext>
            </a:extLst>
          </p:cNvPr>
          <p:cNvSpPr/>
          <p:nvPr/>
        </p:nvSpPr>
        <p:spPr>
          <a:xfrm>
            <a:off x="1624320" y="1171206"/>
            <a:ext cx="9171970" cy="5083512"/>
          </a:xfrm>
          <a:prstGeom prst="roundRect">
            <a:avLst>
              <a:gd name="adj" fmla="val 3096"/>
            </a:avLst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D0A65359-0298-44B9-8A6B-B8F2A52EB05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56B89EA8-3B18-41B5-AEC5-BB56EFE50B30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MH_Other_10">
            <a:extLst>
              <a:ext uri="{FF2B5EF4-FFF2-40B4-BE49-F238E27FC236}">
                <a16:creationId xmlns:a16="http://schemas.microsoft.com/office/drawing/2014/main" id="{46018940-617D-4BD5-90B6-985991DC38E0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MH_Other_10">
            <a:extLst>
              <a:ext uri="{FF2B5EF4-FFF2-40B4-BE49-F238E27FC236}">
                <a16:creationId xmlns:a16="http://schemas.microsoft.com/office/drawing/2014/main" id="{2B3504D4-71A3-432D-95F6-4BA52B30CBA9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C6BB81-51FD-4951-9BE7-36CFA639954A}"/>
              </a:ext>
            </a:extLst>
          </p:cNvPr>
          <p:cNvSpPr/>
          <p:nvPr/>
        </p:nvSpPr>
        <p:spPr>
          <a:xfrm>
            <a:off x="9568119" y="300718"/>
            <a:ext cx="2274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 VIDEO</a:t>
            </a:r>
          </a:p>
        </p:txBody>
      </p:sp>
      <p:grpSp>
        <p:nvGrpSpPr>
          <p:cNvPr id="35" name="组合 9">
            <a:extLst>
              <a:ext uri="{FF2B5EF4-FFF2-40B4-BE49-F238E27FC236}">
                <a16:creationId xmlns:a16="http://schemas.microsoft.com/office/drawing/2014/main" id="{11C1BBCB-EE47-4689-B533-325D7E2EF211}"/>
              </a:ext>
            </a:extLst>
          </p:cNvPr>
          <p:cNvGrpSpPr/>
          <p:nvPr/>
        </p:nvGrpSpPr>
        <p:grpSpPr>
          <a:xfrm>
            <a:off x="299504" y="244327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10">
              <a:extLst>
                <a:ext uri="{FF2B5EF4-FFF2-40B4-BE49-F238E27FC236}">
                  <a16:creationId xmlns:a16="http://schemas.microsoft.com/office/drawing/2014/main" id="{8AE3A9A9-40D0-42E2-A8FD-2206E00446B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37" name="椭圆 11">
              <a:extLst>
                <a:ext uri="{FF2B5EF4-FFF2-40B4-BE49-F238E27FC236}">
                  <a16:creationId xmlns:a16="http://schemas.microsoft.com/office/drawing/2014/main" id="{72C637CD-CC94-4D45-AF0D-CCBCA5652556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FDE213-AA60-4194-9E97-D927E650A0F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65D10E5-AAF7-4CF2-B4AB-BE68B7410FBC}"/>
              </a:ext>
            </a:extLst>
          </p:cNvPr>
          <p:cNvSpPr/>
          <p:nvPr/>
        </p:nvSpPr>
        <p:spPr>
          <a:xfrm>
            <a:off x="1806201" y="1984053"/>
            <a:ext cx="7357002" cy="693914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Dear students’ let us watch a video.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C31FF4-3672-4A86-BA9B-D742A2E014CB}"/>
              </a:ext>
            </a:extLst>
          </p:cNvPr>
          <p:cNvSpPr/>
          <p:nvPr/>
        </p:nvSpPr>
        <p:spPr>
          <a:xfrm>
            <a:off x="4215263" y="3343630"/>
            <a:ext cx="3140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https://youtu.be/8QSC_9c6qCQ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B296A43-A139-4E4D-95C7-D043130AE4C2}"/>
              </a:ext>
            </a:extLst>
          </p:cNvPr>
          <p:cNvSpPr/>
          <p:nvPr/>
        </p:nvSpPr>
        <p:spPr>
          <a:xfrm>
            <a:off x="3008770" y="4420051"/>
            <a:ext cx="7357002" cy="693913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about the video with the students.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7C5261-98A2-4947-BD18-9B0092334B9A}"/>
              </a:ext>
            </a:extLst>
          </p:cNvPr>
          <p:cNvGrpSpPr/>
          <p:nvPr/>
        </p:nvGrpSpPr>
        <p:grpSpPr>
          <a:xfrm>
            <a:off x="9952540" y="4027306"/>
            <a:ext cx="1435017" cy="1380837"/>
            <a:chOff x="664661" y="753135"/>
            <a:chExt cx="1182919" cy="1180034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5" name="组合 11">
              <a:extLst>
                <a:ext uri="{FF2B5EF4-FFF2-40B4-BE49-F238E27FC236}">
                  <a16:creationId xmlns:a16="http://schemas.microsoft.com/office/drawing/2014/main" id="{2AE99945-D64B-4AAB-B3A1-7BFFBEE4D5A1}"/>
                </a:ext>
              </a:extLst>
            </p:cNvPr>
            <p:cNvGrpSpPr/>
            <p:nvPr/>
          </p:nvGrpSpPr>
          <p:grpSpPr>
            <a:xfrm>
              <a:off x="664661" y="753135"/>
              <a:ext cx="1182919" cy="1180034"/>
              <a:chOff x="-1426404" y="1087766"/>
              <a:chExt cx="1574465" cy="1570625"/>
            </a:xfrm>
            <a:grpFill/>
          </p:grpSpPr>
          <p:sp>
            <p:nvSpPr>
              <p:cNvPr id="17" name="MH_Other_1">
                <a:extLst>
                  <a:ext uri="{FF2B5EF4-FFF2-40B4-BE49-F238E27FC236}">
                    <a16:creationId xmlns:a16="http://schemas.microsoft.com/office/drawing/2014/main" id="{C77D79B9-E5FF-4D80-B4D3-E2682BFB0A28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-1426404" y="1087766"/>
                <a:ext cx="1574465" cy="1570625"/>
              </a:xfrm>
              <a:prstGeom prst="ellipse">
                <a:avLst/>
              </a:prstGeom>
              <a:solidFill>
                <a:srgbClr val="C5F0FF"/>
              </a:solidFill>
              <a:ln w="19050" cap="flat" cmpd="sng" algn="ctr">
                <a:gradFill flip="none" rotWithShape="1">
                  <a:gsLst>
                    <a:gs pos="0">
                      <a:srgbClr val="BE309C">
                        <a:lumMod val="5000"/>
                        <a:lumOff val="95000"/>
                      </a:srgbClr>
                    </a:gs>
                    <a:gs pos="100000">
                      <a:srgbClr val="A5A5A5">
                        <a:lumMod val="75000"/>
                      </a:srgbClr>
                    </a:gs>
                  </a:gsLst>
                  <a:lin ang="2700000" scaled="1"/>
                </a:gradFill>
                <a:prstDash val="solid"/>
                <a:miter lim="800000"/>
              </a:ln>
              <a:effectLst>
                <a:outerShdw blurRad="889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b="1" kern="0">
                  <a:solidFill>
                    <a:prstClr val="white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18" name="MH_Other_6">
                <a:extLst>
                  <a:ext uri="{FF2B5EF4-FFF2-40B4-BE49-F238E27FC236}">
                    <a16:creationId xmlns:a16="http://schemas.microsoft.com/office/drawing/2014/main" id="{9BB2D932-B0F7-4CEB-8E01-FC370EB3EF95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-1231329" y="1267140"/>
                <a:ext cx="1184313" cy="1184313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>
                <a:innerShdw blurRad="25400" dist="114300" dir="135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/>
                <a:endParaRPr lang="zh-CN" altLang="en-US" sz="6000" kern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784840-311D-463C-8EE7-7FEC82281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24" y="898254"/>
              <a:ext cx="889792" cy="8897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297320-30CC-4866-BC5B-2F574AE89187}"/>
              </a:ext>
            </a:extLst>
          </p:cNvPr>
          <p:cNvGrpSpPr/>
          <p:nvPr/>
        </p:nvGrpSpPr>
        <p:grpSpPr>
          <a:xfrm>
            <a:off x="809875" y="1640058"/>
            <a:ext cx="1435017" cy="1399887"/>
            <a:chOff x="3553758" y="1781111"/>
            <a:chExt cx="1435017" cy="1399887"/>
          </a:xfrm>
          <a:noFill/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694D11-A051-4422-8AC7-31FF5220E75A}"/>
                </a:ext>
              </a:extLst>
            </p:cNvPr>
            <p:cNvSpPr/>
            <p:nvPr/>
          </p:nvSpPr>
          <p:spPr>
            <a:xfrm flipH="1">
              <a:off x="3553758" y="1781111"/>
              <a:ext cx="1435017" cy="1399887"/>
            </a:xfrm>
            <a:prstGeom prst="ellipse">
              <a:avLst/>
            </a:prstGeom>
            <a:grpFill/>
            <a:ln w="12700" cap="flat" cmpd="sng">
              <a:solidFill>
                <a:schemeClr val="lt1">
                  <a:alpha val="100000"/>
                </a:schemeClr>
              </a:solidFill>
              <a:prstDash val="solid"/>
              <a:miter/>
            </a:ln>
          </p:spPr>
          <p:txBody>
            <a:bodyPr vert="horz" lIns="91440" tIns="45720" rIns="91440" bIns="45720" anchor="ctr"/>
            <a:lstStyle>
              <a:lvl1pPr marL="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1pPr>
              <a:lvl2pPr marL="4572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2pPr>
              <a:lvl3pPr marL="9144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3pPr>
              <a:lvl4pPr marL="13716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4pPr>
              <a:lvl5pPr marL="1828800" indent="0" algn="l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baseline="0">
                  <a:solidFill>
                    <a:schemeClr val="dk1"/>
                  </a:solidFill>
                  <a:latin typeface="Calibri" pitchFamily="34" charset="0"/>
                  <a:ea typeface="宋体" pitchFamily="2" charset="-122"/>
                </a:defRPr>
              </a:lvl5pPr>
            </a:lstStyle>
            <a:p>
              <a:pPr lvl="0" indent="-34290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77EDBF0-C203-4FEA-B6BD-1342D2E69F07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645607" y="1883218"/>
              <a:ext cx="1224136" cy="119328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73F1F30-3709-4598-A181-D4C14B493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3789623" y="2030119"/>
              <a:ext cx="933982" cy="933219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34065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F5D04-38A9-4708-B0C8-CC4499343691}"/>
              </a:ext>
            </a:extLst>
          </p:cNvPr>
          <p:cNvSpPr/>
          <p:nvPr/>
        </p:nvSpPr>
        <p:spPr>
          <a:xfrm>
            <a:off x="9500953" y="357301"/>
            <a:ext cx="2385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BE…LESSON</a:t>
            </a:r>
          </a:p>
        </p:txBody>
      </p:sp>
      <p:sp>
        <p:nvSpPr>
          <p:cNvPr id="26" name="圆角矩形 9">
            <a:extLst>
              <a:ext uri="{FF2B5EF4-FFF2-40B4-BE49-F238E27FC236}">
                <a16:creationId xmlns:a16="http://schemas.microsoft.com/office/drawing/2014/main" id="{048C98F9-BEB7-4DA2-B88C-1D697DB2864B}"/>
              </a:ext>
            </a:extLst>
          </p:cNvPr>
          <p:cNvSpPr/>
          <p:nvPr/>
        </p:nvSpPr>
        <p:spPr>
          <a:xfrm>
            <a:off x="770248" y="989782"/>
            <a:ext cx="10852257" cy="5380029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0B499-E529-4A83-A172-45B697B67EE4}"/>
              </a:ext>
            </a:extLst>
          </p:cNvPr>
          <p:cNvSpPr txBox="1"/>
          <p:nvPr/>
        </p:nvSpPr>
        <p:spPr>
          <a:xfrm>
            <a:off x="1924117" y="1098367"/>
            <a:ext cx="9457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read the text silently in activity-A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6E3424-6B92-48D3-88BD-C82A1433CEDB}"/>
              </a:ext>
            </a:extLst>
          </p:cNvPr>
          <p:cNvGrpSpPr/>
          <p:nvPr/>
        </p:nvGrpSpPr>
        <p:grpSpPr>
          <a:xfrm>
            <a:off x="1195970" y="1326251"/>
            <a:ext cx="572477" cy="621450"/>
            <a:chOff x="1040572" y="1085205"/>
            <a:chExt cx="853566" cy="942039"/>
          </a:xfrm>
        </p:grpSpPr>
        <p:grpSp>
          <p:nvGrpSpPr>
            <p:cNvPr id="23" name="组合 37">
              <a:extLst>
                <a:ext uri="{FF2B5EF4-FFF2-40B4-BE49-F238E27FC236}">
                  <a16:creationId xmlns:a16="http://schemas.microsoft.com/office/drawing/2014/main" id="{819C0614-226B-4A10-9E07-8FA708379915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28" name="组合 9">
                <a:extLst>
                  <a:ext uri="{FF2B5EF4-FFF2-40B4-BE49-F238E27FC236}">
                    <a16:creationId xmlns:a16="http://schemas.microsoft.com/office/drawing/2014/main" id="{0AA7C3D4-7290-4757-B76C-A75579083503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4" name="同心圆 10">
                  <a:extLst>
                    <a:ext uri="{FF2B5EF4-FFF2-40B4-BE49-F238E27FC236}">
                      <a16:creationId xmlns:a16="http://schemas.microsoft.com/office/drawing/2014/main" id="{8A81B688-5C76-4F65-AE14-D4D0A3416D71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35" name="椭圆 11">
                  <a:extLst>
                    <a:ext uri="{FF2B5EF4-FFF2-40B4-BE49-F238E27FC236}">
                      <a16:creationId xmlns:a16="http://schemas.microsoft.com/office/drawing/2014/main" id="{CA1B63D0-E708-4253-B59D-02B8F22E0629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9" name="椭圆 14">
                <a:extLst>
                  <a:ext uri="{FF2B5EF4-FFF2-40B4-BE49-F238E27FC236}">
                    <a16:creationId xmlns:a16="http://schemas.microsoft.com/office/drawing/2014/main" id="{C4F6BDCB-0232-4BD9-8E2C-DD738CE97DBD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0" name="椭圆 16">
                <a:extLst>
                  <a:ext uri="{FF2B5EF4-FFF2-40B4-BE49-F238E27FC236}">
                    <a16:creationId xmlns:a16="http://schemas.microsoft.com/office/drawing/2014/main" id="{1DDF8620-188B-43AA-A49F-0376B9E6A2AF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1" name="椭圆 17">
                <a:extLst>
                  <a:ext uri="{FF2B5EF4-FFF2-40B4-BE49-F238E27FC236}">
                    <a16:creationId xmlns:a16="http://schemas.microsoft.com/office/drawing/2014/main" id="{7158A15A-914A-4554-9CAC-4141E5382BFE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2" name="椭圆 18">
                <a:extLst>
                  <a:ext uri="{FF2B5EF4-FFF2-40B4-BE49-F238E27FC236}">
                    <a16:creationId xmlns:a16="http://schemas.microsoft.com/office/drawing/2014/main" id="{16D173C0-91F5-4580-AEB7-144B6135BD1F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3" name="椭圆 20">
                <a:extLst>
                  <a:ext uri="{FF2B5EF4-FFF2-40B4-BE49-F238E27FC236}">
                    <a16:creationId xmlns:a16="http://schemas.microsoft.com/office/drawing/2014/main" id="{C7FC8629-90AF-40BD-8894-ED8B62AB7A57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CA28734-9F2E-49DD-BFDF-68273D5A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54AF4-8584-4C25-B0DD-EA8CBB3F8EA0}"/>
              </a:ext>
            </a:extLst>
          </p:cNvPr>
          <p:cNvSpPr/>
          <p:nvPr/>
        </p:nvSpPr>
        <p:spPr>
          <a:xfrm>
            <a:off x="939133" y="4192217"/>
            <a:ext cx="10623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Reshma is a garment worker in Dhaka. She’s 18 years old. Her family came to Dhaka from a village eight years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ago.There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 river erosion in her village. They lost their home. So the family came to Dhaka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Reshma’s father worked as a rickshaw driver, but he died in an accident. Reshma’s uncle Ratan helped the family. He found a small house for them 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Kalyanpur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C74B0C-CF7D-40A1-9C7D-2397FDBF3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81" y="1841727"/>
            <a:ext cx="4125254" cy="22034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70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F5D04-38A9-4708-B0C8-CC4499343691}"/>
              </a:ext>
            </a:extLst>
          </p:cNvPr>
          <p:cNvSpPr/>
          <p:nvPr/>
        </p:nvSpPr>
        <p:spPr>
          <a:xfrm>
            <a:off x="9500953" y="357301"/>
            <a:ext cx="2385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BE…LESSON</a:t>
            </a:r>
          </a:p>
        </p:txBody>
      </p:sp>
      <p:sp>
        <p:nvSpPr>
          <p:cNvPr id="26" name="圆角矩形 9">
            <a:extLst>
              <a:ext uri="{FF2B5EF4-FFF2-40B4-BE49-F238E27FC236}">
                <a16:creationId xmlns:a16="http://schemas.microsoft.com/office/drawing/2014/main" id="{048C98F9-BEB7-4DA2-B88C-1D697DB2864B}"/>
              </a:ext>
            </a:extLst>
          </p:cNvPr>
          <p:cNvSpPr/>
          <p:nvPr/>
        </p:nvSpPr>
        <p:spPr>
          <a:xfrm>
            <a:off x="770248" y="989782"/>
            <a:ext cx="10852257" cy="5380029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0B499-E529-4A83-A172-45B697B67EE4}"/>
              </a:ext>
            </a:extLst>
          </p:cNvPr>
          <p:cNvSpPr txBox="1"/>
          <p:nvPr/>
        </p:nvSpPr>
        <p:spPr>
          <a:xfrm>
            <a:off x="1924117" y="964654"/>
            <a:ext cx="9457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students’ read the text silently in activity-A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6E3424-6B92-48D3-88BD-C82A1433CEDB}"/>
              </a:ext>
            </a:extLst>
          </p:cNvPr>
          <p:cNvGrpSpPr/>
          <p:nvPr/>
        </p:nvGrpSpPr>
        <p:grpSpPr>
          <a:xfrm>
            <a:off x="1397370" y="1117114"/>
            <a:ext cx="572477" cy="621450"/>
            <a:chOff x="1040572" y="1085205"/>
            <a:chExt cx="853566" cy="942039"/>
          </a:xfrm>
        </p:grpSpPr>
        <p:grpSp>
          <p:nvGrpSpPr>
            <p:cNvPr id="23" name="组合 37">
              <a:extLst>
                <a:ext uri="{FF2B5EF4-FFF2-40B4-BE49-F238E27FC236}">
                  <a16:creationId xmlns:a16="http://schemas.microsoft.com/office/drawing/2014/main" id="{819C0614-226B-4A10-9E07-8FA708379915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28" name="组合 9">
                <a:extLst>
                  <a:ext uri="{FF2B5EF4-FFF2-40B4-BE49-F238E27FC236}">
                    <a16:creationId xmlns:a16="http://schemas.microsoft.com/office/drawing/2014/main" id="{0AA7C3D4-7290-4757-B76C-A75579083503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4" name="同心圆 10">
                  <a:extLst>
                    <a:ext uri="{FF2B5EF4-FFF2-40B4-BE49-F238E27FC236}">
                      <a16:creationId xmlns:a16="http://schemas.microsoft.com/office/drawing/2014/main" id="{8A81B688-5C76-4F65-AE14-D4D0A3416D71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35" name="椭圆 11">
                  <a:extLst>
                    <a:ext uri="{FF2B5EF4-FFF2-40B4-BE49-F238E27FC236}">
                      <a16:creationId xmlns:a16="http://schemas.microsoft.com/office/drawing/2014/main" id="{CA1B63D0-E708-4253-B59D-02B8F22E0629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9" name="椭圆 14">
                <a:extLst>
                  <a:ext uri="{FF2B5EF4-FFF2-40B4-BE49-F238E27FC236}">
                    <a16:creationId xmlns:a16="http://schemas.microsoft.com/office/drawing/2014/main" id="{C4F6BDCB-0232-4BD9-8E2C-DD738CE97DBD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0" name="椭圆 16">
                <a:extLst>
                  <a:ext uri="{FF2B5EF4-FFF2-40B4-BE49-F238E27FC236}">
                    <a16:creationId xmlns:a16="http://schemas.microsoft.com/office/drawing/2014/main" id="{1DDF8620-188B-43AA-A49F-0376B9E6A2AF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1" name="椭圆 17">
                <a:extLst>
                  <a:ext uri="{FF2B5EF4-FFF2-40B4-BE49-F238E27FC236}">
                    <a16:creationId xmlns:a16="http://schemas.microsoft.com/office/drawing/2014/main" id="{7158A15A-914A-4554-9CAC-4141E5382BFE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2" name="椭圆 18">
                <a:extLst>
                  <a:ext uri="{FF2B5EF4-FFF2-40B4-BE49-F238E27FC236}">
                    <a16:creationId xmlns:a16="http://schemas.microsoft.com/office/drawing/2014/main" id="{16D173C0-91F5-4580-AEB7-144B6135BD1F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33" name="椭圆 20">
                <a:extLst>
                  <a:ext uri="{FF2B5EF4-FFF2-40B4-BE49-F238E27FC236}">
                    <a16:creationId xmlns:a16="http://schemas.microsoft.com/office/drawing/2014/main" id="{C7FC8629-90AF-40BD-8894-ED8B62AB7A57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CA28734-9F2E-49DD-BFDF-68273D5A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6B0B3AE-14E6-4A99-B291-FD7FA9F10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99" y="1666098"/>
            <a:ext cx="2875141" cy="1690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52F730-C2F4-4AAA-AD24-2B58702ADAD8}"/>
              </a:ext>
            </a:extLst>
          </p:cNvPr>
          <p:cNvSpPr/>
          <p:nvPr/>
        </p:nvSpPr>
        <p:spPr>
          <a:xfrm>
            <a:off x="1067100" y="3361797"/>
            <a:ext cx="10452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took Reshma to a Garment factory in Mirpur. She works their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now.Her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younger brother Babul goes to school. He is in class 5. Her mother stitches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Kathas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at home and sells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them.The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garment factory is two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Reshma’s house. In the morning, she walks to work. Some of her friends go by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bus,rickshow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scooter.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Sheworks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8 a.m. to 4 p.m. Reshma likes to go to the cinema, but she doesn’t have much free time or money for this. She often works extra hours until 6 p.m. so she can make more money. Her family needs this money for food and other things.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00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06933" y="6215947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2F5D04-38A9-4708-B0C8-CC4499343691}"/>
              </a:ext>
            </a:extLst>
          </p:cNvPr>
          <p:cNvSpPr/>
          <p:nvPr/>
        </p:nvSpPr>
        <p:spPr>
          <a:xfrm>
            <a:off x="9500953" y="357301"/>
            <a:ext cx="2385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BE…LESSON</a:t>
            </a:r>
          </a:p>
        </p:txBody>
      </p:sp>
      <p:sp>
        <p:nvSpPr>
          <p:cNvPr id="26" name="圆角矩形 9">
            <a:extLst>
              <a:ext uri="{FF2B5EF4-FFF2-40B4-BE49-F238E27FC236}">
                <a16:creationId xmlns:a16="http://schemas.microsoft.com/office/drawing/2014/main" id="{048C98F9-BEB7-4DA2-B88C-1D697DB2864B}"/>
              </a:ext>
            </a:extLst>
          </p:cNvPr>
          <p:cNvSpPr/>
          <p:nvPr/>
        </p:nvSpPr>
        <p:spPr>
          <a:xfrm>
            <a:off x="347701" y="1166221"/>
            <a:ext cx="11496597" cy="4741284"/>
          </a:xfrm>
          <a:prstGeom prst="roundRect">
            <a:avLst>
              <a:gd name="adj" fmla="val 2623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8309CD8-919E-4F16-9A09-D2FC2C291324}"/>
              </a:ext>
            </a:extLst>
          </p:cNvPr>
          <p:cNvGrpSpPr/>
          <p:nvPr/>
        </p:nvGrpSpPr>
        <p:grpSpPr>
          <a:xfrm>
            <a:off x="1185849" y="2046483"/>
            <a:ext cx="572477" cy="621450"/>
            <a:chOff x="1040572" y="1085205"/>
            <a:chExt cx="853566" cy="942039"/>
          </a:xfrm>
        </p:grpSpPr>
        <p:grpSp>
          <p:nvGrpSpPr>
            <p:cNvPr id="83" name="组合 37">
              <a:extLst>
                <a:ext uri="{FF2B5EF4-FFF2-40B4-BE49-F238E27FC236}">
                  <a16:creationId xmlns:a16="http://schemas.microsoft.com/office/drawing/2014/main" id="{04E496D7-4547-4B18-86BA-EF389091A7CC}"/>
                </a:ext>
              </a:extLst>
            </p:cNvPr>
            <p:cNvGrpSpPr/>
            <p:nvPr/>
          </p:nvGrpSpPr>
          <p:grpSpPr>
            <a:xfrm>
              <a:off x="1040572" y="1085205"/>
              <a:ext cx="853566" cy="942039"/>
              <a:chOff x="611560" y="1101872"/>
              <a:chExt cx="1136096" cy="1253854"/>
            </a:xfrm>
          </p:grpSpPr>
          <p:grpSp>
            <p:nvGrpSpPr>
              <p:cNvPr id="85" name="组合 9">
                <a:extLst>
                  <a:ext uri="{FF2B5EF4-FFF2-40B4-BE49-F238E27FC236}">
                    <a16:creationId xmlns:a16="http://schemas.microsoft.com/office/drawing/2014/main" id="{F2720A17-979E-4BE2-90AC-E01EE624412E}"/>
                  </a:ext>
                </a:extLst>
              </p:cNvPr>
              <p:cNvGrpSpPr/>
              <p:nvPr/>
            </p:nvGrpSpPr>
            <p:grpSpPr>
              <a:xfrm>
                <a:off x="863000" y="1101872"/>
                <a:ext cx="884656" cy="884655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1" name="同心圆 10">
                  <a:extLst>
                    <a:ext uri="{FF2B5EF4-FFF2-40B4-BE49-F238E27FC236}">
                      <a16:creationId xmlns:a16="http://schemas.microsoft.com/office/drawing/2014/main" id="{0BFC1902-CEC8-458E-A42E-47D0CD32A0F0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ea typeface="微软雅黑" panose="020B0503020204020204" charset="-122"/>
                  </a:endParaRPr>
                </a:p>
              </p:txBody>
            </p:sp>
            <p:sp>
              <p:nvSpPr>
                <p:cNvPr id="92" name="椭圆 11">
                  <a:extLst>
                    <a:ext uri="{FF2B5EF4-FFF2-40B4-BE49-F238E27FC236}">
                      <a16:creationId xmlns:a16="http://schemas.microsoft.com/office/drawing/2014/main" id="{FF169A0A-BB15-41B3-A979-96EC1C4CA0F2}"/>
                    </a:ext>
                  </a:extLst>
                </p:cNvPr>
                <p:cNvSpPr/>
                <p:nvPr/>
              </p:nvSpPr>
              <p:spPr>
                <a:xfrm>
                  <a:off x="392110" y="760410"/>
                  <a:ext cx="3825873" cy="38258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86" name="椭圆 14">
                <a:extLst>
                  <a:ext uri="{FF2B5EF4-FFF2-40B4-BE49-F238E27FC236}">
                    <a16:creationId xmlns:a16="http://schemas.microsoft.com/office/drawing/2014/main" id="{964D95D1-05DD-4D95-8E2D-5304424DDEDF}"/>
                  </a:ext>
                </a:extLst>
              </p:cNvPr>
              <p:cNvSpPr/>
              <p:nvPr/>
            </p:nvSpPr>
            <p:spPr>
              <a:xfrm>
                <a:off x="1181837" y="2218337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7" name="椭圆 16">
                <a:extLst>
                  <a:ext uri="{FF2B5EF4-FFF2-40B4-BE49-F238E27FC236}">
                    <a16:creationId xmlns:a16="http://schemas.microsoft.com/office/drawing/2014/main" id="{FE97DF58-FE98-47FD-B27B-F54C9A0F030A}"/>
                  </a:ext>
                </a:extLst>
              </p:cNvPr>
              <p:cNvSpPr/>
              <p:nvPr/>
            </p:nvSpPr>
            <p:spPr>
              <a:xfrm>
                <a:off x="1064413" y="1993743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8" name="椭圆 17">
                <a:extLst>
                  <a:ext uri="{FF2B5EF4-FFF2-40B4-BE49-F238E27FC236}">
                    <a16:creationId xmlns:a16="http://schemas.microsoft.com/office/drawing/2014/main" id="{A1EDB245-2B3A-45F1-AA5B-CF40C8227B16}"/>
                  </a:ext>
                </a:extLst>
              </p:cNvPr>
              <p:cNvSpPr/>
              <p:nvPr/>
            </p:nvSpPr>
            <p:spPr>
              <a:xfrm>
                <a:off x="611560" y="1777719"/>
                <a:ext cx="274777" cy="274777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89" name="椭圆 18">
                <a:extLst>
                  <a:ext uri="{FF2B5EF4-FFF2-40B4-BE49-F238E27FC236}">
                    <a16:creationId xmlns:a16="http://schemas.microsoft.com/office/drawing/2014/main" id="{20E34801-92D2-487F-A145-6002B5B49D01}"/>
                  </a:ext>
                </a:extLst>
              </p:cNvPr>
              <p:cNvSpPr/>
              <p:nvPr/>
            </p:nvSpPr>
            <p:spPr>
              <a:xfrm>
                <a:off x="621488" y="1561695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  <p:sp>
            <p:nvSpPr>
              <p:cNvPr id="90" name="椭圆 20">
                <a:extLst>
                  <a:ext uri="{FF2B5EF4-FFF2-40B4-BE49-F238E27FC236}">
                    <a16:creationId xmlns:a16="http://schemas.microsoft.com/office/drawing/2014/main" id="{CED306C6-9E1F-46F5-B377-C6CA6BD58854}"/>
                  </a:ext>
                </a:extLst>
              </p:cNvPr>
              <p:cNvSpPr/>
              <p:nvPr/>
            </p:nvSpPr>
            <p:spPr>
              <a:xfrm>
                <a:off x="909520" y="2144386"/>
                <a:ext cx="137389" cy="137389"/>
              </a:xfrm>
              <a:prstGeom prst="ellipse">
                <a:avLst/>
              </a:prstGeom>
              <a:solidFill>
                <a:srgbClr val="009897"/>
              </a:solidFill>
              <a:ln>
                <a:noFill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6" tIns="45713" rIns="91426" bIns="45713" rtlCol="0" anchor="ctr"/>
              <a:lstStyle/>
              <a:p>
                <a:pPr algn="ctr"/>
                <a:endParaRPr lang="zh-CN" altLang="en-US">
                  <a:ea typeface="微软雅黑" panose="020B0503020204020204" charset="-122"/>
                </a:endParaRP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39481C53-B35F-4436-A21D-0D9DF38B1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4456" r="14927" b="4456"/>
            <a:stretch>
              <a:fillRect/>
            </a:stretch>
          </p:blipFill>
          <p:spPr>
            <a:xfrm>
              <a:off x="1250918" y="1117091"/>
              <a:ext cx="606838" cy="606342"/>
            </a:xfrm>
            <a:custGeom>
              <a:avLst/>
              <a:gdLst>
                <a:gd name="connsiteX0" fmla="*/ 1651595 w 3303190"/>
                <a:gd name="connsiteY0" fmla="*/ 0 h 3300494"/>
                <a:gd name="connsiteX1" fmla="*/ 3303190 w 3303190"/>
                <a:gd name="connsiteY1" fmla="*/ 1650247 h 3300494"/>
                <a:gd name="connsiteX2" fmla="*/ 1651595 w 3303190"/>
                <a:gd name="connsiteY2" fmla="*/ 3300494 h 3300494"/>
                <a:gd name="connsiteX3" fmla="*/ 0 w 3303190"/>
                <a:gd name="connsiteY3" fmla="*/ 1650247 h 3300494"/>
                <a:gd name="connsiteX4" fmla="*/ 1651595 w 3303190"/>
                <a:gd name="connsiteY4" fmla="*/ 0 h 330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190" h="3300494">
                  <a:moveTo>
                    <a:pt x="1651595" y="0"/>
                  </a:moveTo>
                  <a:cubicBezTo>
                    <a:pt x="2563746" y="0"/>
                    <a:pt x="3303190" y="738841"/>
                    <a:pt x="3303190" y="1650247"/>
                  </a:cubicBezTo>
                  <a:cubicBezTo>
                    <a:pt x="3303190" y="2561653"/>
                    <a:pt x="2563746" y="3300494"/>
                    <a:pt x="1651595" y="3300494"/>
                  </a:cubicBezTo>
                  <a:cubicBezTo>
                    <a:pt x="739444" y="3300494"/>
                    <a:pt x="0" y="2561653"/>
                    <a:pt x="0" y="1650247"/>
                  </a:cubicBezTo>
                  <a:cubicBezTo>
                    <a:pt x="0" y="738841"/>
                    <a:pt x="739444" y="0"/>
                    <a:pt x="1651595" y="0"/>
                  </a:cubicBezTo>
                  <a:close/>
                </a:path>
              </a:pathLst>
            </a:cu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2C6B10F-5447-4C9F-B298-48E937509CE1}"/>
              </a:ext>
            </a:extLst>
          </p:cNvPr>
          <p:cNvSpPr/>
          <p:nvPr/>
        </p:nvSpPr>
        <p:spPr>
          <a:xfrm>
            <a:off x="3248527" y="2824437"/>
            <a:ext cx="7884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is Reshma?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Who is Babul?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How old is Reshma?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Where does Reshma work?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5. What was Reshma’s father’s occupation?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67E9A38B-5468-41D8-8A76-241B5A05F2DF}"/>
              </a:ext>
            </a:extLst>
          </p:cNvPr>
          <p:cNvSpPr/>
          <p:nvPr/>
        </p:nvSpPr>
        <p:spPr>
          <a:xfrm>
            <a:off x="1756901" y="1571743"/>
            <a:ext cx="9516345" cy="1252694"/>
          </a:xfrm>
          <a:prstGeom prst="roundRect">
            <a:avLst>
              <a:gd name="adj" fmla="val 50000"/>
            </a:avLst>
          </a:prstGeom>
          <a:gradFill>
            <a:gsLst>
              <a:gs pos="26000">
                <a:srgbClr val="F6F8FC"/>
              </a:gs>
              <a:gs pos="32000">
                <a:schemeClr val="bg1"/>
              </a:gs>
              <a:gs pos="100000">
                <a:schemeClr val="bg1"/>
              </a:gs>
              <a:gs pos="5000">
                <a:schemeClr val="accent6">
                  <a:lumMod val="40000"/>
                  <a:lumOff val="60000"/>
                </a:schemeClr>
              </a:gs>
              <a:gs pos="54862">
                <a:srgbClr val="FFFFFF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Students’ read the following question silently and think what will answer</a:t>
            </a:r>
          </a:p>
        </p:txBody>
      </p:sp>
    </p:spTree>
    <p:extLst>
      <p:ext uri="{BB962C8B-B14F-4D97-AF65-F5344CB8AC3E}">
        <p14:creationId xmlns:p14="http://schemas.microsoft.com/office/powerpoint/2010/main" val="2834412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974982-5F96-460B-981D-CF15F827B3FF}"/>
              </a:ext>
            </a:extLst>
          </p:cNvPr>
          <p:cNvSpPr/>
          <p:nvPr/>
        </p:nvSpPr>
        <p:spPr>
          <a:xfrm>
            <a:off x="9526129" y="357301"/>
            <a:ext cx="2235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13F2F3-C31D-480A-A649-2C5C4E0FEBA6}"/>
              </a:ext>
            </a:extLst>
          </p:cNvPr>
          <p:cNvSpPr txBox="1"/>
          <p:nvPr/>
        </p:nvSpPr>
        <p:spPr>
          <a:xfrm>
            <a:off x="1793391" y="2045143"/>
            <a:ext cx="8420631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Ok! Dear students’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Todays lesson is…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C20B8-7330-4F34-B9A2-E734818B18FF}"/>
              </a:ext>
            </a:extLst>
          </p:cNvPr>
          <p:cNvSpPr txBox="1"/>
          <p:nvPr/>
        </p:nvSpPr>
        <p:spPr>
          <a:xfrm>
            <a:off x="1868603" y="3199020"/>
            <a:ext cx="8270209" cy="1446550"/>
          </a:xfrm>
          <a:prstGeom prst="rect">
            <a:avLst/>
          </a:prstGeom>
          <a:gradFill>
            <a:gsLst>
              <a:gs pos="19000">
                <a:srgbClr val="F6F8FC"/>
              </a:gs>
              <a:gs pos="32000">
                <a:schemeClr val="bg1"/>
              </a:gs>
              <a:gs pos="78000">
                <a:schemeClr val="bg1"/>
              </a:gs>
              <a:gs pos="0">
                <a:schemeClr val="bg1"/>
              </a:gs>
              <a:gs pos="54862">
                <a:srgbClr val="FFFFFF"/>
              </a:gs>
              <a:gs pos="100000">
                <a:srgbClr val="8BE1FF"/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 garment worker’s day’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(ACTIVITY-B)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E3EDC9-AF79-420D-80C8-3E0EBF165D31}"/>
              </a:ext>
            </a:extLst>
          </p:cNvPr>
          <p:cNvSpPr txBox="1"/>
          <p:nvPr/>
        </p:nvSpPr>
        <p:spPr>
          <a:xfrm>
            <a:off x="8774158" y="4783784"/>
            <a:ext cx="1235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Page no:81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9137C29-E4FA-4988-8927-C5DBCCA256F2}"/>
              </a:ext>
            </a:extLst>
          </p:cNvPr>
          <p:cNvSpPr/>
          <p:nvPr/>
        </p:nvSpPr>
        <p:spPr>
          <a:xfrm rot="5400000">
            <a:off x="5984150" y="2841515"/>
            <a:ext cx="247763" cy="3567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8080"/>
          </a:solidFill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indent="-34290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30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>
            <a:extLst>
              <a:ext uri="{FF2B5EF4-FFF2-40B4-BE49-F238E27FC236}">
                <a16:creationId xmlns:a16="http://schemas.microsoft.com/office/drawing/2014/main" id="{C0EA1809-B8EF-447F-830B-2E6B93006FC0}"/>
              </a:ext>
            </a:extLst>
          </p:cNvPr>
          <p:cNvGrpSpPr/>
          <p:nvPr/>
        </p:nvGrpSpPr>
        <p:grpSpPr>
          <a:xfrm>
            <a:off x="237945" y="209641"/>
            <a:ext cx="664655" cy="66465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0">
              <a:extLst>
                <a:ext uri="{FF2B5EF4-FFF2-40B4-BE49-F238E27FC236}">
                  <a16:creationId xmlns:a16="http://schemas.microsoft.com/office/drawing/2014/main" id="{C8F9F966-05E3-45B3-9B22-457B33966AD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4" name="椭圆 11">
              <a:extLst>
                <a:ext uri="{FF2B5EF4-FFF2-40B4-BE49-F238E27FC236}">
                  <a16:creationId xmlns:a16="http://schemas.microsoft.com/office/drawing/2014/main" id="{6B422E10-881F-4B40-B809-6F8C28AD9C75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70DE3A-DB2B-413A-AE2A-DACD84A73B0C}"/>
              </a:ext>
            </a:extLst>
          </p:cNvPr>
          <p:cNvSpPr/>
          <p:nvPr/>
        </p:nvSpPr>
        <p:spPr>
          <a:xfrm>
            <a:off x="282863" y="315570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09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MH_Other_10">
            <a:extLst>
              <a:ext uri="{FF2B5EF4-FFF2-40B4-BE49-F238E27FC236}">
                <a16:creationId xmlns:a16="http://schemas.microsoft.com/office/drawing/2014/main" id="{01BD042C-A224-4978-88B2-AD81110826D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067100" y="6423618"/>
            <a:ext cx="257741" cy="257741"/>
          </a:xfrm>
          <a:prstGeom prst="teardrop">
            <a:avLst/>
          </a:prstGeom>
          <a:solidFill>
            <a:srgbClr val="009897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MH_Other_10">
            <a:extLst>
              <a:ext uri="{FF2B5EF4-FFF2-40B4-BE49-F238E27FC236}">
                <a16:creationId xmlns:a16="http://schemas.microsoft.com/office/drawing/2014/main" id="{848F5C86-0C9E-4193-8A79-B0FA9DA44FA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4700" y="6345748"/>
            <a:ext cx="257741" cy="257741"/>
          </a:xfrm>
          <a:prstGeom prst="teardrop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MH_Other_10">
            <a:extLst>
              <a:ext uri="{FF2B5EF4-FFF2-40B4-BE49-F238E27FC236}">
                <a16:creationId xmlns:a16="http://schemas.microsoft.com/office/drawing/2014/main" id="{821B6571-080F-4873-95B2-DB32DD78150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6549" y="5955168"/>
            <a:ext cx="176041" cy="176041"/>
          </a:xfrm>
          <a:prstGeom prst="teardrop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MH_Other_10">
            <a:extLst>
              <a:ext uri="{FF2B5EF4-FFF2-40B4-BE49-F238E27FC236}">
                <a16:creationId xmlns:a16="http://schemas.microsoft.com/office/drawing/2014/main" id="{38652B2E-E708-4E08-9D08-401621048062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840" y="6570748"/>
            <a:ext cx="234311" cy="234311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sz="6000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33CB6-449A-46A1-A7F6-BAE97FA40657}"/>
              </a:ext>
            </a:extLst>
          </p:cNvPr>
          <p:cNvSpPr txBox="1"/>
          <p:nvPr/>
        </p:nvSpPr>
        <p:spPr>
          <a:xfrm>
            <a:off x="1644998" y="2449791"/>
            <a:ext cx="8829812" cy="2185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b="1" u="sng" dirty="0">
              <a:solidFill>
                <a:srgbClr val="2E88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5.1.1 Read silently with understanding paragraphs, stories and other text materials.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EF90D8-4240-4720-A7F1-E5EA86573F1F}"/>
              </a:ext>
            </a:extLst>
          </p:cNvPr>
          <p:cNvSpPr/>
          <p:nvPr/>
        </p:nvSpPr>
        <p:spPr>
          <a:xfrm>
            <a:off x="9465595" y="357301"/>
            <a:ext cx="2534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198674F0-A4AE-4210-9B55-7C97F2EA039D}"/>
              </a:ext>
            </a:extLst>
          </p:cNvPr>
          <p:cNvSpPr/>
          <p:nvPr/>
        </p:nvSpPr>
        <p:spPr>
          <a:xfrm>
            <a:off x="1540382" y="1588161"/>
            <a:ext cx="9039044" cy="630181"/>
          </a:xfrm>
          <a:prstGeom prst="roundRect">
            <a:avLst>
              <a:gd name="adj" fmla="val 50000"/>
            </a:avLst>
          </a:prstGeom>
          <a:gradFill>
            <a:gsLst>
              <a:gs pos="26000">
                <a:srgbClr val="F6F8FC"/>
              </a:gs>
              <a:gs pos="32000">
                <a:schemeClr val="bg1"/>
              </a:gs>
              <a:gs pos="100000">
                <a:schemeClr val="bg1"/>
              </a:gs>
              <a:gs pos="5000">
                <a:schemeClr val="accent6">
                  <a:lumMod val="40000"/>
                  <a:lumOff val="60000"/>
                </a:schemeClr>
              </a:gs>
              <a:gs pos="54862">
                <a:srgbClr val="FFFFFF"/>
              </a:gs>
            </a:gsLst>
            <a:lin ang="5400000" scaled="1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</a:t>
            </a:r>
          </a:p>
        </p:txBody>
      </p:sp>
    </p:spTree>
    <p:extLst>
      <p:ext uri="{BB962C8B-B14F-4D97-AF65-F5344CB8AC3E}">
        <p14:creationId xmlns:p14="http://schemas.microsoft.com/office/powerpoint/2010/main" val="40210803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106145507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1914</TotalTime>
  <Words>1096</Words>
  <Application>Microsoft Office PowerPoint</Application>
  <PresentationFormat>Widescreen</PresentationFormat>
  <Paragraphs>171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等线</vt:lpstr>
      <vt:lpstr>微软雅黑</vt:lpstr>
      <vt:lpstr>宋体</vt:lpstr>
      <vt:lpstr>Arial</vt:lpstr>
      <vt:lpstr>Bahnschrift Condensed</vt:lpstr>
      <vt:lpstr>Bahnschrift SemiBold SemiConden</vt:lpstr>
      <vt:lpstr>Bauhaus 93</vt:lpstr>
      <vt:lpstr>Blackadder ITC</vt:lpstr>
      <vt:lpstr>Calibri</vt:lpstr>
      <vt:lpstr>Calibri Light</vt:lpstr>
      <vt:lpstr>Cambria Math</vt:lpstr>
      <vt:lpstr>Edwardian Script ITC</vt:lpstr>
      <vt:lpstr>Times New Roman</vt:lpstr>
      <vt:lpstr>方正正中黑简体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jakir hossain</dc:creator>
  <cp:lastModifiedBy>jakir hossain</cp:lastModifiedBy>
  <cp:revision>429</cp:revision>
  <dcterms:created xsi:type="dcterms:W3CDTF">2019-09-12T18:17:59Z</dcterms:created>
  <dcterms:modified xsi:type="dcterms:W3CDTF">2019-09-27T10:14:11Z</dcterms:modified>
</cp:coreProperties>
</file>