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73" r:id="rId3"/>
    <p:sldId id="274" r:id="rId4"/>
    <p:sldId id="275" r:id="rId5"/>
    <p:sldId id="276" r:id="rId6"/>
    <p:sldId id="277" r:id="rId7"/>
    <p:sldId id="278" r:id="rId8"/>
    <p:sldId id="280" r:id="rId9"/>
    <p:sldId id="283" r:id="rId10"/>
    <p:sldId id="290" r:id="rId11"/>
    <p:sldId id="284" r:id="rId12"/>
    <p:sldId id="285" r:id="rId13"/>
    <p:sldId id="25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C4551-B45C-4D71-B3E1-80BEC3A628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5F187E-C088-4B3A-BCF5-0CA405FE3C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0BD556-4720-490A-B779-6AA436CB2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8D6B9-E737-49AA-B8B1-32FE8E33B9F1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F45A5B-6D1F-45B1-BFD0-E598D5BC8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7A3079-3E96-4042-B698-F8870366E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0DA2-EAB4-4E64-B45D-D61DFB0C2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26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48BE5-B13E-4669-86AD-9340F0553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CB3F3F-1062-414F-B2B0-7861C97B80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AC61B9-94F0-4369-8BB9-B7D2A6457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8D6B9-E737-49AA-B8B1-32FE8E33B9F1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E32427-4B35-479E-8E29-581E0431F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BE6591-A309-4537-8BEB-E135844B1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0DA2-EAB4-4E64-B45D-D61DFB0C2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669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E4CD4DA-DE83-40CD-8ECE-90730D273F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807140-2F2E-46CF-AD7E-0BE0B60905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6B84B9-01C3-41E9-8D49-9A0DC3B92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8D6B9-E737-49AA-B8B1-32FE8E33B9F1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89A1E6-BA53-433A-A87C-2488E18C7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BC3CA0-EB17-4C5A-B93A-0F7E98304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0DA2-EAB4-4E64-B45D-D61DFB0C2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984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C2D6F-AD62-41E8-8F5B-419AF4258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A7EAED-6227-4DB3-9689-CC023C474A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F52914-86BA-4C7F-A774-1AD8E2CF4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8D6B9-E737-49AA-B8B1-32FE8E33B9F1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81A688-80F2-4149-A678-BAB36148D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189397-8A21-4E03-BE92-22FA4C210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0DA2-EAB4-4E64-B45D-D61DFB0C2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094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82A64-F429-42AF-900D-C20D83592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44D8A0-0DAB-437E-A90E-53E858C247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23CFA3-A16B-46F4-8337-92D3BCFA0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8D6B9-E737-49AA-B8B1-32FE8E33B9F1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82DA48-7C71-493A-9737-ED5390CA8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0D211F-5FC2-4220-B45A-24D371242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0DA2-EAB4-4E64-B45D-D61DFB0C2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136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CF8CF-8BD2-499D-83F3-304DB15CC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82D0A7-5E71-4553-93E7-478C20A572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388AE5-77D5-42B4-82F7-5FAC3B0E54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1FB8D5-7C71-4CE1-BC04-8F9FFD15C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8D6B9-E737-49AA-B8B1-32FE8E33B9F1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79699B-B65B-41CC-8652-C4C46D416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2543FE-349E-47F0-848F-BA9FCCA6D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0DA2-EAB4-4E64-B45D-D61DFB0C2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5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750C8-D1B3-4BB8-B8A3-8B500B297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2198A1-1E16-49AA-B0E1-68F2D6F9FA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D4703B-4C70-4427-87B5-47F284CB33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0D3D00-F8DA-4A0B-AB99-1BAB20FCF9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E552F6-EDA6-40DF-AEC8-B938082BC0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1621FC-91CB-4B29-AE8E-07BDE9052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8D6B9-E737-49AA-B8B1-32FE8E33B9F1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2ACA9F-F2F4-4A50-82CE-EF7D49B81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954EF6-A747-4B12-AE11-6F09FFAFC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0DA2-EAB4-4E64-B45D-D61DFB0C2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764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6CB36-DBCD-4028-BEAC-07A883DEF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5907CD-804F-46CB-A8FC-DC67E3C55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8D6B9-E737-49AA-B8B1-32FE8E33B9F1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ECC2D7-C140-4382-AF46-A384187D4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DBDF26-71D5-4490-83F1-188203F73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0DA2-EAB4-4E64-B45D-D61DFB0C2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370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69BBFC-570C-4ABB-9CCC-BDE44C692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8D6B9-E737-49AA-B8B1-32FE8E33B9F1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A3B0ED-44E5-46EF-9270-8E4FD7FC7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670D22-BE91-4FC0-A51F-B565C1AB8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0DA2-EAB4-4E64-B45D-D61DFB0C2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970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85475-C256-4539-85B3-A79D1EA1D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B06DBE-4B43-4C54-B4D2-ACF63FFB9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E8CC63-363F-4DAE-A3D7-AADBA3A698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D1B473-6286-4599-A1C1-AE598DBE3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8D6B9-E737-49AA-B8B1-32FE8E33B9F1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AB17AE-9376-4F59-8220-D1A6076C8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62D63C-6FDD-4F19-9C0D-EEB39A02F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0DA2-EAB4-4E64-B45D-D61DFB0C2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062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B3C48-4896-431A-AE6A-3718CA23D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22DDC7-5D4D-4FE0-844D-76C1DC804F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BD25B7-066C-4688-AD61-0215BEFCCE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6C1D64-0490-48C8-BEB2-7BEC3356B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8D6B9-E737-49AA-B8B1-32FE8E33B9F1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0A68ED-683F-46D5-A4EC-94B2C8422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0EEA4E-BFE7-4055-B354-BF66BB652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0DA2-EAB4-4E64-B45D-D61DFB0C2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137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5BB9DA-9A30-4B50-BC9E-A523E29D3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FBDAF1-52D4-4FC3-B42A-9B5FC78164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9322A0-7C9D-4F5B-973A-19FDD9FD47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8D6B9-E737-49AA-B8B1-32FE8E33B9F1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0F8550-8D85-4FC0-A8A9-36DFE5E0FB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95526-4D4E-442D-A626-84F2DB7C01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D0DA2-EAB4-4E64-B45D-D61DFB0C2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178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1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064" y="2170176"/>
            <a:ext cx="11277600" cy="4322064"/>
          </a:xfrm>
          <a:prstGeom prst="rect">
            <a:avLst/>
          </a:prstGeom>
        </p:spPr>
      </p:pic>
      <p:sp>
        <p:nvSpPr>
          <p:cNvPr id="3" name="Double Wave 2"/>
          <p:cNvSpPr/>
          <p:nvPr/>
        </p:nvSpPr>
        <p:spPr>
          <a:xfrm>
            <a:off x="512064" y="109728"/>
            <a:ext cx="11277600" cy="1950720"/>
          </a:xfrm>
          <a:prstGeom prst="doubleWave">
            <a:avLst/>
          </a:prstGeom>
          <a:solidFill>
            <a:srgbClr val="FFFF00"/>
          </a:solidFill>
          <a:ln w="762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chemeClr val="tx1"/>
                </a:solidFill>
              </a:rPr>
              <a:t>Welcome</a:t>
            </a:r>
          </a:p>
        </p:txBody>
      </p:sp>
    </p:spTree>
    <p:extLst>
      <p:ext uri="{BB962C8B-B14F-4D97-AF65-F5344CB8AC3E}">
        <p14:creationId xmlns:p14="http://schemas.microsoft.com/office/powerpoint/2010/main" val="7902635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xplosion 1 2"/>
          <p:cNvSpPr/>
          <p:nvPr/>
        </p:nvSpPr>
        <p:spPr>
          <a:xfrm>
            <a:off x="2217420" y="-274320"/>
            <a:ext cx="8332470" cy="2868930"/>
          </a:xfrm>
          <a:prstGeom prst="irregularSeal1">
            <a:avLst/>
          </a:prstGeom>
          <a:solidFill>
            <a:srgbClr val="FFFF00"/>
          </a:solidFill>
          <a:ln w="76200">
            <a:solidFill>
              <a:srgbClr val="7030A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solidFill>
                  <a:schemeClr val="tx1"/>
                </a:solidFill>
              </a:rPr>
              <a:t>Group work</a:t>
            </a:r>
          </a:p>
        </p:txBody>
      </p:sp>
      <p:sp>
        <p:nvSpPr>
          <p:cNvPr id="2" name="Rectangle: Rounded Corners 1"/>
          <p:cNvSpPr/>
          <p:nvPr/>
        </p:nvSpPr>
        <p:spPr>
          <a:xfrm>
            <a:off x="226612" y="2320290"/>
            <a:ext cx="5785567" cy="4343400"/>
          </a:xfrm>
          <a:prstGeom prst="roundRect">
            <a:avLst/>
          </a:prstGeom>
          <a:solidFill>
            <a:srgbClr val="92D05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u="sng" dirty="0">
                <a:solidFill>
                  <a:schemeClr val="tx1"/>
                </a:solidFill>
              </a:rPr>
              <a:t>Group  A</a:t>
            </a:r>
          </a:p>
          <a:p>
            <a:pPr algn="ctr"/>
            <a:r>
              <a:rPr lang="en-US" sz="6000" dirty="0">
                <a:solidFill>
                  <a:srgbClr val="002060"/>
                </a:solidFill>
              </a:rPr>
              <a:t>Write 5 sentences about Cyclone Alia.</a:t>
            </a:r>
          </a:p>
        </p:txBody>
      </p:sp>
      <p:sp>
        <p:nvSpPr>
          <p:cNvPr id="8" name="Rectangle: Rounded Corners 7"/>
          <p:cNvSpPr/>
          <p:nvPr/>
        </p:nvSpPr>
        <p:spPr>
          <a:xfrm>
            <a:off x="6275070" y="2423160"/>
            <a:ext cx="5760719" cy="4240530"/>
          </a:xfrm>
          <a:prstGeom prst="roundRect">
            <a:avLst/>
          </a:prstGeom>
          <a:solidFill>
            <a:srgbClr val="92D05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u="sng" dirty="0">
                <a:solidFill>
                  <a:srgbClr val="FF0000"/>
                </a:solidFill>
              </a:rPr>
              <a:t> Group B</a:t>
            </a:r>
          </a:p>
          <a:p>
            <a:pPr algn="ctr"/>
            <a:r>
              <a:rPr lang="en-US" sz="5400" dirty="0">
                <a:solidFill>
                  <a:schemeClr val="tx1"/>
                </a:solidFill>
              </a:rPr>
              <a:t>Write 5 sentences about Babul’s family.</a:t>
            </a:r>
          </a:p>
        </p:txBody>
      </p:sp>
    </p:spTree>
    <p:extLst>
      <p:ext uri="{BB962C8B-B14F-4D97-AF65-F5344CB8AC3E}">
        <p14:creationId xmlns:p14="http://schemas.microsoft.com/office/powerpoint/2010/main" val="1913541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3573194" y="478303"/>
            <a:ext cx="5148776" cy="1350498"/>
          </a:xfrm>
          <a:prstGeom prst="flowChartTerminator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Student’s read silently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3907" y="2433711"/>
            <a:ext cx="7104185" cy="3432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629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uble Wave 1"/>
          <p:cNvSpPr/>
          <p:nvPr/>
        </p:nvSpPr>
        <p:spPr>
          <a:xfrm>
            <a:off x="4241409" y="590844"/>
            <a:ext cx="3334043" cy="1097280"/>
          </a:xfrm>
          <a:prstGeom prst="doubleWave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63705" y="2278966"/>
            <a:ext cx="50362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Answer the question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13206" y="3559127"/>
            <a:ext cx="94956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1.Where does Babul and his family live?</a:t>
            </a: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2.What was Babul’s father?</a:t>
            </a: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3.Why was everyone afraid?</a:t>
            </a:r>
          </a:p>
        </p:txBody>
      </p:sp>
    </p:spTree>
    <p:extLst>
      <p:ext uri="{BB962C8B-B14F-4D97-AF65-F5344CB8AC3E}">
        <p14:creationId xmlns:p14="http://schemas.microsoft.com/office/powerpoint/2010/main" val="1424179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3658A-2213-45F2-B934-A8E13DC53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4EAFA-EA26-4989-8097-7AA362B220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lowchart: Decision 3">
            <a:extLst>
              <a:ext uri="{FF2B5EF4-FFF2-40B4-BE49-F238E27FC236}">
                <a16:creationId xmlns:a16="http://schemas.microsoft.com/office/drawing/2014/main" id="{517A4511-A2FB-4107-AE19-EF8D51398CF0}"/>
              </a:ext>
            </a:extLst>
          </p:cNvPr>
          <p:cNvSpPr/>
          <p:nvPr/>
        </p:nvSpPr>
        <p:spPr>
          <a:xfrm>
            <a:off x="344557" y="151075"/>
            <a:ext cx="11502887" cy="1669773"/>
          </a:xfrm>
          <a:prstGeom prst="flowChartDecision">
            <a:avLst/>
          </a:prstGeom>
          <a:solidFill>
            <a:srgbClr val="FFFF00"/>
          </a:solidFill>
          <a:ln w="762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dirty="0">
                <a:solidFill>
                  <a:schemeClr val="tx1"/>
                </a:solidFill>
              </a:rPr>
              <a:t>Thanks everybody</a:t>
            </a:r>
          </a:p>
        </p:txBody>
      </p:sp>
      <p:pic>
        <p:nvPicPr>
          <p:cNvPr id="5" name="Content Placeholder 5">
            <a:extLst>
              <a:ext uri="{FF2B5EF4-FFF2-40B4-BE49-F238E27FC236}">
                <a16:creationId xmlns:a16="http://schemas.microsoft.com/office/drawing/2014/main" id="{3BCF1638-86C8-4B95-81AE-D681BF9D47A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44556" y="1954268"/>
            <a:ext cx="11502887" cy="3392487"/>
          </a:xfrm>
          <a:prstGeom prst="rect">
            <a:avLst/>
          </a:prstGeom>
          <a:ln w="57150">
            <a:solidFill>
              <a:schemeClr val="tx2">
                <a:lumMod val="10000"/>
              </a:schemeClr>
            </a:solidFill>
          </a:ln>
        </p:spPr>
      </p:pic>
      <p:sp>
        <p:nvSpPr>
          <p:cNvPr id="6" name="Flowchart: Preparation 5">
            <a:extLst>
              <a:ext uri="{FF2B5EF4-FFF2-40B4-BE49-F238E27FC236}">
                <a16:creationId xmlns:a16="http://schemas.microsoft.com/office/drawing/2014/main" id="{0E965C25-5401-4235-8EF8-B397819A3F97}"/>
              </a:ext>
            </a:extLst>
          </p:cNvPr>
          <p:cNvSpPr/>
          <p:nvPr/>
        </p:nvSpPr>
        <p:spPr>
          <a:xfrm>
            <a:off x="756203" y="5541065"/>
            <a:ext cx="10092690" cy="1165860"/>
          </a:xfrm>
          <a:prstGeom prst="flowChartPreparation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solidFill>
              <a:srgbClr val="7030A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200" dirty="0">
                <a:solidFill>
                  <a:schemeClr val="tx1"/>
                </a:solidFill>
              </a:rPr>
              <a:t>Goodbye</a:t>
            </a:r>
          </a:p>
        </p:txBody>
      </p:sp>
    </p:spTree>
    <p:extLst>
      <p:ext uri="{BB962C8B-B14F-4D97-AF65-F5344CB8AC3E}">
        <p14:creationId xmlns:p14="http://schemas.microsoft.com/office/powerpoint/2010/main" val="786051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uble Wave 2"/>
          <p:cNvSpPr/>
          <p:nvPr/>
        </p:nvSpPr>
        <p:spPr>
          <a:xfrm>
            <a:off x="3981157" y="1139483"/>
            <a:ext cx="4543864" cy="886264"/>
          </a:xfrm>
          <a:prstGeom prst="doubleWav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Teacher’s Identity</a:t>
            </a:r>
          </a:p>
        </p:txBody>
      </p:sp>
      <p:sp>
        <p:nvSpPr>
          <p:cNvPr id="4" name="Rectangle 3"/>
          <p:cNvSpPr/>
          <p:nvPr/>
        </p:nvSpPr>
        <p:spPr>
          <a:xfrm>
            <a:off x="773723" y="2883877"/>
            <a:ext cx="10691446" cy="32637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Mohammad Abdul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Gafur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Mojumder</a:t>
            </a:r>
            <a:endParaRPr lang="en-US" sz="32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Assistant teacher</a:t>
            </a:r>
          </a:p>
          <a:p>
            <a:pPr algn="ctr"/>
            <a:r>
              <a:rPr lang="en-US" sz="32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Gaiar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Bhanga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Govt. Primary School</a:t>
            </a:r>
          </a:p>
          <a:p>
            <a:pPr algn="ctr"/>
            <a:r>
              <a:rPr lang="en-US" sz="32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Lalmai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Cumilla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79704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FBB98996-EB80-463B-A1D7-6A876BBB02D0}"/>
              </a:ext>
            </a:extLst>
          </p:cNvPr>
          <p:cNvSpPr/>
          <p:nvPr/>
        </p:nvSpPr>
        <p:spPr>
          <a:xfrm>
            <a:off x="450166" y="2412609"/>
            <a:ext cx="11465170" cy="38826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40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Class: Five</a:t>
            </a:r>
          </a:p>
          <a:p>
            <a:pPr lvl="2"/>
            <a:r>
              <a:rPr lang="en-US" sz="40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Subject: English</a:t>
            </a:r>
          </a:p>
          <a:p>
            <a:pPr lvl="1"/>
            <a:r>
              <a:rPr lang="en-US" sz="40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Lesson: </a:t>
            </a:r>
            <a:r>
              <a:rPr lang="en-US" sz="4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Cyclone</a:t>
            </a:r>
            <a:r>
              <a:rPr lang="en-US" sz="40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Aila</a:t>
            </a:r>
            <a:endParaRPr lang="en-US" sz="40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40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Lesson unit: Babul………in the sky</a:t>
            </a:r>
            <a:r>
              <a:rPr lang="en-US" sz="32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Isosceles Triangle 6">
            <a:extLst>
              <a:ext uri="{FF2B5EF4-FFF2-40B4-BE49-F238E27FC236}">
                <a16:creationId xmlns:a16="http://schemas.microsoft.com/office/drawing/2014/main" id="{2F267BA6-935A-4A66-B94A-EAA34E10989E}"/>
              </a:ext>
            </a:extLst>
          </p:cNvPr>
          <p:cNvSpPr/>
          <p:nvPr/>
        </p:nvSpPr>
        <p:spPr>
          <a:xfrm>
            <a:off x="729175" y="562708"/>
            <a:ext cx="10733649" cy="116761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Lesson Identity</a:t>
            </a:r>
          </a:p>
        </p:txBody>
      </p:sp>
    </p:spTree>
    <p:extLst>
      <p:ext uri="{BB962C8B-B14F-4D97-AF65-F5344CB8AC3E}">
        <p14:creationId xmlns:p14="http://schemas.microsoft.com/office/powerpoint/2010/main" val="3517186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uble Wave 1"/>
          <p:cNvSpPr/>
          <p:nvPr/>
        </p:nvSpPr>
        <p:spPr>
          <a:xfrm>
            <a:off x="3404381" y="653413"/>
            <a:ext cx="4899546" cy="1160060"/>
          </a:xfrm>
          <a:prstGeom prst="doubleWave">
            <a:avLst/>
          </a:prstGeom>
          <a:solidFill>
            <a:schemeClr val="accent1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Learning outcomes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7325" y="2784143"/>
            <a:ext cx="1100009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Students will be able to……..</a:t>
            </a:r>
          </a:p>
          <a:p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3.4.1- understand statements made by the teacher and students.</a:t>
            </a:r>
          </a:p>
          <a:p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1.1.2- say sentences with proper intonation.</a:t>
            </a:r>
          </a:p>
          <a:p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1.7.1- read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paragraphs,dialoges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stories,letters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other texts.</a:t>
            </a:r>
          </a:p>
          <a:p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9.1.1-write short and simple paragraphs.</a:t>
            </a:r>
          </a:p>
        </p:txBody>
      </p:sp>
    </p:spTree>
    <p:extLst>
      <p:ext uri="{BB962C8B-B14F-4D97-AF65-F5344CB8AC3E}">
        <p14:creationId xmlns:p14="http://schemas.microsoft.com/office/powerpoint/2010/main" val="1706550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5145" y="323557"/>
            <a:ext cx="5556739" cy="64633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Look at the picture and think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13538" y="5980529"/>
            <a:ext cx="59928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do you see the picture?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8E19D83-9C22-4161-A2AF-302C7C7DC4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9650" y="1110584"/>
            <a:ext cx="8440614" cy="4729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327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926" y="2126957"/>
            <a:ext cx="10156874" cy="4287912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4B6F796C-0A4C-48FE-8BF1-37373C84E8B5}"/>
              </a:ext>
            </a:extLst>
          </p:cNvPr>
          <p:cNvSpPr/>
          <p:nvPr/>
        </p:nvSpPr>
        <p:spPr>
          <a:xfrm>
            <a:off x="1491175" y="590843"/>
            <a:ext cx="8370277" cy="13786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/>
              <a:t>Cyclone </a:t>
            </a:r>
            <a:r>
              <a:rPr lang="en-US" sz="6000" dirty="0" err="1"/>
              <a:t>Aila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234627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7765466-3E5D-4BF0-B8A4-8009663DA8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0270" y="211015"/>
            <a:ext cx="8806376" cy="6646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466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uble Wave 1"/>
          <p:cNvSpPr/>
          <p:nvPr/>
        </p:nvSpPr>
        <p:spPr>
          <a:xfrm>
            <a:off x="4304714" y="393896"/>
            <a:ext cx="3896751" cy="1406768"/>
          </a:xfrm>
          <a:prstGeom prst="doubleWave">
            <a:avLst/>
          </a:prstGeom>
          <a:solidFill>
            <a:srgbClr val="63E1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New words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52023" y="2809715"/>
            <a:ext cx="20679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Grocery shop </a:t>
            </a:r>
          </a:p>
        </p:txBody>
      </p:sp>
      <p:sp>
        <p:nvSpPr>
          <p:cNvPr id="4" name="Right Arrow 3"/>
          <p:cNvSpPr/>
          <p:nvPr/>
        </p:nvSpPr>
        <p:spPr>
          <a:xfrm>
            <a:off x="3446585" y="2861490"/>
            <a:ext cx="393895" cy="1688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121834" y="2715063"/>
            <a:ext cx="7216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shop selling foodstuff and other household necessities.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77108" y="3770142"/>
            <a:ext cx="14067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Island</a:t>
            </a:r>
          </a:p>
        </p:txBody>
      </p:sp>
      <p:sp>
        <p:nvSpPr>
          <p:cNvPr id="8" name="Right Arrow 7"/>
          <p:cNvSpPr/>
          <p:nvPr/>
        </p:nvSpPr>
        <p:spPr>
          <a:xfrm>
            <a:off x="3446585" y="3924886"/>
            <a:ext cx="393895" cy="1688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121834" y="3770142"/>
            <a:ext cx="7104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small land surrounded by water.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77108" y="4678790"/>
            <a:ext cx="14067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Roof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3446585" y="4825218"/>
            <a:ext cx="393895" cy="1630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304714" y="4678790"/>
            <a:ext cx="64570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protective covering of the top of a house.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77108" y="5753686"/>
            <a:ext cx="1308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Dark</a:t>
            </a:r>
          </a:p>
        </p:txBody>
      </p:sp>
      <p:sp>
        <p:nvSpPr>
          <p:cNvPr id="14" name="Right Arrow 13"/>
          <p:cNvSpPr/>
          <p:nvPr/>
        </p:nvSpPr>
        <p:spPr>
          <a:xfrm>
            <a:off x="3446585" y="5908430"/>
            <a:ext cx="393895" cy="1521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501662" y="5753686"/>
            <a:ext cx="53175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Having no or very little light.</a:t>
            </a:r>
          </a:p>
        </p:txBody>
      </p:sp>
    </p:spTree>
    <p:extLst>
      <p:ext uri="{BB962C8B-B14F-4D97-AF65-F5344CB8AC3E}">
        <p14:creationId xmlns:p14="http://schemas.microsoft.com/office/powerpoint/2010/main" val="81684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6" grpId="0"/>
      <p:bldP spid="7" grpId="0"/>
      <p:bldP spid="8" grpId="0" animBg="1"/>
      <p:bldP spid="9" grpId="0"/>
      <p:bldP spid="10" grpId="0"/>
      <p:bldP spid="11" grpId="0" animBg="1"/>
      <p:bldP spid="12" grpId="0"/>
      <p:bldP spid="13" grpId="0"/>
      <p:bldP spid="14" grpId="0" animBg="1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86068" y="689317"/>
            <a:ext cx="27994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Pair work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363371" y="1772529"/>
            <a:ext cx="75262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Write “True” for correct statement or “False” for incorrect statement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2A894AD-D207-4482-AD80-8F37738B1A5C}"/>
              </a:ext>
            </a:extLst>
          </p:cNvPr>
          <p:cNvSpPr/>
          <p:nvPr/>
        </p:nvSpPr>
        <p:spPr>
          <a:xfrm>
            <a:off x="1026942" y="3010486"/>
            <a:ext cx="9622301" cy="38475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buFontTx/>
              <a:buAutoNum type="arabicPeriod"/>
            </a:pP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Babul’s family lives on an island.</a:t>
            </a:r>
          </a:p>
          <a:p>
            <a:pPr marL="457200" lvl="0" indent="-457200">
              <a:buFontTx/>
              <a:buAutoNum type="arabicPeriod"/>
            </a:pP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Nipa was seven years old</a:t>
            </a:r>
          </a:p>
          <a:p>
            <a:pPr marL="457200" lvl="0" indent="-457200">
              <a:buFontTx/>
              <a:buAutoNum type="arabicPeriod"/>
            </a:pP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Babul’s parents checked the emergency kit.</a:t>
            </a:r>
          </a:p>
        </p:txBody>
      </p:sp>
    </p:spTree>
    <p:extLst>
      <p:ext uri="{BB962C8B-B14F-4D97-AF65-F5344CB8AC3E}">
        <p14:creationId xmlns:p14="http://schemas.microsoft.com/office/powerpoint/2010/main" val="3580820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229</Words>
  <Application>Microsoft Office PowerPoint</Application>
  <PresentationFormat>Widescreen</PresentationFormat>
  <Paragraphs>47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Dpe</cp:lastModifiedBy>
  <cp:revision>18</cp:revision>
  <dcterms:created xsi:type="dcterms:W3CDTF">2019-09-06T00:18:37Z</dcterms:created>
  <dcterms:modified xsi:type="dcterms:W3CDTF">2019-09-06T02:25:55Z</dcterms:modified>
</cp:coreProperties>
</file>