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61" r:id="rId4"/>
    <p:sldId id="279" r:id="rId5"/>
    <p:sldId id="266" r:id="rId6"/>
    <p:sldId id="264" r:id="rId7"/>
    <p:sldId id="267" r:id="rId8"/>
    <p:sldId id="268" r:id="rId9"/>
    <p:sldId id="269" r:id="rId10"/>
    <p:sldId id="273" r:id="rId11"/>
    <p:sldId id="274" r:id="rId12"/>
    <p:sldId id="275" r:id="rId13"/>
    <p:sldId id="276" r:id="rId14"/>
    <p:sldId id="277" r:id="rId15"/>
    <p:sldId id="278" r:id="rId16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 autoAdjust="0"/>
    <p:restoredTop sz="94660"/>
  </p:normalViewPr>
  <p:slideViewPr>
    <p:cSldViewPr>
      <p:cViewPr>
        <p:scale>
          <a:sx n="59" d="100"/>
          <a:sy n="59" d="100"/>
        </p:scale>
        <p:origin x="-1338" y="-204"/>
      </p:cViewPr>
      <p:guideLst>
        <p:guide orient="horz" pos="2160"/>
        <p:guide pos="360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530DA-BCE9-4A77-81E1-3A33616591F9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F893-257B-43BD-A54E-0A36138E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8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893-257B-43BD-A54E-0A36138E7B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1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A80C-ED6B-42A9-9B56-DD8B7F4B729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7693-A09B-44A7-A912-4775349A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7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A80C-ED6B-42A9-9B56-DD8B7F4B729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7693-A09B-44A7-A912-4775349A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6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A80C-ED6B-42A9-9B56-DD8B7F4B729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7693-A09B-44A7-A912-4775349A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5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A80C-ED6B-42A9-9B56-DD8B7F4B729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7693-A09B-44A7-A912-4775349A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7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A80C-ED6B-42A9-9B56-DD8B7F4B729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7693-A09B-44A7-A912-4775349A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A80C-ED6B-42A9-9B56-DD8B7F4B729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7693-A09B-44A7-A912-4775349A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3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A80C-ED6B-42A9-9B56-DD8B7F4B729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7693-A09B-44A7-A912-4775349A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3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A80C-ED6B-42A9-9B56-DD8B7F4B729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7693-A09B-44A7-A912-4775349A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4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A80C-ED6B-42A9-9B56-DD8B7F4B729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7693-A09B-44A7-A912-4775349A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1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A80C-ED6B-42A9-9B56-DD8B7F4B729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7693-A09B-44A7-A912-4775349A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8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5A80C-ED6B-42A9-9B56-DD8B7F4B729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A7693-A09B-44A7-A912-4775349A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9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500" y="228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Dell\Desktop\imagesNLDZU7M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8991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56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esktop\DSC_8730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839" y="533400"/>
            <a:ext cx="2459361" cy="1676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0500" y="609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1" y="2819400"/>
            <a:ext cx="7010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দূষকের বর্ণনা দাও ।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21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Baio20171024143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94" y="228600"/>
            <a:ext cx="6582906" cy="550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57912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 পরিবেশ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0" y="3940076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জীব ও তার পরিবেশও এই দূষণের ফলে ক্ষতিগ্রস্থ হচ্ছে 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4011811"/>
            <a:ext cx="4419600" cy="2312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মানুষসহ সকল উদ্ভিদ ও প্রাণীর জীবন ধারণে বিঘ্ন ঘটেছে।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858000" y="228600"/>
            <a:ext cx="4343400" cy="3711476"/>
          </a:xfrm>
          <a:prstGeom prst="downArrow">
            <a:avLst>
              <a:gd name="adj1" fmla="val 50000"/>
              <a:gd name="adj2" fmla="val 48494"/>
            </a:avLst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ক্ষতিকর দিকসমূহ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20170703_142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05440"/>
            <a:ext cx="6172200" cy="3242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91050" y="279737"/>
            <a:ext cx="224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500" y="4930914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ক্ষতিকর দিকসমূহ বর্ণনা কর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3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0" y="609600"/>
            <a:ext cx="171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133600"/>
            <a:ext cx="1028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দূষক কী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তিনটি দূষকের নাম বল?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কোনটির দ্বারা পরিবেশ দূষণ হয়?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বাস   (খ) কীটনাশক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(গ)   সাইকেল  (ঘ) আবর্জনা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81600" y="4038600"/>
            <a:ext cx="838200" cy="6495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424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dphoto\imagesCGV4NP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3702844" cy="2514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57700" y="4572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324761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বিদ্যালয়ের চারপাশের পরিবেশ কীভাবে দূষিত হচ্ছে তার একটি তালিকা করে নিয়ে আসবে।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191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33" y="1074241"/>
            <a:ext cx="7239000" cy="52327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36333" y="3048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1100" y="609600"/>
            <a:ext cx="1866900" cy="801132"/>
          </a:xfrm>
          <a:prstGeom prst="rect">
            <a:avLst/>
          </a:prstGeom>
          <a:noFill/>
          <a:ln w="38100">
            <a:noFill/>
          </a:ln>
        </p:spPr>
        <p:txBody>
          <a:bodyPr wrap="square" lIns="61863" tIns="30932" rIns="61863" bIns="30932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0" y="381000"/>
            <a:ext cx="2016263" cy="1752600"/>
            <a:chOff x="2513707" y="1497707"/>
            <a:chExt cx="1068585" cy="1068585"/>
          </a:xfrm>
        </p:grpSpPr>
        <p:sp>
          <p:nvSpPr>
            <p:cNvPr id="4" name="Oval 3"/>
            <p:cNvSpPr/>
            <p:nvPr/>
          </p:nvSpPr>
          <p:spPr>
            <a:xfrm>
              <a:off x="2513707" y="1497707"/>
              <a:ext cx="1068585" cy="1068585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2670198" y="1654198"/>
              <a:ext cx="755603" cy="755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72174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2400" y="2057400"/>
            <a:ext cx="5410200" cy="314023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61863" tIns="30932" rIns="61863" bIns="30932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ফাতেমা আক্তার </a:t>
            </a: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আইসিটি)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জাহাঙ্গীরপুর টি,আমিন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পাইলট উচ্চ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মদন,নেত্রকোনা।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057400"/>
            <a:ext cx="4038600" cy="375578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lIns="61863" tIns="30932" rIns="61863" bIns="30932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সপ্তম 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 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ত্রয়োদশ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সংখ্যাঃ ৬০    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০৫/০৯/১৯ইং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91200" y="2663111"/>
            <a:ext cx="0" cy="274076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43600" y="2209800"/>
            <a:ext cx="0" cy="342238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0" y="2663111"/>
            <a:ext cx="0" cy="274076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71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আমাদের পরিবেশ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8305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279737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 কর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11540"/>
            <a:ext cx="10134600" cy="624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যা কিছু আছে তা নিয়ে 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  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4600" y="-4566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0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33800" y="2286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 কর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Dell\Desktop\5f8319ca6e2b6472262bc3f1ce7c11e2-8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28130"/>
            <a:ext cx="784860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00400" y="5867400"/>
            <a:ext cx="533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ময়লা আবর্জনা ফেলা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9400" y="304800"/>
            <a:ext cx="59436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দ্বারা পরিবেশ কী হয়?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381000"/>
            <a:ext cx="89916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এরকম অবস্থাকে আমরা কী বলি ?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67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750" y="1319026"/>
            <a:ext cx="7707650" cy="4512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048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81200"/>
            <a:ext cx="11201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 কী তা বলতে পারবে;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দূষকের বর্ণনা করতে পারবে;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দূষনের ক্ষতিকর দিকসমূহ ব্যাখ্যা করতে পারবে 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7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4876800" cy="4687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পাল তোলা নৌকার দৃশ্য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257800" cy="4687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76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8674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 বিহীন পাল তোলা নৌকা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59436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 চালিত জাহাজ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295870"/>
            <a:ext cx="7467600" cy="770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কোনগুলো দিয়ে কী পরিবেশ দূষিত হচ্ছে?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Image result for ricksha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219700" cy="45461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Image result for মোটর গাড়ির ধোঁয়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1"/>
            <a:ext cx="52197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2600" y="5867400"/>
            <a:ext cx="19050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রিক্সা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0" y="5936159"/>
            <a:ext cx="1524000" cy="639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304800"/>
            <a:ext cx="1118235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এগুলোর  প্রভাবে কী পরিবেশের ভারসাম্য নষ্ট হচ্ছে ?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228600"/>
            <a:ext cx="10820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এগুলোর প্রভাবে বিভিন্ন প্রাণীদের জীবন ক্ষতিগ্রস্ত হয় কী ?   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5410200"/>
            <a:ext cx="38347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ইঞ্জিন চালিত জাহাজ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7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8848E-6 8.67052E-7 L -0.49299 0.0027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0" y="139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6107E-6 -3.69942E-6 L -0.50867 0.05064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41" y="2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 animBg="1"/>
      <p:bldP spid="5" grpId="1" animBg="1"/>
      <p:bldP spid="7" grpId="0" animBg="1"/>
      <p:bldP spid="7" grpId="1" animBg="1"/>
      <p:bldP spid="8" grpId="0" animBg="1"/>
      <p:bldP spid="10" grpId="0" animBg="1"/>
      <p:bldP spid="10" grpId="1" animBg="1"/>
      <p:bldP spid="11" grpId="0" animBg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HSC-Exam-1170x6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1000"/>
            <a:ext cx="3200400" cy="2743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81500" y="381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28956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 কাকে বলে?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362670"/>
            <a:ext cx="7391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62670"/>
            <a:ext cx="6858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86300" y="547747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রখা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9900" y="56388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তাপবিদ্যুৎকেন্দ্রের  চিমনি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7650" y="304800"/>
            <a:ext cx="331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দূষকের উদাহরণ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Image result for আবর্জনা ছবি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64920"/>
            <a:ext cx="822960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4893" y="5791200"/>
            <a:ext cx="17299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আবর্জনা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4" descr="Related ima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95400"/>
            <a:ext cx="8153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16754" y="5715000"/>
            <a:ext cx="3414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জমিতে কীটনাশক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90744"/>
            <a:ext cx="8039100" cy="394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00400" y="5791200"/>
            <a:ext cx="51435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 সার প্রয়োগ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Dell\Desktop\20180701004902149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257300"/>
            <a:ext cx="7848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76799" y="5753599"/>
            <a:ext cx="251460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পলিথিন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2" grpId="0"/>
      <p:bldP spid="2" grpId="1"/>
      <p:bldP spid="6" grpId="0"/>
      <p:bldP spid="6" grpId="1"/>
      <p:bldP spid="8" grpId="0" animBg="1"/>
      <p:bldP spid="8" grpId="1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255</Words>
  <Application>Microsoft Office PowerPoint</Application>
  <PresentationFormat>Custom</PresentationFormat>
  <Paragraphs>62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153</cp:revision>
  <dcterms:created xsi:type="dcterms:W3CDTF">2019-08-24T17:18:27Z</dcterms:created>
  <dcterms:modified xsi:type="dcterms:W3CDTF">2019-09-06T05:32:23Z</dcterms:modified>
</cp:coreProperties>
</file>