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69" r:id="rId3"/>
    <p:sldId id="273" r:id="rId4"/>
    <p:sldId id="274" r:id="rId5"/>
    <p:sldId id="275" r:id="rId6"/>
    <p:sldId id="270" r:id="rId7"/>
    <p:sldId id="276" r:id="rId8"/>
    <p:sldId id="277" r:id="rId9"/>
    <p:sldId id="280" r:id="rId10"/>
    <p:sldId id="278" r:id="rId11"/>
    <p:sldId id="281" r:id="rId12"/>
    <p:sldId id="282" r:id="rId13"/>
    <p:sldId id="28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A846D-1F9F-4CA1-8CB2-C6FB183538A6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EF9CC-903A-4561-BB4D-7DF3A40F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4874" y="3423321"/>
            <a:ext cx="6859554" cy="980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 userDrawn="1"/>
        </p:nvGrpSpPr>
        <p:grpSpPr>
          <a:xfrm>
            <a:off x="1" y="44323"/>
            <a:ext cx="12183143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6" y="123096"/>
            <a:ext cx="1975637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6353" y="4993047"/>
            <a:ext cx="1481728" cy="20112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013163" y="5273373"/>
            <a:ext cx="1975637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65684" y="-130907"/>
            <a:ext cx="1481728" cy="201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93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5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1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8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4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C21F-D78A-49B2-AD97-B2F91FCA4BFD}" type="datetimeFigureOut">
              <a:rPr lang="en-US" smtClean="0"/>
              <a:t>08-Sep-19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A01C-9C0E-4850-9E2C-01522560A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7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533400"/>
            <a:ext cx="1086976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6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35915"/>
              </p:ext>
            </p:extLst>
          </p:nvPr>
        </p:nvGraphicFramePr>
        <p:xfrm>
          <a:off x="2640168" y="425003"/>
          <a:ext cx="6892344" cy="206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724"/>
                <a:gridCol w="1148724"/>
                <a:gridCol w="1148724"/>
                <a:gridCol w="1148724"/>
                <a:gridCol w="1148724"/>
                <a:gridCol w="1148724"/>
              </a:tblGrid>
              <a:tr h="103031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/>
                        <a:t>১ম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/>
                        <a:t>২য়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/>
                        <a:t>৪র্থ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/>
                        <a:t>১০ম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/>
                        <a:t>২৫ম</a:t>
                      </a:r>
                      <a:endParaRPr lang="en-US" sz="2800" dirty="0"/>
                    </a:p>
                  </a:txBody>
                  <a:tcPr/>
                </a:tc>
              </a:tr>
              <a:tr h="103031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২ক-১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78805" y="2723883"/>
            <a:ext cx="74955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ক=১ 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২ক-১=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1-1=1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ক=২ 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২ক-১=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2-1=3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ক=৪ 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	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-1=2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×৪-১=৭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ক=১০ 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	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-1=2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×১০-১=১৯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ক=২৫ 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২ক-১=২×২৫-১=৪৯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50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794" y="1985494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তালিকার পরবর্তি দুইটি সংখ্যা নির্নয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কর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২, ৯, ১৬, ২৩, ৩০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4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1335" y="317680"/>
            <a:ext cx="54102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dirty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2322"/>
          <a:stretch/>
        </p:blipFill>
        <p:spPr>
          <a:xfrm>
            <a:off x="1563710" y="1991934"/>
            <a:ext cx="9048482" cy="3934281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0664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703" y="1382335"/>
            <a:ext cx="112174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6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তালিকাটি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লক্ষ্য কর; ২, ৬, ৮,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- -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এটি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কোন ধরনের প্যাটার্ন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উল্লে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প্যাটার্নটির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তিনটি সংখ্যা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কর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) সংক্ষিপ্ত পদ্ধতিতে প্যাটার্নটির ২০টি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সমষ্টি নির্নয়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 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3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49" y="631065"/>
            <a:ext cx="3142445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070501" y="631065"/>
            <a:ext cx="4146998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সময়ের সঠিক ব্যবহার করবে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6220" y="5653825"/>
            <a:ext cx="3490174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অনেক অনুশীলন করবে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15954" y="5653824"/>
            <a:ext cx="4005330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 দিয়ে সকল কাজ করবে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49251" y="10861251"/>
            <a:ext cx="166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dirty="0"/>
          </a:p>
        </p:txBody>
      </p:sp>
      <p:pic>
        <p:nvPicPr>
          <p:cNvPr id="7" name="Picture 6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8019" y="1344426"/>
            <a:ext cx="7302500" cy="3788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996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87" y="5555201"/>
            <a:ext cx="10488637" cy="1133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778" y="797167"/>
            <a:ext cx="7930054" cy="4758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86143" y="339871"/>
            <a:ext cx="1125629" cy="600164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600" b="1" dirty="0">
              <a:ln w="57150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57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numCol="1" rtlCol="0" anchor="ctr">
            <a:prstTxWarp prst="textPlain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72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1371600"/>
            <a:ext cx="5009882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8946" y="1371600"/>
            <a:ext cx="4569854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3341" y="3623608"/>
            <a:ext cx="435305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বেতকাটা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933-841424</a:t>
            </a:r>
            <a:endParaRPr lang="bn-BD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latin typeface="Century" panose="02040604050505020304" pitchFamily="18" charset="0"/>
                <a:cs typeface="NikoshBAN" pitchFamily="2" charset="0"/>
              </a:rPr>
              <a:t>mrasaduzzaman21@gmail.com</a:t>
            </a:r>
            <a:endParaRPr lang="en-US" sz="2400" dirty="0">
              <a:ln>
                <a:solidFill>
                  <a:schemeClr val="tx1"/>
                </a:solidFill>
                <a:prstDash val="solid"/>
              </a:ln>
              <a:latin typeface="Century" panose="02040604050505020304" pitchFamily="18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6056" y="2638723"/>
            <a:ext cx="39323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শ্রেণিঃ  ৮ম</a:t>
            </a:r>
          </a:p>
          <a:p>
            <a:pPr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প্যাটার্ন)</a:t>
            </a:r>
          </a:p>
          <a:p>
            <a:pPr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পিরিয়ডঃ ২য়</a:t>
            </a:r>
          </a:p>
          <a:p>
            <a:pPr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17526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202" y="1586904"/>
            <a:ext cx="1895342" cy="189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rbera-flower-background-desig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304800"/>
            <a:ext cx="2695575" cy="3200400"/>
          </a:xfrm>
          <a:prstGeom prst="rect">
            <a:avLst/>
          </a:prstGeom>
        </p:spPr>
      </p:pic>
      <p:pic>
        <p:nvPicPr>
          <p:cNvPr id="3" name="Picture 2" descr="rubix_c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886200"/>
            <a:ext cx="3810000" cy="2838450"/>
          </a:xfrm>
          <a:prstGeom prst="rect">
            <a:avLst/>
          </a:prstGeom>
        </p:spPr>
      </p:pic>
      <p:pic>
        <p:nvPicPr>
          <p:cNvPr id="4" name="Picture 3" descr="zebra-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609600"/>
            <a:ext cx="3733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8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0673" y="2237704"/>
            <a:ext cx="3429000" cy="1862048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প্যাটার্ন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05401"/>
            <a:ext cx="10363200" cy="1244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1513" y="1416676"/>
            <a:ext cx="8976574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প্যাটার্ন কী তা বর্ণনা করতে পারবে 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 মৌলিক সংখ্যা নির্নয় করতে পারবে 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৩। সংখ্যা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প্যাটার্নের পরবর্তি সংখ্যা নির্নয় করতে পারবে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097" y="596205"/>
            <a:ext cx="7014923" cy="4290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6066" y="4886608"/>
            <a:ext cx="10122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সারির শূরুতে ও শেষে থকবে এক এবং অন্য সংখ্যাগুলো উপরের সারির পাশাপাশি দুই সংখ্যার সমষ্টির সমান।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9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57200"/>
            <a:ext cx="658368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8480" y="593467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মৌলিক সংখ্যা নির্ণয়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8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6575" y="2013397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১ থেকে ২৫ এর মধ্যে মৌলিক সংখ্যা কয়টি ও কী কী 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৫০ থেকে ৯০ এর মধ্যে মৌলিক সংখ্যাগুলো লিখ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160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Arafat</dc:creator>
  <cp:lastModifiedBy>Arafat</cp:lastModifiedBy>
  <cp:revision>12</cp:revision>
  <dcterms:created xsi:type="dcterms:W3CDTF">2019-09-08T01:10:08Z</dcterms:created>
  <dcterms:modified xsi:type="dcterms:W3CDTF">2019-09-08T01:35:51Z</dcterms:modified>
</cp:coreProperties>
</file>