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257" r:id="rId3"/>
    <p:sldId id="261" r:id="rId4"/>
    <p:sldId id="259" r:id="rId5"/>
    <p:sldId id="260" r:id="rId6"/>
    <p:sldId id="258" r:id="rId7"/>
    <p:sldId id="323" r:id="rId8"/>
    <p:sldId id="262" r:id="rId9"/>
    <p:sldId id="326" r:id="rId10"/>
    <p:sldId id="290" r:id="rId11"/>
    <p:sldId id="263" r:id="rId12"/>
    <p:sldId id="296" r:id="rId13"/>
    <p:sldId id="325" r:id="rId14"/>
    <p:sldId id="289" r:id="rId15"/>
    <p:sldId id="291" r:id="rId16"/>
    <p:sldId id="292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7" autoAdjust="0"/>
    <p:restoredTop sz="94660"/>
  </p:normalViewPr>
  <p:slideViewPr>
    <p:cSldViewPr>
      <p:cViewPr varScale="1">
        <p:scale>
          <a:sx n="82" d="100"/>
          <a:sy n="82" d="100"/>
        </p:scale>
        <p:origin x="86" y="14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রূপ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যেতে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-ই </a:t>
            </a:r>
            <a:r>
              <a:rPr lang="en-US" baseline="0" dirty="0" err="1" smtClean="0"/>
              <a:t>হোক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ই </a:t>
            </a:r>
            <a:r>
              <a:rPr lang="en-US" baseline="0" dirty="0" err="1" smtClean="0"/>
              <a:t>লার্নিং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প্রসঙ্গে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তুলনামূলক</a:t>
            </a:r>
            <a:r>
              <a:rPr lang="en-US" dirty="0" smtClean="0"/>
              <a:t> 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,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সনাতন</a:t>
            </a:r>
            <a:r>
              <a:rPr lang="en-US" dirty="0" smtClean="0"/>
              <a:t> </a:t>
            </a:r>
            <a:r>
              <a:rPr lang="en-US" dirty="0" err="1" smtClean="0"/>
              <a:t>পদ্ধতির</a:t>
            </a:r>
            <a:r>
              <a:rPr lang="en-US" dirty="0" smtClean="0"/>
              <a:t> </a:t>
            </a:r>
            <a:r>
              <a:rPr lang="en-US" dirty="0" err="1" smtClean="0"/>
              <a:t>পরিপূরক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533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858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মাল্টিমিডিয়া ক্লাস png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0" y="5029200"/>
            <a:ext cx="379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2298" y="242399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25" y="1609766"/>
            <a:ext cx="5149726" cy="280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52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spc="1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6756"/>
            <a:ext cx="3048000" cy="335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77" y="1346720"/>
            <a:ext cx="3049546" cy="3265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75751" y="471756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493888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1511" y="5490678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নাইড্রোজেন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5316" y="5490677"/>
            <a:ext cx="412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763" y="4789073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9" grpId="0"/>
      <p:bldP spid="19" grpId="1"/>
      <p:bldP spid="2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52800" y="206514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79812"/>
            <a:ext cx="4267200" cy="339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5509" r="12227" b="39392"/>
          <a:stretch/>
        </p:blipFill>
        <p:spPr>
          <a:xfrm>
            <a:off x="6477000" y="1281269"/>
            <a:ext cx="4038600" cy="329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96200" y="47749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78558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424" y="5791200"/>
            <a:ext cx="412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 তাপ পরিবহ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না।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3581400"/>
            <a:ext cx="499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অধাতু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12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27432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828" y="2667000"/>
            <a:ext cx="8603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কুপরিবাহী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419" y="581326"/>
            <a:ext cx="8040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চকচকে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 নরম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92828" y="4975324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লোহা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379627" y="1735488"/>
            <a:ext cx="1673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9628" y="3821162"/>
            <a:ext cx="1569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3929" y="5614448"/>
            <a:ext cx="1558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5334000"/>
            <a:ext cx="10515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ক্ষেত্রে ধাতব পদার্থ ব্যবহার করা হয় তার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করে আনবে।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987" y="228600"/>
            <a:ext cx="2242025" cy="851297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810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>
          <a:xfrm>
            <a:off x="3581400" y="1905000"/>
            <a:ext cx="3886200" cy="3730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1813317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8454" y="3557844"/>
            <a:ext cx="5043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- 01829738388</a:t>
            </a:r>
            <a:endParaRPr lang="en-US" sz="2800" b="1" dirty="0"/>
          </a:p>
        </p:txBody>
      </p:sp>
      <p:pic>
        <p:nvPicPr>
          <p:cNvPr id="10" name="Picture 9" descr="SAM_108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185" y="1066799"/>
            <a:ext cx="2686620" cy="229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65532" y="3449405"/>
            <a:ext cx="5644148" cy="27392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৭ম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fld id="{AF025BAA-9EE1-47FD-82BF-C0BCCAF607EB}" type="datetime1"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9/9/2019</a:t>
            </a:fld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66799"/>
            <a:ext cx="2620156" cy="23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54218" y="233660"/>
            <a:ext cx="53563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9839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07" y="1295400"/>
            <a:ext cx="4800600" cy="2900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38400" y="4347879"/>
            <a:ext cx="859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0994" y="4343440"/>
            <a:ext cx="859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838079"/>
            <a:ext cx="3124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কেমন?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352044" y="4815393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দিলে কি হয়? 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4183995" y="4815393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চলাচল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1428166" y="5727734"/>
            <a:ext cx="8497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চকচকে এবং তাপ ও বিদ্যু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 মৌলসম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হকে ধাতু বলে</a:t>
            </a:r>
            <a:r>
              <a:rPr lang="en-US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/>
      <p:bldP spid="8" grpId="0"/>
      <p:bldP spid="8" grpId="1"/>
      <p:bldP spid="9" grpId="0"/>
      <p:bldP spid="9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1277" y="228600"/>
            <a:ext cx="5008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1246092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6934200" cy="3609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43400" y="6096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2819400"/>
            <a:ext cx="82296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অধাতু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0532" y="2057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7293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" b="16722"/>
          <a:stretch/>
        </p:blipFill>
        <p:spPr>
          <a:xfrm>
            <a:off x="6038850" y="1334675"/>
            <a:ext cx="4629150" cy="323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76350" y="5303068"/>
            <a:ext cx="887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জিনিসগুলির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গুলির বৈশিষ্ট্য কেমন।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4675"/>
            <a:ext cx="4648200" cy="323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52016" y="4683581"/>
            <a:ext cx="859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4715569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8748" y="5282520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680119" y="5294688"/>
            <a:ext cx="963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ঊজ্জ্বল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599968" y="5330563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4836888" cy="3376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ounded Rectangle 7"/>
          <p:cNvSpPr/>
          <p:nvPr/>
        </p:nvSpPr>
        <p:spPr>
          <a:xfrm>
            <a:off x="3733800" y="5181600"/>
            <a:ext cx="5944329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 algn="just">
              <a:buFont typeface="Wingdings" panose="05000000000000000000" pitchFamily="2" charset="2"/>
              <a:buChar char="q"/>
              <a:defRPr/>
            </a:pPr>
            <a:r>
              <a:rPr lang="bn-IN" sz="4000" kern="11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20651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5011468"/>
            <a:ext cx="7697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4385" y="5070846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ধাতু তাপ পরিবহ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316" y="5112493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>
          <a:xfrm>
            <a:off x="3352800" y="1058593"/>
            <a:ext cx="5059032" cy="310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06379" y="4269173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6" grpId="1"/>
      <p:bldP spid="7" grpId="0"/>
      <p:bldP spid="7" grpId="1"/>
      <p:bldP spid="14" grpId="0"/>
      <p:bldP spid="14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52800" y="206514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12899"/>
          <a:stretch/>
        </p:blipFill>
        <p:spPr>
          <a:xfrm>
            <a:off x="2971800" y="1112222"/>
            <a:ext cx="5257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1799" y="4724400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354286"/>
            <a:ext cx="702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373" y="5354285"/>
            <a:ext cx="812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0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402</Words>
  <Application>Microsoft Office PowerPoint</Application>
  <PresentationFormat>Custom</PresentationFormat>
  <Paragraphs>84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Bangla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Windows User</cp:lastModifiedBy>
  <cp:revision>549</cp:revision>
  <dcterms:created xsi:type="dcterms:W3CDTF">2016-02-06T16:22:56Z</dcterms:created>
  <dcterms:modified xsi:type="dcterms:W3CDTF">2019-09-09T17:41:05Z</dcterms:modified>
</cp:coreProperties>
</file>