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91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90" r:id="rId15"/>
    <p:sldId id="287" r:id="rId16"/>
    <p:sldId id="288" r:id="rId17"/>
    <p:sldId id="289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>
      <p:cViewPr varScale="1">
        <p:scale>
          <a:sx n="66" d="100"/>
          <a:sy n="66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9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38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9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0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1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A6DF-3AB1-4D19-B8CD-5E96C2E8AB0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7FFF-8C0B-4901-A274-4BBC71E5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93180" y="-6337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13" y="9208"/>
            <a:ext cx="12336781" cy="67784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89916" y="9208"/>
            <a:ext cx="12381916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13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89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20615" y="0"/>
            <a:ext cx="5150769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ট্রি</a:t>
            </a:r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টপোলজি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971549"/>
            <a:ext cx="6502399" cy="4058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9" y="843747"/>
            <a:ext cx="5181148" cy="4645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00" y="5225143"/>
            <a:ext cx="11959771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কম্পিটারগুলো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777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514" y="-1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62105" y="116114"/>
            <a:ext cx="1223959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ট্রি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টপোলজির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সুবিধা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ও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অসুবিধা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26531"/>
              </p:ext>
            </p:extLst>
          </p:nvPr>
        </p:nvGraphicFramePr>
        <p:xfrm>
          <a:off x="145142" y="1146629"/>
          <a:ext cx="11930744" cy="56019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965372"/>
                <a:gridCol w="5965372"/>
              </a:tblGrid>
              <a:tr h="143691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ট্রি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টপোলজির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সুবিধা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ট্রি</a:t>
                      </a:r>
                      <a:r>
                        <a:rPr lang="en-US" sz="4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টপোলজির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অসুবিধা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b="1" dirty="0"/>
                    </a:p>
                  </a:txBody>
                  <a:tcPr/>
                </a:tc>
              </a:tr>
              <a:tr h="2183924">
                <a:tc>
                  <a:txBody>
                    <a:bodyPr/>
                    <a:lstStyle/>
                    <a:p>
                      <a:pPr marL="742950" marR="0" indent="-742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শাখা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প্রশাখা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নেটওয়ার্ক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সম্প্রসারণ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সহজ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as-IN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রুট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সার্ভার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কম্পিটারে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ত্রুটি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দিলে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নেটওয়ার্কটি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অচল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981094">
                <a:tc>
                  <a:txBody>
                    <a:bodyPr/>
                    <a:lstStyle/>
                    <a:p>
                      <a:pPr marL="742950" indent="-742950">
                        <a:buFont typeface="Wingdings" panose="05000000000000000000" pitchFamily="2" charset="2"/>
                        <a:buChar char="v"/>
                      </a:pP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ব্যবস্থাপনার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নেটওয়ার্ক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খুবই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উপযোগী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কিছুটা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জটিল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ধরনের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137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050" y="116114"/>
            <a:ext cx="7014936" cy="5004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40" y="217714"/>
            <a:ext cx="5099174" cy="4902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2153" y="130628"/>
            <a:ext cx="491032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মেশ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টপোলজি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51" y="4992913"/>
            <a:ext cx="12090400" cy="1756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403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5570" y="116114"/>
            <a:ext cx="1219757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মেশ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টপোলজির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সুবিধা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ও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অসুবিধা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72062"/>
              </p:ext>
            </p:extLst>
          </p:nvPr>
        </p:nvGraphicFramePr>
        <p:xfrm>
          <a:off x="145140" y="1146289"/>
          <a:ext cx="11901716" cy="55302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037943"/>
                <a:gridCol w="5863773"/>
              </a:tblGrid>
              <a:tr h="996409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মেশ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টপোলজির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সুবিধা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মেশ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টপোলজির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অসুবিধা</a:t>
                      </a:r>
                      <a:r>
                        <a:rPr lang="en-US" sz="4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800" dirty="0"/>
                    </a:p>
                  </a:txBody>
                  <a:tcPr/>
                </a:tc>
              </a:tr>
              <a:tr h="2341285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সংযোগ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লাইন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নষ্ট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গেলে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বিকল্প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সংযোগ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লাইন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ডেটা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as-IN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নেটওয়ার্কে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অতিরিক্ত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লিংক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স্থাপন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বিধায়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এতে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বেড়ে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192588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নোডের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অত্যন্ত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দ্রুত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গতিতে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ডেটা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as-IN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টপোলজিতে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নেটওয়ার্ক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ইনস্টলেশন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কনফিগারেশন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জটিল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75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221639" y="220281"/>
            <a:ext cx="5573486" cy="20610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296" y="5588680"/>
            <a:ext cx="121920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অসুবিধাগুলো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113" y="3703806"/>
            <a:ext cx="11917181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" y="47230"/>
            <a:ext cx="6662058" cy="36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5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01406" y="0"/>
            <a:ext cx="4379725" cy="144655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মূল্যায়ন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143" y="1872345"/>
            <a:ext cx="11916228" cy="48550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59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" y="88026"/>
            <a:ext cx="12032342" cy="5282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6550" y="1805826"/>
            <a:ext cx="393889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বাড়ির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088" y="5486400"/>
            <a:ext cx="12032342" cy="12337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47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51696" y="108021"/>
            <a:ext cx="5282215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নীতিবাক্য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489" y="1539481"/>
            <a:ext cx="11987022" cy="535531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</a:rPr>
              <a:t>শিক্ষার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শেকড়ের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স্বাদ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তেঁতো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হলে</a:t>
            </a:r>
            <a:r>
              <a:rPr lang="en-US" sz="9600" b="1" dirty="0">
                <a:solidFill>
                  <a:srgbClr val="FF0000"/>
                </a:solidFill>
              </a:rPr>
              <a:t> ও </a:t>
            </a:r>
            <a:r>
              <a:rPr lang="en-US" sz="9600" b="1" dirty="0" err="1" smtClean="0">
                <a:solidFill>
                  <a:srgbClr val="FF0000"/>
                </a:solidFill>
              </a:rPr>
              <a:t>এর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ফল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মিষ্টি</a:t>
            </a:r>
            <a:r>
              <a:rPr lang="en-US" sz="9600" b="1" dirty="0" smtClean="0">
                <a:solidFill>
                  <a:srgbClr val="FF0000"/>
                </a:solidFill>
              </a:rPr>
              <a:t>।</a:t>
            </a:r>
            <a:endParaRPr lang="en-US" sz="6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                                              -----</a:t>
            </a:r>
            <a:r>
              <a:rPr lang="en-US" sz="5400" b="1" dirty="0" err="1" smtClean="0">
                <a:solidFill>
                  <a:srgbClr val="0070C0"/>
                </a:solidFill>
              </a:rPr>
              <a:t>এরিস্টটল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45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01600"/>
            <a:ext cx="12192000" cy="675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430" y="2967335"/>
            <a:ext cx="113351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সবাইকে</a:t>
            </a:r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ধন্যবাদ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7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796585" y="3503348"/>
            <a:ext cx="5240740" cy="32618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1"/>
            </a:xfrm>
            <a:prstGeom prst="rect">
              <a:avLst/>
            </a:prstGeom>
            <a:ln w="1968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8735">
                    <a:schemeClr val="accent6"/>
                  </a:gs>
                  <a:gs pos="43490">
                    <a:schemeClr val="accent5"/>
                  </a:gs>
                  <a:gs pos="33000">
                    <a:srgbClr val="002060"/>
                  </a:gs>
                  <a:gs pos="18000">
                    <a:srgbClr val="FF0000"/>
                  </a:gs>
                  <a:gs pos="94690">
                    <a:srgbClr val="FF0000"/>
                  </a:gs>
                  <a:gs pos="66000">
                    <a:schemeClr val="accent2">
                      <a:alpha val="11000"/>
                      <a:lumMod val="48000"/>
                      <a:lumOff val="52000"/>
                    </a:schemeClr>
                  </a:gs>
                  <a:gs pos="76500">
                    <a:srgbClr val="B60A95"/>
                  </a:gs>
                  <a:gs pos="53981">
                    <a:srgbClr val="3F5E91"/>
                  </a:gs>
                  <a:gs pos="84000">
                    <a:srgbClr val="7030A0"/>
                  </a:gs>
                </a:gsLst>
                <a:lin ang="5400000" scaled="1"/>
              </a:gra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759245" y="168560"/>
              <a:ext cx="7458073" cy="2580351"/>
              <a:chOff x="3914776" y="206821"/>
              <a:chExt cx="7458073" cy="2580351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914776" y="206821"/>
                <a:ext cx="6958012" cy="25803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40504" y="522449"/>
                <a:ext cx="683234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3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0" y="3260889"/>
              <a:ext cx="6796585" cy="3597112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6000" b="1" kern="800" dirty="0" smtClean="0">
                  <a:ln/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বিশ্বজিত </a:t>
              </a:r>
              <a:r>
                <a:rPr lang="en-US" sz="6000" b="1" kern="800" dirty="0" err="1" smtClean="0">
                  <a:ln/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ঘরামী</a:t>
              </a:r>
              <a:endParaRPr lang="en-US" sz="6000" b="1" kern="800" dirty="0" smtClean="0">
                <a:ln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kern="800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4800" b="1" kern="800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kern="800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800" b="1" kern="800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kern="800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4800" b="1" kern="800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b="1" kern="800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kern="800" dirty="0" smtClean="0">
                  <a:ln/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kern="800" dirty="0" err="1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হড্ডা</a:t>
              </a:r>
              <a:r>
                <a:rPr lang="en-US" sz="4800" b="1" kern="800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kern="800" dirty="0" err="1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</a:t>
              </a:r>
              <a:r>
                <a:rPr lang="en-US" sz="4800" b="1" kern="800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800" b="1" kern="800" dirty="0" err="1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এম</a:t>
              </a:r>
              <a:r>
                <a:rPr lang="en-US" sz="4800" b="1" kern="800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800" b="1" kern="800" dirty="0" err="1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4800" b="1" kern="800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kern="800" dirty="0" err="1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5400" b="1" kern="8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kern="800" dirty="0" err="1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কয়রা</a:t>
              </a:r>
              <a:r>
                <a:rPr lang="en-US" sz="2400" b="1" kern="800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kern="800" dirty="0" err="1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খুলনা।</a:t>
              </a:r>
              <a:r>
                <a:rPr lang="en-US" sz="3600" b="1" kern="800" dirty="0" err="1" smtClean="0">
                  <a:ln/>
                  <a:solidFill>
                    <a:srgbClr val="00B0F0"/>
                  </a:solidFill>
                  <a:cs typeface="NikoshBAN" panose="02000000000000000000" pitchFamily="2" charset="0"/>
                </a:rPr>
                <a:t>E-mail</a:t>
              </a:r>
              <a:r>
                <a:rPr lang="en-US" sz="3600" b="1" kern="800" dirty="0" smtClean="0">
                  <a:ln/>
                  <a:solidFill>
                    <a:srgbClr val="00B0F0"/>
                  </a:solidFill>
                  <a:cs typeface="NikoshBAN" panose="02000000000000000000" pitchFamily="2" charset="0"/>
                </a:rPr>
                <a:t>: bjriti1@gmail.com</a:t>
              </a:r>
            </a:p>
            <a:p>
              <a:pPr algn="ctr"/>
              <a:r>
                <a:rPr lang="en-US" sz="2800" b="1" kern="800" dirty="0" err="1" smtClean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b="1" kern="800" dirty="0" smtClean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kern="800" dirty="0" err="1" smtClean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b="1" kern="800" dirty="0" smtClean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০১৭৫৯৮৯২৪৬২</a:t>
              </a:r>
              <a:r>
                <a:rPr lang="en-US" b="1" kern="800" dirty="0" smtClean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kern="80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0926" y="3439153"/>
              <a:ext cx="564107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</a:t>
              </a:r>
              <a:r>
                <a:rPr lang="en-US" sz="6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endPara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4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4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4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4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3108" y="385413"/>
              <a:ext cx="2982789" cy="2768164"/>
            </a:xfrm>
            <a:prstGeom prst="ellipse">
              <a:avLst/>
            </a:prstGeom>
            <a:ln w="190500" cap="rnd">
              <a:solidFill>
                <a:srgbClr val="FF00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422526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xplosion 2 20"/>
          <p:cNvSpPr/>
          <p:nvPr/>
        </p:nvSpPr>
        <p:spPr>
          <a:xfrm>
            <a:off x="-122830" y="5598239"/>
            <a:ext cx="1883391" cy="971451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বিশ্বজিত</a:t>
            </a:r>
            <a:r>
              <a:rPr lang="en-US" sz="8800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31467" y="77295"/>
            <a:ext cx="5150769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7639" y="77294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33096" cy="3193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04" y="3673908"/>
            <a:ext cx="5905657" cy="3184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27" y="600428"/>
            <a:ext cx="7650662" cy="3073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6406" y="-16908"/>
            <a:ext cx="7369791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চিত্রগুলো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লক্ষ্য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করি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3160830"/>
            <a:ext cx="6125874" cy="3376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7640" y="6079084"/>
            <a:ext cx="6286343" cy="101566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বিভিন্ন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নেটওয়ার্ক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40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09534" y="-117059"/>
            <a:ext cx="5218095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আজকের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বিষয়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793660"/>
            <a:ext cx="12082818" cy="5552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8652" y="5838377"/>
            <a:ext cx="7439858" cy="1015663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err="1" smtClean="0">
                <a:ln/>
                <a:solidFill>
                  <a:srgbClr val="FFFF00"/>
                </a:solidFill>
                <a:effectLst/>
              </a:rPr>
              <a:t>নেটওয়ার্ক</a:t>
            </a:r>
            <a:r>
              <a:rPr lang="en-US" sz="6000" b="1" cap="none" spc="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6000" b="1" cap="none" spc="0" dirty="0" err="1" smtClean="0">
                <a:ln/>
                <a:solidFill>
                  <a:srgbClr val="FFFF00"/>
                </a:solidFill>
                <a:effectLst/>
              </a:rPr>
              <a:t>টপোলজি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680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4896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60A9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1988" y="151563"/>
            <a:ext cx="52485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2" algn="ctr"/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শিখনফলঃ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1991" y="1912229"/>
            <a:ext cx="8281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600200" lvl="2" indent="-6858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587" y="2967335"/>
            <a:ext cx="81846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8" algn="just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14792" y="3808066"/>
            <a:ext cx="120670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286000" lvl="4" indent="-457200" algn="just">
              <a:buFont typeface="Wingdings" panose="05000000000000000000" pitchFamily="2" charset="2"/>
              <a:buChar char="v"/>
            </a:pP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88761" y="2776011"/>
            <a:ext cx="13386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229100" lvl="8" indent="-571500" algn="just">
              <a:buFont typeface="Wingdings" panose="05000000000000000000" pitchFamily="2" charset="2"/>
              <a:buChar char="v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0589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17127" y="0"/>
            <a:ext cx="6712095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নেটওয়ার্ক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টপোলজি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629"/>
            <a:ext cx="4230806" cy="4285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750629"/>
            <a:ext cx="8472488" cy="4605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891314"/>
            <a:ext cx="12078269" cy="19666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24648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8" y="-35535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79730" y="0"/>
            <a:ext cx="1235145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বিভিন্ন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প্রকার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নেটওয়ার্ক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টপোলজি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38" y="755642"/>
            <a:ext cx="3572517" cy="279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80" y="906392"/>
            <a:ext cx="4453254" cy="3010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5" y="507831"/>
            <a:ext cx="4541506" cy="340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676"/>
            <a:ext cx="5022376" cy="2806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3555242"/>
            <a:ext cx="6687868" cy="3962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23914" y="1964730"/>
            <a:ext cx="1187355" cy="6414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বাস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02321" y="2098069"/>
            <a:ext cx="1187355" cy="6414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রিং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014768" y="2301500"/>
            <a:ext cx="1272883" cy="6414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স্টার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6160" y="5845715"/>
            <a:ext cx="1187355" cy="6414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ট্রি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41396" y="5843958"/>
            <a:ext cx="1350604" cy="6414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মেশ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0496" y="-1"/>
            <a:ext cx="620973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স্টার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টপোলজি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918471"/>
            <a:ext cx="5422709" cy="3817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" y="95534"/>
            <a:ext cx="5019675" cy="5316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37" y="4940491"/>
            <a:ext cx="12082817" cy="1917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Hub) /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(Switch)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Hub) /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(Switch)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Hub) /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(Switch)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796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ln w="196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735">
                  <a:schemeClr val="accent6"/>
                </a:gs>
                <a:gs pos="43490">
                  <a:schemeClr val="accent5"/>
                </a:gs>
                <a:gs pos="33000">
                  <a:srgbClr val="002060"/>
                </a:gs>
                <a:gs pos="18000">
                  <a:srgbClr val="FF0000"/>
                </a:gs>
                <a:gs pos="94690">
                  <a:srgbClr val="FF0000"/>
                </a:gs>
                <a:gs pos="66000">
                  <a:schemeClr val="accent2">
                    <a:alpha val="11000"/>
                    <a:lumMod val="48000"/>
                    <a:lumOff val="52000"/>
                  </a:schemeClr>
                </a:gs>
                <a:gs pos="76500">
                  <a:srgbClr val="B60A95"/>
                </a:gs>
                <a:gs pos="53981">
                  <a:srgbClr val="3F5E91"/>
                </a:gs>
                <a:gs pos="84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24726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স্টার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টপোলজির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সুবিধা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 ও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অসুবিধা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55048"/>
              </p:ext>
            </p:extLst>
          </p:nvPr>
        </p:nvGraphicFramePr>
        <p:xfrm>
          <a:off x="159655" y="1015663"/>
          <a:ext cx="11916230" cy="56934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58115"/>
                <a:gridCol w="5958115"/>
              </a:tblGrid>
              <a:tr h="1365246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স্টার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টপোলজির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সুবিধা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স্টার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টপোলজির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অসুবিধা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016920"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টপোলজিতে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কম্পিউটার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নষ্ট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বাকি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নেটওয়ার্ক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সচল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as-IN" sz="36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টপোলজিতে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কেন্দ্রীয়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ডিভাইসটি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হাব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(Hub) /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সুইচ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(Switch)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নষ্ট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গেলে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সম্পূর্ণ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নেটওয়ার্ক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সিষ্টেমেই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অচল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as-IN" sz="32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063498">
                <a:tc>
                  <a:txBody>
                    <a:bodyPr/>
                    <a:lstStyle/>
                    <a:p>
                      <a:pPr marL="45720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3600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কেন্দ্রীয়</a:t>
                      </a:r>
                      <a:r>
                        <a:rPr lang="en-US" sz="3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হোস্ট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নেটওয়ার্কে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সংযুক্ত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কম্পিটারগুলো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সরাসরি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সংযুক্ত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স্টার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টপোলজিতে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lang="en-US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বেশি</a:t>
                      </a:r>
                      <a:r>
                        <a:rPr lang="en-US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35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507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 h</dc:creator>
  <cp:lastModifiedBy>dm h</cp:lastModifiedBy>
  <cp:revision>47</cp:revision>
  <dcterms:created xsi:type="dcterms:W3CDTF">2020-03-28T05:42:00Z</dcterms:created>
  <dcterms:modified xsi:type="dcterms:W3CDTF">2020-03-31T03:42:17Z</dcterms:modified>
</cp:coreProperties>
</file>