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9" r:id="rId2"/>
    <p:sldId id="260" r:id="rId3"/>
    <p:sldId id="256" r:id="rId4"/>
    <p:sldId id="257" r:id="rId5"/>
    <p:sldId id="261" r:id="rId6"/>
    <p:sldId id="263" r:id="rId7"/>
    <p:sldId id="267" r:id="rId8"/>
    <p:sldId id="262" r:id="rId9"/>
    <p:sldId id="265" r:id="rId10"/>
    <p:sldId id="268" r:id="rId11"/>
    <p:sldId id="266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AD9E-8F99-40BB-8B46-5E18C601B4A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AA31-EEB8-4F9F-BB2D-185AC319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0" spc="0" baseline="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6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3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5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6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4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7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5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3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5C1A-39B5-4CC4-9F23-0C011FB669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19812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247650"/>
            <a:ext cx="19812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020" y="-1"/>
            <a:ext cx="19812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3526" y="5119255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667000"/>
            <a:ext cx="5562600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>
                <a:ln w="11430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199582"/>
            <a:ext cx="851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5575" y="5681851"/>
            <a:ext cx="883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সফট্‌ওয়্যার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2" descr="http://www.designedbyross.com/wp-content/uploads/2014/05/freelancer-contes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10437" r="13569" b="28058"/>
          <a:stretch/>
        </p:blipFill>
        <p:spPr bwMode="auto">
          <a:xfrm>
            <a:off x="622445" y="1335405"/>
            <a:ext cx="3912725" cy="41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timedoctor.com/images/2011/01/odesk_team_room-1024x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94" y="1492439"/>
            <a:ext cx="3829385" cy="41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5146" y="1981200"/>
            <a:ext cx="8794366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5146" y="2805767"/>
            <a:ext cx="5614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269" y="3860154"/>
            <a:ext cx="3831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ডেভেলপমেন্ট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1694" y="3831618"/>
            <a:ext cx="3935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2329" y="4735122"/>
            <a:ext cx="3704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971" y="4706195"/>
            <a:ext cx="2557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1409645" y="4740700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Half Frame 13"/>
          <p:cNvSpPr/>
          <p:nvPr/>
        </p:nvSpPr>
        <p:spPr bwMode="auto">
          <a:xfrm rot="13053893">
            <a:off x="2270289" y="3791915"/>
            <a:ext cx="164821" cy="429783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Quad Arrow 16"/>
          <p:cNvSpPr/>
          <p:nvPr/>
        </p:nvSpPr>
        <p:spPr bwMode="auto">
          <a:xfrm rot="18857328">
            <a:off x="6161579" y="3852781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Quad Arrow 17"/>
          <p:cNvSpPr/>
          <p:nvPr/>
        </p:nvSpPr>
        <p:spPr bwMode="auto">
          <a:xfrm rot="18857328">
            <a:off x="6161579" y="4802960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7" grpId="0"/>
      <p:bldP spid="8" grpId="0"/>
      <p:bldP spid="9" grpId="0"/>
      <p:bldP spid="10" grpId="0"/>
      <p:bldP spid="12" grpId="0" animBg="1"/>
      <p:bldP spid="14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40806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44853"/>
            <a:ext cx="3036890" cy="30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31551" cy="57912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886700" cy="13255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4911435" y="152399"/>
            <a:ext cx="3927765" cy="6398795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2400"/>
            <a:ext cx="4911435" cy="6553200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3600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অজয়</a:t>
              </a:r>
              <a:r>
                <a:rPr lang="en-US" sz="36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কৃষ্ণ</a:t>
              </a:r>
              <a:r>
                <a:rPr lang="en-US" sz="36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পাল</a:t>
              </a:r>
              <a:endPara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ছাতক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বহুমুখী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মডেল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ajoykpaul@gmail.com</a:t>
              </a:r>
            </a:p>
            <a:p>
              <a:pPr>
                <a:lnSpc>
                  <a:spcPct val="90000"/>
                </a:lnSpc>
              </a:pPr>
              <a:r>
                <a:rPr lang="en-US" sz="1800" dirty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Mobile: 01720565294</a:t>
              </a:r>
              <a:endParaRPr lang="bn-BD" sz="1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66"/>
                    </a14:imgEffect>
                    <a14:imgEffect>
                      <a14:saturation sa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2096"/>
            <a:ext cx="3600597" cy="5418298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72197" y="962891"/>
            <a:ext cx="3733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kern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bn-BD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: ২</a:t>
            </a:r>
            <a:endParaRPr lang="bn-BD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5401"/>
            <a:ext cx="3345870" cy="2509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855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5257800"/>
            <a:ext cx="8686800" cy="609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কর্মীরা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3" name="Picture 2" descr="http://www.btrc.gov.bd/old/images/stories/BTRC/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28599"/>
            <a:ext cx="7283553" cy="48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225" y="6005999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" pitchFamily="2" charset="0"/>
                <a:cs typeface="Nikosh" pitchFamily="2" charset="0"/>
                <a:sym typeface="Wingdings" panose="05000000000000000000" pitchFamily="2" charset="2"/>
              </a:rPr>
              <a:t>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এ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অফিসে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কর্মীদের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21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22" y="2133600"/>
            <a:ext cx="8815578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কর্মসৃজন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কর্মপ্রাপ্তিতে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প্রযুক্তি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0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46037"/>
            <a:ext cx="7886700" cy="13255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572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র্মক্ষেত্রে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 algn="just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ICT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প্রভাবে মানুষের কাজের ধরণের পরিবর্তন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 algn="just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 ফলে নতুন কাজের সৃষ্টি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 algn="just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ভূমিকা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3875" y="11430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dirty="0" err="1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6195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9" y="523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কর্মীর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836" y="5636214"/>
            <a:ext cx="820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http://upload.wikimedia.org/wikipedia/commons/6/67/Fingerprint_scanner_identif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2" y="1364188"/>
            <a:ext cx="5791200" cy="39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1495" y="5647949"/>
            <a:ext cx="538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0" name="Picture 6" descr="http://upload.wikimedia.org/wikipedia/commons/6/62/Agv.forktruc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2" y="1364188"/>
            <a:ext cx="5788572" cy="39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791" y="5658027"/>
            <a:ext cx="6295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গুদামে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সজ্জিতকরণ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2" name="Picture 8" descr="http://ict4rd.org/images/iv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72" y="1521372"/>
            <a:ext cx="5793828" cy="39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1495" y="5647949"/>
            <a:ext cx="4806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ইন্টারেক্টিভ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4" name="Picture 10" descr="http://t1.gstatic.com/images?q=tbn:ANd9GcTG0SYlIA_QHZuJO09xqH_qqmZMOOjv-jUO8qtkgNc1No_nz_aDK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48" y="1364188"/>
            <a:ext cx="5943600" cy="40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88359" y="5658026"/>
            <a:ext cx="7290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এক্সচেন্জে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6" name="Picture 12" descr="https://www.plantersfirst.com/Portals/109/ATM%20Machine%20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86" y="1409413"/>
            <a:ext cx="5946228" cy="39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20073" y="5647949"/>
            <a:ext cx="40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এটিএম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http://www.fabtechexpo.com/wp-content/uploads/BCGS-robots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86" y="143707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93700"/>
            <a:ext cx="3581400" cy="13255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862" y="23622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>
                <a:latin typeface="Nikosh" pitchFamily="2" charset="0"/>
                <a:cs typeface="Nikosh" pitchFamily="2" charset="0"/>
                <a:sym typeface="Wingdings" panose="05000000000000000000" pitchFamily="2" charset="2"/>
              </a:rPr>
              <a:t>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800" b="1" spc="50" dirty="0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800" b="1" spc="50" dirty="0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800" b="1" spc="50" dirty="0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4800" b="1" spc="50" dirty="0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800" b="1" spc="50" dirty="0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4800" b="1" spc="50" dirty="0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4800" b="1" spc="50" dirty="0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4800" b="1" spc="50" dirty="0">
              <a:ln w="1143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51993" y="2298054"/>
            <a:ext cx="8761843" cy="4011552"/>
            <a:chOff x="551993" y="2528887"/>
            <a:chExt cx="8761843" cy="4011552"/>
          </a:xfrm>
        </p:grpSpPr>
        <p:grpSp>
          <p:nvGrpSpPr>
            <p:cNvPr id="7" name="Group 6"/>
            <p:cNvGrpSpPr/>
            <p:nvPr/>
          </p:nvGrpSpPr>
          <p:grpSpPr>
            <a:xfrm>
              <a:off x="656051" y="2528887"/>
              <a:ext cx="7680229" cy="2714626"/>
              <a:chOff x="381001" y="2133600"/>
              <a:chExt cx="7680229" cy="2714626"/>
            </a:xfrm>
          </p:grpSpPr>
          <p:pic>
            <p:nvPicPr>
              <p:cNvPr id="2050" name="Picture 2" descr="http://www.abc.net.au/radionational/image/3722340-16x9-700x39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1" y="2133600"/>
                <a:ext cx="3352800" cy="271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www.janiewrites.com/wp-content/uploads/2012/01/computer-typing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510" y="2133600"/>
                <a:ext cx="3091720" cy="271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ight Arrow 5"/>
              <p:cNvSpPr/>
              <p:nvPr/>
            </p:nvSpPr>
            <p:spPr>
              <a:xfrm>
                <a:off x="3733801" y="3352800"/>
                <a:ext cx="1235709" cy="533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51993" y="5894108"/>
              <a:ext cx="8761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কলমে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স্থলে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228600" y="2234207"/>
            <a:ext cx="9015254" cy="4530538"/>
            <a:chOff x="-228600" y="2234207"/>
            <a:chExt cx="9015254" cy="4530538"/>
          </a:xfrm>
        </p:grpSpPr>
        <p:grpSp>
          <p:nvGrpSpPr>
            <p:cNvPr id="8" name="Group 7"/>
            <p:cNvGrpSpPr/>
            <p:nvPr/>
          </p:nvGrpSpPr>
          <p:grpSpPr>
            <a:xfrm>
              <a:off x="640811" y="2234207"/>
              <a:ext cx="7695469" cy="2735580"/>
              <a:chOff x="640811" y="2507932"/>
              <a:chExt cx="7695469" cy="2735580"/>
            </a:xfrm>
          </p:grpSpPr>
          <p:pic>
            <p:nvPicPr>
              <p:cNvPr id="1028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95"/>
              <a:stretch/>
            </p:blipFill>
            <p:spPr bwMode="auto">
              <a:xfrm>
                <a:off x="640811" y="2545079"/>
                <a:ext cx="3368040" cy="2698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004"/>
              <a:stretch/>
            </p:blipFill>
            <p:spPr bwMode="auto">
              <a:xfrm>
                <a:off x="5244560" y="2507932"/>
                <a:ext cx="3091720" cy="2735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ight Arrow 2"/>
              <p:cNvSpPr/>
              <p:nvPr/>
            </p:nvSpPr>
            <p:spPr>
              <a:xfrm>
                <a:off x="4008851" y="3785235"/>
                <a:ext cx="1235709" cy="4962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-228600" y="5687527"/>
              <a:ext cx="90152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ল্যাবে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প্রিন্ট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চেয়ে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ক্যামেরায়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তুলে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দ্রুত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9700" y="1752825"/>
            <a:ext cx="9110186" cy="4563533"/>
            <a:chOff x="1206500" y="2795743"/>
            <a:chExt cx="9110186" cy="4563533"/>
          </a:xfrm>
        </p:grpSpPr>
        <p:pic>
          <p:nvPicPr>
            <p:cNvPr id="1036" name="Picture 12" descr="http://www.fo10.dswd.gov.ph/wp-content/woo_custom/142-DSC_019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836249"/>
              <a:ext cx="3403918" cy="338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ight Arrow 16"/>
            <p:cNvSpPr/>
            <p:nvPr/>
          </p:nvSpPr>
          <p:spPr>
            <a:xfrm>
              <a:off x="4927918" y="4501616"/>
              <a:ext cx="1235708" cy="4714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06500" y="6712945"/>
              <a:ext cx="91101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ম্যাপ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কোথাও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গিয়ে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জেনে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বসেও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122" name="Picture 2" descr="http://45degreeslatitude.com/blog/wp-content/uploads/2012/11/GPS-find-your-business-imag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774" y="2795743"/>
              <a:ext cx="3389597" cy="3464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229825" y="1802857"/>
            <a:ext cx="8969122" cy="4525508"/>
            <a:chOff x="-44562" y="2052313"/>
            <a:chExt cx="8969122" cy="4525508"/>
          </a:xfrm>
        </p:grpSpPr>
        <p:sp>
          <p:nvSpPr>
            <p:cNvPr id="28" name="Right Arrow 27"/>
            <p:cNvSpPr/>
            <p:nvPr/>
          </p:nvSpPr>
          <p:spPr>
            <a:xfrm>
              <a:off x="3672980" y="3134455"/>
              <a:ext cx="1235709" cy="4375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44562" y="5931490"/>
              <a:ext cx="89691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অফিসে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গিয়ে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বসেও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অফিসের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6" descr="http://d30fl32nd2baj9.cloudfront.net/media/2013/08/11/august............twenty-two-14.jpg/ALTERNATES/w620/August............Twenty+Two+14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4" t="18763" b="9596"/>
            <a:stretch/>
          </p:blipFill>
          <p:spPr bwMode="auto">
            <a:xfrm>
              <a:off x="609601" y="2135847"/>
              <a:ext cx="3028604" cy="273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204" y="2052313"/>
              <a:ext cx="3219196" cy="275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5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কর্মসৃজন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155575" y="-14557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307975" y="-13033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460375" y="-11509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oubliettemagazine.com/wp-content/uploads/call_center.jpg"/>
          <p:cNvSpPr>
            <a:spLocks noChangeAspect="1" noChangeArrowheads="1"/>
          </p:cNvSpPr>
          <p:nvPr/>
        </p:nvSpPr>
        <p:spPr bwMode="auto">
          <a:xfrm>
            <a:off x="155575" y="-1531938"/>
            <a:ext cx="48101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52600" y="1582738"/>
            <a:ext cx="6019800" cy="4699684"/>
            <a:chOff x="1752600" y="1582738"/>
            <a:chExt cx="6019800" cy="4699684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82738"/>
              <a:ext cx="6019800" cy="3993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95313" y="5636091"/>
              <a:ext cx="5245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কোম্পনিতে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সুযোগ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70380" y="1582738"/>
            <a:ext cx="7095212" cy="4706872"/>
            <a:chOff x="1070380" y="1582738"/>
            <a:chExt cx="7095212" cy="4706872"/>
          </a:xfrm>
        </p:grpSpPr>
        <p:pic>
          <p:nvPicPr>
            <p:cNvPr id="2059" name="Picture 11" descr="http://im.hunt.in/cg/Jabalpur/City-Guide/mobscr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80" y="1582738"/>
              <a:ext cx="5989320" cy="399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70380" y="5643279"/>
              <a:ext cx="70952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ফোনসেট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বিক্রয়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বিপনন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রক্ষণাবেক্ষণ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52600" y="1613217"/>
            <a:ext cx="6050280" cy="4655602"/>
            <a:chOff x="1752600" y="1613217"/>
            <a:chExt cx="6050280" cy="46556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613217"/>
              <a:ext cx="6050280" cy="3962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023685" y="5622488"/>
              <a:ext cx="4969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ফোনে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প্রদান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89100" y="1582738"/>
            <a:ext cx="6113780" cy="4673252"/>
            <a:chOff x="1689100" y="1582738"/>
            <a:chExt cx="6113780" cy="4673252"/>
          </a:xfrm>
        </p:grpSpPr>
        <p:sp>
          <p:nvSpPr>
            <p:cNvPr id="15" name="TextBox 14"/>
            <p:cNvSpPr txBox="1"/>
            <p:nvPr/>
          </p:nvSpPr>
          <p:spPr>
            <a:xfrm>
              <a:off x="3158047" y="5609659"/>
              <a:ext cx="2827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খাতের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0" name="Picture 2" descr="http://blog.unibulmerchantservices.com/wp-content/uploads/2013/01/The-State-of-Mobile-Money-in-the-Developing-Worl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1582738"/>
              <a:ext cx="6113780" cy="399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339</Words>
  <Application>Microsoft Office PowerPoint</Application>
  <PresentationFormat>On-screen Show (4:3)</PresentationFormat>
  <Paragraphs>69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NikoshBAN</vt:lpstr>
      <vt:lpstr>Siyam Rupali</vt:lpstr>
      <vt:lpstr>Wingdings</vt:lpstr>
      <vt:lpstr>Office Theme</vt:lpstr>
      <vt:lpstr>PowerPoint Presentation</vt:lpstr>
      <vt:lpstr>PowerPoint Presentation</vt:lpstr>
      <vt:lpstr>ছবিতে কর্মীরা কী কাজ করছে?</vt:lpstr>
      <vt:lpstr>PowerPoint Presentation</vt:lpstr>
      <vt:lpstr>শিখনফল</vt:lpstr>
      <vt:lpstr>আইসিটি ব্যবহারে কর্মীর দক্ষতা</vt:lpstr>
      <vt:lpstr>জোড়ায় কাজ</vt:lpstr>
      <vt:lpstr>আইসিটির কারণে যেখানে কর্মের ধরন প্রতিনিয়ত বদলে যাচ্ছে</vt:lpstr>
      <vt:lpstr>মোবাইল ফোনের বিস্তার ও নতুন কর্মসৃজন</vt:lpstr>
      <vt:lpstr>একক কাজ</vt:lpstr>
      <vt:lpstr>ঘরে বসে আয়ের সুযোগ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নির্দেশনা স্লাইড</dc:title>
  <dc:creator>Amiri</dc:creator>
  <cp:lastModifiedBy>88017</cp:lastModifiedBy>
  <cp:revision>121</cp:revision>
  <dcterms:created xsi:type="dcterms:W3CDTF">2015-03-23T16:48:03Z</dcterms:created>
  <dcterms:modified xsi:type="dcterms:W3CDTF">2020-04-01T14:19:01Z</dcterms:modified>
</cp:coreProperties>
</file>