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57" r:id="rId4"/>
    <p:sldId id="258" r:id="rId5"/>
    <p:sldId id="273" r:id="rId6"/>
    <p:sldId id="260" r:id="rId7"/>
    <p:sldId id="259" r:id="rId8"/>
    <p:sldId id="261" r:id="rId9"/>
    <p:sldId id="278" r:id="rId10"/>
    <p:sldId id="262" r:id="rId11"/>
    <p:sldId id="291" r:id="rId12"/>
    <p:sldId id="264" r:id="rId13"/>
    <p:sldId id="279" r:id="rId14"/>
    <p:sldId id="265" r:id="rId15"/>
    <p:sldId id="280" r:id="rId16"/>
    <p:sldId id="281" r:id="rId17"/>
    <p:sldId id="263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72" r:id="rId28"/>
    <p:sldId id="276" r:id="rId29"/>
    <p:sldId id="269" r:id="rId30"/>
    <p:sldId id="268" r:id="rId31"/>
    <p:sldId id="270" r:id="rId32"/>
    <p:sldId id="27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300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image" Target="../media/image23.jpg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23.jpg"/><Relationship Id="rId1" Type="http://schemas.openxmlformats.org/officeDocument/2006/relationships/image" Target="../media/image58.jpg"/><Relationship Id="rId6" Type="http://schemas.openxmlformats.org/officeDocument/2006/relationships/image" Target="../media/image56.jpg"/><Relationship Id="rId5" Type="http://schemas.openxmlformats.org/officeDocument/2006/relationships/image" Target="../media/image57.jpg"/><Relationship Id="rId4" Type="http://schemas.openxmlformats.org/officeDocument/2006/relationships/image" Target="../media/image5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CA4676-9326-44BC-B5BC-6C2378A8B1F8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FE9CD316-6A3D-4F93-B7F4-D5B55C046042}" type="pres">
      <dgm:prSet presAssocID="{A9CA4676-9326-44BC-B5BC-6C2378A8B1F8}" presName="linearFlow" presStyleCnt="0">
        <dgm:presLayoutVars>
          <dgm:dir/>
          <dgm:resizeHandles val="exact"/>
        </dgm:presLayoutVars>
      </dgm:prSet>
      <dgm:spPr/>
    </dgm:pt>
  </dgm:ptLst>
  <dgm:cxnLst>
    <dgm:cxn modelId="{4EB7029C-F921-4DBF-8DB7-B46AADB9961E}" type="presOf" srcId="{A9CA4676-9326-44BC-B5BC-6C2378A8B1F8}" destId="{FE9CD316-6A3D-4F93-B7F4-D5B55C046042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CA4676-9326-44BC-B5BC-6C2378A8B1F8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FE9CD316-6A3D-4F93-B7F4-D5B55C046042}" type="pres">
      <dgm:prSet presAssocID="{A9CA4676-9326-44BC-B5BC-6C2378A8B1F8}" presName="linearFlow" presStyleCnt="0">
        <dgm:presLayoutVars>
          <dgm:dir/>
          <dgm:resizeHandles val="exact"/>
        </dgm:presLayoutVars>
      </dgm:prSet>
      <dgm:spPr/>
    </dgm:pt>
  </dgm:ptLst>
  <dgm:cxnLst>
    <dgm:cxn modelId="{4EB7029C-F921-4DBF-8DB7-B46AADB9961E}" type="presOf" srcId="{A9CA4676-9326-44BC-B5BC-6C2378A8B1F8}" destId="{FE9CD316-6A3D-4F93-B7F4-D5B55C046042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DD5C90-F368-467F-B21E-39A2722DEBD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307903-5F0B-46C1-AC49-441EDBC4717F}">
      <dgm:prSet phldrT="[Text]" phldr="1"/>
      <dgm:spPr>
        <a:blipFill rotWithShape="0">
          <a:blip xmlns:r="http://schemas.openxmlformats.org/officeDocument/2006/relationships" r:embed="rId1"/>
          <a:stretch>
            <a:fillRect l="-50000" r="-50000"/>
          </a:stretch>
        </a:blipFill>
      </dgm:spPr>
      <dgm:t>
        <a:bodyPr/>
        <a:lstStyle/>
        <a:p>
          <a:endParaRPr lang="en-US" dirty="0"/>
        </a:p>
      </dgm:t>
    </dgm:pt>
    <dgm:pt modelId="{8F6F518A-761E-4F6F-9490-D0526152B9A1}" type="parTrans" cxnId="{7839C9F1-4B93-47B0-9AA8-4603E5D616A1}">
      <dgm:prSet/>
      <dgm:spPr/>
      <dgm:t>
        <a:bodyPr/>
        <a:lstStyle/>
        <a:p>
          <a:endParaRPr lang="en-US"/>
        </a:p>
      </dgm:t>
    </dgm:pt>
    <dgm:pt modelId="{55BA0CDA-4CD9-4BD2-90E0-A7A78D1B9A96}" type="sibTrans" cxnId="{7839C9F1-4B93-47B0-9AA8-4603E5D616A1}">
      <dgm:prSet/>
      <dgm:spPr/>
      <dgm:t>
        <a:bodyPr/>
        <a:lstStyle/>
        <a:p>
          <a:endParaRPr lang="en-US"/>
        </a:p>
      </dgm:t>
    </dgm:pt>
    <dgm:pt modelId="{86774CEC-DF44-4BB3-8E24-9B6C2F2C194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	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ইন্টারনেটের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	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মাধ্যমে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ছবি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	    ও 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ভিডিও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        	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বিনিময়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করা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	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যায়</a:t>
          </a:r>
          <a:endParaRPr lang="en-US" dirty="0">
            <a:solidFill>
              <a:srgbClr val="FF0000"/>
            </a:solidFill>
          </a:endParaRPr>
        </a:p>
      </dgm:t>
    </dgm:pt>
    <dgm:pt modelId="{4D6DFD9F-C2F6-4B8F-8DEB-C613637F5611}" type="parTrans" cxnId="{8A33B4E0-C1A1-42FE-940C-043392615144}">
      <dgm:prSet/>
      <dgm:spPr/>
      <dgm:t>
        <a:bodyPr/>
        <a:lstStyle/>
        <a:p>
          <a:endParaRPr lang="en-US"/>
        </a:p>
      </dgm:t>
    </dgm:pt>
    <dgm:pt modelId="{8606088B-A853-4CB8-8B90-F02B455ECD6F}" type="sibTrans" cxnId="{8A33B4E0-C1A1-42FE-940C-043392615144}">
      <dgm:prSet/>
      <dgm:spPr/>
      <dgm:t>
        <a:bodyPr/>
        <a:lstStyle/>
        <a:p>
          <a:endParaRPr lang="en-US"/>
        </a:p>
      </dgm:t>
    </dgm:pt>
    <dgm:pt modelId="{25E7E95B-AB0F-46CE-A4F7-D59938AC9FD1}">
      <dgm:prSet phldrT="[Text]" phldr="1"/>
      <dgm:spPr>
        <a:blipFill rotWithShape="0">
          <a:blip xmlns:r="http://schemas.openxmlformats.org/officeDocument/2006/relationships" r:embed="rId2"/>
          <a:stretch>
            <a:fillRect l="-50000" r="-50000"/>
          </a:stretch>
        </a:blipFill>
      </dgm:spPr>
      <dgm:t>
        <a:bodyPr/>
        <a:lstStyle/>
        <a:p>
          <a:endParaRPr lang="en-US" dirty="0"/>
        </a:p>
      </dgm:t>
    </dgm:pt>
    <dgm:pt modelId="{51C1665D-2F58-48A3-8BFA-6D30BCF55DBB}" type="parTrans" cxnId="{D5E9B5A8-91B4-4C75-887D-AC1F9631621D}">
      <dgm:prSet/>
      <dgm:spPr/>
      <dgm:t>
        <a:bodyPr/>
        <a:lstStyle/>
        <a:p>
          <a:endParaRPr lang="en-US"/>
        </a:p>
      </dgm:t>
    </dgm:pt>
    <dgm:pt modelId="{2B905D7E-969C-441B-A7E3-624060E886AB}" type="sibTrans" cxnId="{D5E9B5A8-91B4-4C75-887D-AC1F9631621D}">
      <dgm:prSet/>
      <dgm:spPr/>
      <dgm:t>
        <a:bodyPr/>
        <a:lstStyle/>
        <a:p>
          <a:endParaRPr lang="en-US"/>
        </a:p>
      </dgm:t>
    </dgm:pt>
    <dgm:pt modelId="{D5078C68-0C81-4DC4-98B2-2907BB357881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		</a:t>
          </a:r>
          <a:r>
            <a:rPr lang="en-US" sz="24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চলচ্চিত্র</a:t>
          </a:r>
          <a:r>
            <a:rPr lang="en-US" sz="2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			</a:t>
          </a:r>
          <a:r>
            <a:rPr lang="en-US" sz="24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দেখা</a:t>
          </a:r>
          <a:r>
            <a:rPr lang="en-US" sz="2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যাই</a:t>
          </a:r>
          <a:r>
            <a:rPr lang="en-US" sz="2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	 	</a:t>
          </a:r>
          <a:r>
            <a:rPr lang="en-US" sz="24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ইন্টারনেটের</a:t>
          </a:r>
          <a:r>
            <a:rPr lang="en-US" sz="2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endParaRPr lang="en-US" sz="2400" dirty="0">
            <a:solidFill>
              <a:srgbClr val="FF0000"/>
            </a:solidFill>
          </a:endParaRPr>
        </a:p>
      </dgm:t>
    </dgm:pt>
    <dgm:pt modelId="{A9A25160-B5F1-48DB-8CFD-80630AFDE09C}" type="parTrans" cxnId="{A147D31A-9F37-42FD-8289-6672AAE84950}">
      <dgm:prSet/>
      <dgm:spPr/>
      <dgm:t>
        <a:bodyPr/>
        <a:lstStyle/>
        <a:p>
          <a:endParaRPr lang="en-US"/>
        </a:p>
      </dgm:t>
    </dgm:pt>
    <dgm:pt modelId="{FEE60BC2-9C94-42F0-871D-6D5018922F5C}" type="sibTrans" cxnId="{A147D31A-9F37-42FD-8289-6672AAE84950}">
      <dgm:prSet/>
      <dgm:spPr/>
      <dgm:t>
        <a:bodyPr/>
        <a:lstStyle/>
        <a:p>
          <a:endParaRPr lang="en-US"/>
        </a:p>
      </dgm:t>
    </dgm:pt>
    <dgm:pt modelId="{3F83E0B5-8807-43DA-A863-8B3E8BB63235}">
      <dgm:prSet phldrT="[Text]" phldr="1"/>
      <dgm:spPr>
        <a:blipFill rotWithShape="0">
          <a:blip xmlns:r="http://schemas.openxmlformats.org/officeDocument/2006/relationships" r:embed="rId3"/>
          <a:stretch>
            <a:fillRect l="-50000" r="-50000"/>
          </a:stretch>
        </a:blipFill>
      </dgm:spPr>
      <dgm:t>
        <a:bodyPr/>
        <a:lstStyle/>
        <a:p>
          <a:endParaRPr lang="en-US" dirty="0"/>
        </a:p>
      </dgm:t>
    </dgm:pt>
    <dgm:pt modelId="{03566F4E-4440-4FDD-AFA9-F9B43A869394}" type="parTrans" cxnId="{2718A7BA-D8B3-48B4-A255-4A61AA2E2A91}">
      <dgm:prSet/>
      <dgm:spPr/>
      <dgm:t>
        <a:bodyPr/>
        <a:lstStyle/>
        <a:p>
          <a:endParaRPr lang="en-US"/>
        </a:p>
      </dgm:t>
    </dgm:pt>
    <dgm:pt modelId="{60779C77-7952-4484-99EF-3EDB3CDF50F3}" type="sibTrans" cxnId="{2718A7BA-D8B3-48B4-A255-4A61AA2E2A91}">
      <dgm:prSet/>
      <dgm:spPr/>
      <dgm:t>
        <a:bodyPr/>
        <a:lstStyle/>
        <a:p>
          <a:endParaRPr lang="en-US"/>
        </a:p>
      </dgm:t>
    </dgm:pt>
    <dgm:pt modelId="{705CD1DE-B7D3-4288-A804-A7EB9A30F1B1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	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ইন্টারনেটের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	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মাধ্যমে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		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ছবি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ও 	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ভিডিও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বিনিময়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	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করা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যায়</a:t>
          </a:r>
          <a:endParaRPr lang="en-US" dirty="0">
            <a:solidFill>
              <a:srgbClr val="FF0000"/>
            </a:solidFill>
          </a:endParaRPr>
        </a:p>
      </dgm:t>
    </dgm:pt>
    <dgm:pt modelId="{04FF6198-7CC6-4EBC-951F-619580D0562E}" type="parTrans" cxnId="{6EBA8FF0-1B99-4E24-B32D-FBC46617B542}">
      <dgm:prSet/>
      <dgm:spPr/>
      <dgm:t>
        <a:bodyPr/>
        <a:lstStyle/>
        <a:p>
          <a:endParaRPr lang="en-US"/>
        </a:p>
      </dgm:t>
    </dgm:pt>
    <dgm:pt modelId="{AD5084B7-A60D-49CA-871B-097F5CC4EB64}" type="sibTrans" cxnId="{6EBA8FF0-1B99-4E24-B32D-FBC46617B542}">
      <dgm:prSet/>
      <dgm:spPr/>
      <dgm:t>
        <a:bodyPr/>
        <a:lstStyle/>
        <a:p>
          <a:endParaRPr lang="en-US"/>
        </a:p>
      </dgm:t>
    </dgm:pt>
    <dgm:pt modelId="{9577890F-1078-479B-AC06-2D6A031362F2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4BC2DEE-5FAE-441A-AAE4-2CDD0CE1E205}" type="parTrans" cxnId="{4DAD8187-2D54-4A02-A502-FC0EE0CADACE}">
      <dgm:prSet/>
      <dgm:spPr/>
      <dgm:t>
        <a:bodyPr/>
        <a:lstStyle/>
        <a:p>
          <a:endParaRPr lang="en-US"/>
        </a:p>
      </dgm:t>
    </dgm:pt>
    <dgm:pt modelId="{7195124F-50D9-44A3-9B79-0C8B695E6B0D}" type="sibTrans" cxnId="{4DAD8187-2D54-4A02-A502-FC0EE0CADACE}">
      <dgm:prSet/>
      <dgm:spPr/>
      <dgm:t>
        <a:bodyPr/>
        <a:lstStyle/>
        <a:p>
          <a:endParaRPr lang="en-US"/>
        </a:p>
      </dgm:t>
    </dgm:pt>
    <dgm:pt modelId="{A96DE3B6-A560-4E35-A1B8-0D0F1E5A25A5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	     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সব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বই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এখন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ঘরে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		     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বসে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ই-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বুক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		      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আকারে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		    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পাওয়া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সম্ভব</a:t>
          </a:r>
          <a:r>
            <a:rPr lang="bn-BD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।</a:t>
          </a:r>
          <a:endParaRPr lang="en-US" dirty="0">
            <a:solidFill>
              <a:srgbClr val="FF0000"/>
            </a:solidFill>
          </a:endParaRPr>
        </a:p>
      </dgm:t>
    </dgm:pt>
    <dgm:pt modelId="{3DDBEA68-1AC2-4EF4-B6DF-7DF965D3C7BC}" type="parTrans" cxnId="{A2D1C369-5F65-406D-997C-D896C00ED163}">
      <dgm:prSet/>
      <dgm:spPr/>
      <dgm:t>
        <a:bodyPr/>
        <a:lstStyle/>
        <a:p>
          <a:endParaRPr lang="en-US"/>
        </a:p>
      </dgm:t>
    </dgm:pt>
    <dgm:pt modelId="{BD3CDF24-4E1D-4969-909E-7AC0BF77BF77}" type="sibTrans" cxnId="{A2D1C369-5F65-406D-997C-D896C00ED163}">
      <dgm:prSet/>
      <dgm:spPr/>
      <dgm:t>
        <a:bodyPr/>
        <a:lstStyle/>
        <a:p>
          <a:endParaRPr lang="en-US"/>
        </a:p>
      </dgm:t>
    </dgm:pt>
    <dgm:pt modelId="{73912329-80E0-456D-9E6D-60A85F217F65}">
      <dgm:prSet phldrT="[Text]" phldr="1"/>
      <dgm:spPr>
        <a:blipFill rotWithShape="0">
          <a:blip xmlns:r="http://schemas.openxmlformats.org/officeDocument/2006/relationships" r:embed="rId5"/>
          <a:stretch>
            <a:fillRect l="-50000" r="-50000"/>
          </a:stretch>
        </a:blipFill>
      </dgm:spPr>
      <dgm:t>
        <a:bodyPr/>
        <a:lstStyle/>
        <a:p>
          <a:endParaRPr lang="en-US" dirty="0"/>
        </a:p>
      </dgm:t>
    </dgm:pt>
    <dgm:pt modelId="{34EF10F1-11EA-4E3D-9B02-B6DA0C8A5935}" type="parTrans" cxnId="{86FF8379-A13B-47EF-B9B3-A752771B394D}">
      <dgm:prSet/>
      <dgm:spPr/>
      <dgm:t>
        <a:bodyPr/>
        <a:lstStyle/>
        <a:p>
          <a:endParaRPr lang="en-US"/>
        </a:p>
      </dgm:t>
    </dgm:pt>
    <dgm:pt modelId="{184B93D0-625A-4CA5-AA33-C6C178ED60C9}" type="sibTrans" cxnId="{86FF8379-A13B-47EF-B9B3-A752771B394D}">
      <dgm:prSet/>
      <dgm:spPr/>
      <dgm:t>
        <a:bodyPr/>
        <a:lstStyle/>
        <a:p>
          <a:endParaRPr lang="en-US"/>
        </a:p>
      </dgm:t>
    </dgm:pt>
    <dgm:pt modelId="{E78595EB-4A8D-4592-973A-FEE9AFCEF6C2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	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ইন্টারনেটের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 	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মাধ্যমে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	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ছবিও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ভিডিও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গেমস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	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বিনিময়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করা</a:t>
          </a:r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 	</a:t>
          </a:r>
          <a:r>
            <a:rPr lang="en-US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যায়</a:t>
          </a:r>
          <a:endParaRPr lang="en-US" dirty="0">
            <a:solidFill>
              <a:srgbClr val="FF0000"/>
            </a:solidFill>
          </a:endParaRPr>
        </a:p>
      </dgm:t>
    </dgm:pt>
    <dgm:pt modelId="{DDC71891-E159-4DEB-9D4B-E8BD41BE114E}" type="parTrans" cxnId="{050179F4-14AB-414C-A16F-B67EC3734EA9}">
      <dgm:prSet/>
      <dgm:spPr/>
      <dgm:t>
        <a:bodyPr/>
        <a:lstStyle/>
        <a:p>
          <a:endParaRPr lang="en-US"/>
        </a:p>
      </dgm:t>
    </dgm:pt>
    <dgm:pt modelId="{95BB715B-2E79-4C39-B9F5-FF086A9501CE}" type="sibTrans" cxnId="{050179F4-14AB-414C-A16F-B67EC3734EA9}">
      <dgm:prSet/>
      <dgm:spPr/>
      <dgm:t>
        <a:bodyPr/>
        <a:lstStyle/>
        <a:p>
          <a:endParaRPr lang="en-US"/>
        </a:p>
      </dgm:t>
    </dgm:pt>
    <dgm:pt modelId="{3E70D8E6-9F29-4087-B03D-2A324496240D}" type="pres">
      <dgm:prSet presAssocID="{94DD5C90-F368-467F-B21E-39A2722DEBD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76D090-A2BA-4F79-A2FB-EB8EC90A499B}" type="pres">
      <dgm:prSet presAssocID="{94DD5C90-F368-467F-B21E-39A2722DEBD4}" presName="cycle" presStyleCnt="0"/>
      <dgm:spPr/>
      <dgm:t>
        <a:bodyPr/>
        <a:lstStyle/>
        <a:p>
          <a:endParaRPr lang="en-US"/>
        </a:p>
      </dgm:t>
    </dgm:pt>
    <dgm:pt modelId="{1632DCB6-8954-4441-AFDF-9AE1E9E12355}" type="pres">
      <dgm:prSet presAssocID="{94DD5C90-F368-467F-B21E-39A2722DEBD4}" presName="centerShape" presStyleCnt="0"/>
      <dgm:spPr/>
      <dgm:t>
        <a:bodyPr/>
        <a:lstStyle/>
        <a:p>
          <a:endParaRPr lang="en-US"/>
        </a:p>
      </dgm:t>
    </dgm:pt>
    <dgm:pt modelId="{BBCD14FB-552A-403B-ABED-9FCC5DCF1302}" type="pres">
      <dgm:prSet presAssocID="{94DD5C90-F368-467F-B21E-39A2722DEBD4}" presName="connSite" presStyleLbl="node1" presStyleIdx="0" presStyleCnt="6"/>
      <dgm:spPr/>
      <dgm:t>
        <a:bodyPr/>
        <a:lstStyle/>
        <a:p>
          <a:endParaRPr lang="en-US"/>
        </a:p>
      </dgm:t>
    </dgm:pt>
    <dgm:pt modelId="{22003925-94E3-40CE-B355-4C9E915CE26A}" type="pres">
      <dgm:prSet presAssocID="{94DD5C90-F368-467F-B21E-39A2722DEBD4}" presName="visible" presStyleLbl="node1" presStyleIdx="0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n-US"/>
        </a:p>
      </dgm:t>
    </dgm:pt>
    <dgm:pt modelId="{9C35238A-58A1-46F4-BE92-A9D8B197856D}" type="pres">
      <dgm:prSet presAssocID="{8F6F518A-761E-4F6F-9490-D0526152B9A1}" presName="Name25" presStyleLbl="parChTrans1D1" presStyleIdx="0" presStyleCnt="5"/>
      <dgm:spPr/>
      <dgm:t>
        <a:bodyPr/>
        <a:lstStyle/>
        <a:p>
          <a:endParaRPr lang="en-US"/>
        </a:p>
      </dgm:t>
    </dgm:pt>
    <dgm:pt modelId="{AEFEC2F1-CE7E-4B97-A74F-C774ECE088BA}" type="pres">
      <dgm:prSet presAssocID="{6D307903-5F0B-46C1-AC49-441EDBC4717F}" presName="node" presStyleCnt="0"/>
      <dgm:spPr/>
      <dgm:t>
        <a:bodyPr/>
        <a:lstStyle/>
        <a:p>
          <a:endParaRPr lang="en-US"/>
        </a:p>
      </dgm:t>
    </dgm:pt>
    <dgm:pt modelId="{4F780A2D-1C7F-4D98-BAF7-3095AF19DC42}" type="pres">
      <dgm:prSet presAssocID="{6D307903-5F0B-46C1-AC49-441EDBC4717F}" presName="parentNode" presStyleLbl="node1" presStyleIdx="1" presStyleCnt="6" custScaleX="203564" custScaleY="199484" custLinFactX="-232298" custLinFactY="13101" custLinFactNeighborX="-3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FC640-DB3C-44D8-988C-693DCECACAEE}" type="pres">
      <dgm:prSet presAssocID="{6D307903-5F0B-46C1-AC49-441EDBC4717F}" presName="child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4AC54-D4C1-47D1-B23D-7A5E87F1FC50}" type="pres">
      <dgm:prSet presAssocID="{51C1665D-2F58-48A3-8BFA-6D30BCF55DBB}" presName="Name25" presStyleLbl="parChTrans1D1" presStyleIdx="1" presStyleCnt="5"/>
      <dgm:spPr/>
      <dgm:t>
        <a:bodyPr/>
        <a:lstStyle/>
        <a:p>
          <a:endParaRPr lang="en-US"/>
        </a:p>
      </dgm:t>
    </dgm:pt>
    <dgm:pt modelId="{4A77105D-A33B-43EC-B217-086CD7C2692C}" type="pres">
      <dgm:prSet presAssocID="{25E7E95B-AB0F-46CE-A4F7-D59938AC9FD1}" presName="node" presStyleCnt="0"/>
      <dgm:spPr/>
      <dgm:t>
        <a:bodyPr/>
        <a:lstStyle/>
        <a:p>
          <a:endParaRPr lang="en-US"/>
        </a:p>
      </dgm:t>
    </dgm:pt>
    <dgm:pt modelId="{33B776A0-F0C1-42CD-9C42-1A53D37FB134}" type="pres">
      <dgm:prSet presAssocID="{25E7E95B-AB0F-46CE-A4F7-D59938AC9FD1}" presName="parentNode" presStyleLbl="node1" presStyleIdx="2" presStyleCnt="6" custScaleX="229457" custScaleY="173798" custLinFactNeighborX="-37817" custLinFactNeighborY="-787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E6FB6-58D8-4FCE-84E4-CE931153A413}" type="pres">
      <dgm:prSet presAssocID="{25E7E95B-AB0F-46CE-A4F7-D59938AC9FD1}" presName="child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9680A-AB5C-4439-8592-B5FC49B0C7A4}" type="pres">
      <dgm:prSet presAssocID="{03566F4E-4440-4FDD-AFA9-F9B43A869394}" presName="Name25" presStyleLbl="parChTrans1D1" presStyleIdx="2" presStyleCnt="5"/>
      <dgm:spPr/>
      <dgm:t>
        <a:bodyPr/>
        <a:lstStyle/>
        <a:p>
          <a:endParaRPr lang="en-US"/>
        </a:p>
      </dgm:t>
    </dgm:pt>
    <dgm:pt modelId="{B2EBBB81-90B4-4D27-9FBA-A304A2D4F141}" type="pres">
      <dgm:prSet presAssocID="{3F83E0B5-8807-43DA-A863-8B3E8BB63235}" presName="node" presStyleCnt="0"/>
      <dgm:spPr/>
      <dgm:t>
        <a:bodyPr/>
        <a:lstStyle/>
        <a:p>
          <a:endParaRPr lang="en-US"/>
        </a:p>
      </dgm:t>
    </dgm:pt>
    <dgm:pt modelId="{4561EB00-4EF6-4BF6-B33C-DB3AEAB9D9A7}" type="pres">
      <dgm:prSet presAssocID="{3F83E0B5-8807-43DA-A863-8B3E8BB63235}" presName="parentNode" presStyleLbl="node1" presStyleIdx="3" presStyleCnt="6" custScaleX="194628" custScaleY="255803" custLinFactX="33154" custLinFactNeighborX="100000" custLinFactNeighborY="349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5C7C9-CC30-4087-BB9B-F5003929B5A3}" type="pres">
      <dgm:prSet presAssocID="{3F83E0B5-8807-43DA-A863-8B3E8BB63235}" presName="child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6761C-A7F7-414E-B2BD-365165B2B881}" type="pres">
      <dgm:prSet presAssocID="{34EF10F1-11EA-4E3D-9B02-B6DA0C8A5935}" presName="Name25" presStyleLbl="parChTrans1D1" presStyleIdx="3" presStyleCnt="5"/>
      <dgm:spPr/>
      <dgm:t>
        <a:bodyPr/>
        <a:lstStyle/>
        <a:p>
          <a:endParaRPr lang="en-US"/>
        </a:p>
      </dgm:t>
    </dgm:pt>
    <dgm:pt modelId="{1BA21089-53D5-47F4-85FA-BB5D48C8369B}" type="pres">
      <dgm:prSet presAssocID="{73912329-80E0-456D-9E6D-60A85F217F65}" presName="node" presStyleCnt="0"/>
      <dgm:spPr/>
    </dgm:pt>
    <dgm:pt modelId="{8FC1E146-C59C-4D65-B9E3-812B54675AEB}" type="pres">
      <dgm:prSet presAssocID="{73912329-80E0-456D-9E6D-60A85F217F65}" presName="parentNode" presStyleLbl="node1" presStyleIdx="4" presStyleCnt="6" custScaleX="198466" custScaleY="194460" custLinFactX="-47387" custLinFactNeighborX="-100000" custLinFactNeighborY="962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7E6BE-95FA-4401-9EFD-234B7686D7EC}" type="pres">
      <dgm:prSet presAssocID="{73912329-80E0-456D-9E6D-60A85F217F65}" presName="child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7D70C-C4CD-44D5-B322-FF00CD82BDAB}" type="pres">
      <dgm:prSet presAssocID="{64BC2DEE-5FAE-441A-AAE4-2CDD0CE1E205}" presName="Name25" presStyleLbl="parChTrans1D1" presStyleIdx="4" presStyleCnt="5"/>
      <dgm:spPr/>
      <dgm:t>
        <a:bodyPr/>
        <a:lstStyle/>
        <a:p>
          <a:endParaRPr lang="en-US"/>
        </a:p>
      </dgm:t>
    </dgm:pt>
    <dgm:pt modelId="{FD909C26-97BF-49DD-8522-7C523528D533}" type="pres">
      <dgm:prSet presAssocID="{9577890F-1078-479B-AC06-2D6A031362F2}" presName="node" presStyleCnt="0"/>
      <dgm:spPr/>
      <dgm:t>
        <a:bodyPr/>
        <a:lstStyle/>
        <a:p>
          <a:endParaRPr lang="en-US"/>
        </a:p>
      </dgm:t>
    </dgm:pt>
    <dgm:pt modelId="{A862C232-6985-4F41-975A-87876D83B011}" type="pres">
      <dgm:prSet presAssocID="{9577890F-1078-479B-AC06-2D6A031362F2}" presName="parentNode" presStyleLbl="node1" presStyleIdx="5" presStyleCnt="6" custScaleX="259889" custScaleY="207730" custLinFactX="-201053" custLinFactNeighborX="-300000" custLinFactNeighborY="-588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88819-1437-41AE-A120-3CE5B2B7AD87}" type="pres">
      <dgm:prSet presAssocID="{9577890F-1078-479B-AC06-2D6A031362F2}" presName="child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FF4E39-5A2C-4608-A412-874D3B0F91FB}" type="presOf" srcId="{64BC2DEE-5FAE-441A-AAE4-2CDD0CE1E205}" destId="{E357D70C-C4CD-44D5-B322-FF00CD82BDAB}" srcOrd="0" destOrd="0" presId="urn:microsoft.com/office/officeart/2005/8/layout/radial2"/>
    <dgm:cxn modelId="{8A33B4E0-C1A1-42FE-940C-043392615144}" srcId="{6D307903-5F0B-46C1-AC49-441EDBC4717F}" destId="{86774CEC-DF44-4BB3-8E24-9B6C2F2C1944}" srcOrd="0" destOrd="0" parTransId="{4D6DFD9F-C2F6-4B8F-8DEB-C613637F5611}" sibTransId="{8606088B-A853-4CB8-8B90-F02B455ECD6F}"/>
    <dgm:cxn modelId="{51B63A95-8A8F-44BD-81F2-EEB5C27EA160}" type="presOf" srcId="{51C1665D-2F58-48A3-8BFA-6D30BCF55DBB}" destId="{E674AC54-D4C1-47D1-B23D-7A5E87F1FC50}" srcOrd="0" destOrd="0" presId="urn:microsoft.com/office/officeart/2005/8/layout/radial2"/>
    <dgm:cxn modelId="{E8441C35-ECD8-41F2-8A11-90A2F0CDB3DF}" type="presOf" srcId="{86774CEC-DF44-4BB3-8E24-9B6C2F2C1944}" destId="{A0EFC640-DB3C-44D8-988C-693DCECACAEE}" srcOrd="0" destOrd="0" presId="urn:microsoft.com/office/officeart/2005/8/layout/radial2"/>
    <dgm:cxn modelId="{4DAD8187-2D54-4A02-A502-FC0EE0CADACE}" srcId="{94DD5C90-F368-467F-B21E-39A2722DEBD4}" destId="{9577890F-1078-479B-AC06-2D6A031362F2}" srcOrd="4" destOrd="0" parTransId="{64BC2DEE-5FAE-441A-AAE4-2CDD0CE1E205}" sibTransId="{7195124F-50D9-44A3-9B79-0C8B695E6B0D}"/>
    <dgm:cxn modelId="{86FF8379-A13B-47EF-B9B3-A752771B394D}" srcId="{94DD5C90-F368-467F-B21E-39A2722DEBD4}" destId="{73912329-80E0-456D-9E6D-60A85F217F65}" srcOrd="3" destOrd="0" parTransId="{34EF10F1-11EA-4E3D-9B02-B6DA0C8A5935}" sibTransId="{184B93D0-625A-4CA5-AA33-C6C178ED60C9}"/>
    <dgm:cxn modelId="{560702B3-FCF9-4DDD-AFE6-5225337C5EB3}" type="presOf" srcId="{8F6F518A-761E-4F6F-9490-D0526152B9A1}" destId="{9C35238A-58A1-46F4-BE92-A9D8B197856D}" srcOrd="0" destOrd="0" presId="urn:microsoft.com/office/officeart/2005/8/layout/radial2"/>
    <dgm:cxn modelId="{D7BA17CF-E916-4E0C-BC10-3A6DE331ABE2}" type="presOf" srcId="{03566F4E-4440-4FDD-AFA9-F9B43A869394}" destId="{D849680A-AB5C-4439-8592-B5FC49B0C7A4}" srcOrd="0" destOrd="0" presId="urn:microsoft.com/office/officeart/2005/8/layout/radial2"/>
    <dgm:cxn modelId="{16FC6958-BC3B-4142-A104-30280D6135C3}" type="presOf" srcId="{6D307903-5F0B-46C1-AC49-441EDBC4717F}" destId="{4F780A2D-1C7F-4D98-BAF7-3095AF19DC42}" srcOrd="0" destOrd="0" presId="urn:microsoft.com/office/officeart/2005/8/layout/radial2"/>
    <dgm:cxn modelId="{0CD93638-3AF4-4A22-AE28-0D11B07C4169}" type="presOf" srcId="{25E7E95B-AB0F-46CE-A4F7-D59938AC9FD1}" destId="{33B776A0-F0C1-42CD-9C42-1A53D37FB134}" srcOrd="0" destOrd="0" presId="urn:microsoft.com/office/officeart/2005/8/layout/radial2"/>
    <dgm:cxn modelId="{27D6E733-A493-4FA4-B04C-5F4A547F022F}" type="presOf" srcId="{E78595EB-4A8D-4592-973A-FEE9AFCEF6C2}" destId="{B0D7E6BE-95FA-4401-9EFD-234B7686D7EC}" srcOrd="0" destOrd="0" presId="urn:microsoft.com/office/officeart/2005/8/layout/radial2"/>
    <dgm:cxn modelId="{8C750F97-38EC-4A1A-8909-629009A45E84}" type="presOf" srcId="{73912329-80E0-456D-9E6D-60A85F217F65}" destId="{8FC1E146-C59C-4D65-B9E3-812B54675AEB}" srcOrd="0" destOrd="0" presId="urn:microsoft.com/office/officeart/2005/8/layout/radial2"/>
    <dgm:cxn modelId="{467BFCB5-8981-429A-B3CD-0A638C72ECEA}" type="presOf" srcId="{9577890F-1078-479B-AC06-2D6A031362F2}" destId="{A862C232-6985-4F41-975A-87876D83B011}" srcOrd="0" destOrd="0" presId="urn:microsoft.com/office/officeart/2005/8/layout/radial2"/>
    <dgm:cxn modelId="{7839C9F1-4B93-47B0-9AA8-4603E5D616A1}" srcId="{94DD5C90-F368-467F-B21E-39A2722DEBD4}" destId="{6D307903-5F0B-46C1-AC49-441EDBC4717F}" srcOrd="0" destOrd="0" parTransId="{8F6F518A-761E-4F6F-9490-D0526152B9A1}" sibTransId="{55BA0CDA-4CD9-4BD2-90E0-A7A78D1B9A96}"/>
    <dgm:cxn modelId="{2718A7BA-D8B3-48B4-A255-4A61AA2E2A91}" srcId="{94DD5C90-F368-467F-B21E-39A2722DEBD4}" destId="{3F83E0B5-8807-43DA-A863-8B3E8BB63235}" srcOrd="2" destOrd="0" parTransId="{03566F4E-4440-4FDD-AFA9-F9B43A869394}" sibTransId="{60779C77-7952-4484-99EF-3EDB3CDF50F3}"/>
    <dgm:cxn modelId="{125662D1-71F3-4B79-BF89-6E54FFB376C6}" type="presOf" srcId="{94DD5C90-F368-467F-B21E-39A2722DEBD4}" destId="{3E70D8E6-9F29-4087-B03D-2A324496240D}" srcOrd="0" destOrd="0" presId="urn:microsoft.com/office/officeart/2005/8/layout/radial2"/>
    <dgm:cxn modelId="{A147D31A-9F37-42FD-8289-6672AAE84950}" srcId="{25E7E95B-AB0F-46CE-A4F7-D59938AC9FD1}" destId="{D5078C68-0C81-4DC4-98B2-2907BB357881}" srcOrd="0" destOrd="0" parTransId="{A9A25160-B5F1-48DB-8CFD-80630AFDE09C}" sibTransId="{FEE60BC2-9C94-42F0-871D-6D5018922F5C}"/>
    <dgm:cxn modelId="{27D1C721-6680-46F7-9D31-DFA932F917E8}" type="presOf" srcId="{A96DE3B6-A560-4E35-A1B8-0D0F1E5A25A5}" destId="{DFD88819-1437-41AE-A120-3CE5B2B7AD87}" srcOrd="0" destOrd="0" presId="urn:microsoft.com/office/officeart/2005/8/layout/radial2"/>
    <dgm:cxn modelId="{6EBA8FF0-1B99-4E24-B32D-FBC46617B542}" srcId="{3F83E0B5-8807-43DA-A863-8B3E8BB63235}" destId="{705CD1DE-B7D3-4288-A804-A7EB9A30F1B1}" srcOrd="0" destOrd="0" parTransId="{04FF6198-7CC6-4EBC-951F-619580D0562E}" sibTransId="{AD5084B7-A60D-49CA-871B-097F5CC4EB64}"/>
    <dgm:cxn modelId="{BCDDEE76-550E-43FB-A2B8-D1E52D356124}" type="presOf" srcId="{3F83E0B5-8807-43DA-A863-8B3E8BB63235}" destId="{4561EB00-4EF6-4BF6-B33C-DB3AEAB9D9A7}" srcOrd="0" destOrd="0" presId="urn:microsoft.com/office/officeart/2005/8/layout/radial2"/>
    <dgm:cxn modelId="{4ACD2366-8D91-4FC7-9E10-941F810F4267}" type="presOf" srcId="{D5078C68-0C81-4DC4-98B2-2907BB357881}" destId="{0BDE6FB6-58D8-4FCE-84E4-CE931153A413}" srcOrd="0" destOrd="0" presId="urn:microsoft.com/office/officeart/2005/8/layout/radial2"/>
    <dgm:cxn modelId="{A2D1C369-5F65-406D-997C-D896C00ED163}" srcId="{9577890F-1078-479B-AC06-2D6A031362F2}" destId="{A96DE3B6-A560-4E35-A1B8-0D0F1E5A25A5}" srcOrd="0" destOrd="0" parTransId="{3DDBEA68-1AC2-4EF4-B6DF-7DF965D3C7BC}" sibTransId="{BD3CDF24-4E1D-4969-909E-7AC0BF77BF77}"/>
    <dgm:cxn modelId="{5A771CE9-2C5F-4250-99E5-6C72B4EEC002}" type="presOf" srcId="{705CD1DE-B7D3-4288-A804-A7EB9A30F1B1}" destId="{AD55C7C9-CC30-4087-BB9B-F5003929B5A3}" srcOrd="0" destOrd="0" presId="urn:microsoft.com/office/officeart/2005/8/layout/radial2"/>
    <dgm:cxn modelId="{D5E9B5A8-91B4-4C75-887D-AC1F9631621D}" srcId="{94DD5C90-F368-467F-B21E-39A2722DEBD4}" destId="{25E7E95B-AB0F-46CE-A4F7-D59938AC9FD1}" srcOrd="1" destOrd="0" parTransId="{51C1665D-2F58-48A3-8BFA-6D30BCF55DBB}" sibTransId="{2B905D7E-969C-441B-A7E3-624060E886AB}"/>
    <dgm:cxn modelId="{050179F4-14AB-414C-A16F-B67EC3734EA9}" srcId="{73912329-80E0-456D-9E6D-60A85F217F65}" destId="{E78595EB-4A8D-4592-973A-FEE9AFCEF6C2}" srcOrd="0" destOrd="0" parTransId="{DDC71891-E159-4DEB-9D4B-E8BD41BE114E}" sibTransId="{95BB715B-2E79-4C39-B9F5-FF086A9501CE}"/>
    <dgm:cxn modelId="{4E98AACD-D2D3-4D51-BC50-D615B1CD3D56}" type="presOf" srcId="{34EF10F1-11EA-4E3D-9B02-B6DA0C8A5935}" destId="{E996761C-A7F7-414E-B2BD-365165B2B881}" srcOrd="0" destOrd="0" presId="urn:microsoft.com/office/officeart/2005/8/layout/radial2"/>
    <dgm:cxn modelId="{33EBABFE-88BE-4B78-8205-3AAD16DEA1A0}" type="presParOf" srcId="{3E70D8E6-9F29-4087-B03D-2A324496240D}" destId="{5376D090-A2BA-4F79-A2FB-EB8EC90A499B}" srcOrd="0" destOrd="0" presId="urn:microsoft.com/office/officeart/2005/8/layout/radial2"/>
    <dgm:cxn modelId="{61C71480-28DB-4840-8AA2-459411A43D22}" type="presParOf" srcId="{5376D090-A2BA-4F79-A2FB-EB8EC90A499B}" destId="{1632DCB6-8954-4441-AFDF-9AE1E9E12355}" srcOrd="0" destOrd="0" presId="urn:microsoft.com/office/officeart/2005/8/layout/radial2"/>
    <dgm:cxn modelId="{BDC79F44-C754-4804-B4B0-8809D4C5F6AE}" type="presParOf" srcId="{1632DCB6-8954-4441-AFDF-9AE1E9E12355}" destId="{BBCD14FB-552A-403B-ABED-9FCC5DCF1302}" srcOrd="0" destOrd="0" presId="urn:microsoft.com/office/officeart/2005/8/layout/radial2"/>
    <dgm:cxn modelId="{4461B167-AA17-4FFB-A7F4-F6897B73EA96}" type="presParOf" srcId="{1632DCB6-8954-4441-AFDF-9AE1E9E12355}" destId="{22003925-94E3-40CE-B355-4C9E915CE26A}" srcOrd="1" destOrd="0" presId="urn:microsoft.com/office/officeart/2005/8/layout/radial2"/>
    <dgm:cxn modelId="{0B43F3CE-2FCA-4C17-BE3F-25438B5205D1}" type="presParOf" srcId="{5376D090-A2BA-4F79-A2FB-EB8EC90A499B}" destId="{9C35238A-58A1-46F4-BE92-A9D8B197856D}" srcOrd="1" destOrd="0" presId="urn:microsoft.com/office/officeart/2005/8/layout/radial2"/>
    <dgm:cxn modelId="{87EC2AB2-1DFF-46C7-891C-B03CADC4C90B}" type="presParOf" srcId="{5376D090-A2BA-4F79-A2FB-EB8EC90A499B}" destId="{AEFEC2F1-CE7E-4B97-A74F-C774ECE088BA}" srcOrd="2" destOrd="0" presId="urn:microsoft.com/office/officeart/2005/8/layout/radial2"/>
    <dgm:cxn modelId="{F17BBBC4-3D1D-4764-883D-4321B87A5462}" type="presParOf" srcId="{AEFEC2F1-CE7E-4B97-A74F-C774ECE088BA}" destId="{4F780A2D-1C7F-4D98-BAF7-3095AF19DC42}" srcOrd="0" destOrd="0" presId="urn:microsoft.com/office/officeart/2005/8/layout/radial2"/>
    <dgm:cxn modelId="{529B2937-8750-4B34-AE4B-E16EEB0A5DD0}" type="presParOf" srcId="{AEFEC2F1-CE7E-4B97-A74F-C774ECE088BA}" destId="{A0EFC640-DB3C-44D8-988C-693DCECACAEE}" srcOrd="1" destOrd="0" presId="urn:microsoft.com/office/officeart/2005/8/layout/radial2"/>
    <dgm:cxn modelId="{A7CA243D-9BF4-4F75-AFA8-5581A25008A7}" type="presParOf" srcId="{5376D090-A2BA-4F79-A2FB-EB8EC90A499B}" destId="{E674AC54-D4C1-47D1-B23D-7A5E87F1FC50}" srcOrd="3" destOrd="0" presId="urn:microsoft.com/office/officeart/2005/8/layout/radial2"/>
    <dgm:cxn modelId="{58D29E7D-94BB-4E05-8C32-4D861091AC7A}" type="presParOf" srcId="{5376D090-A2BA-4F79-A2FB-EB8EC90A499B}" destId="{4A77105D-A33B-43EC-B217-086CD7C2692C}" srcOrd="4" destOrd="0" presId="urn:microsoft.com/office/officeart/2005/8/layout/radial2"/>
    <dgm:cxn modelId="{E62BE5D3-2123-4A02-87CD-41BEAFF979C1}" type="presParOf" srcId="{4A77105D-A33B-43EC-B217-086CD7C2692C}" destId="{33B776A0-F0C1-42CD-9C42-1A53D37FB134}" srcOrd="0" destOrd="0" presId="urn:microsoft.com/office/officeart/2005/8/layout/radial2"/>
    <dgm:cxn modelId="{53B7E88E-53AA-48C3-B6F6-05EEFB37134A}" type="presParOf" srcId="{4A77105D-A33B-43EC-B217-086CD7C2692C}" destId="{0BDE6FB6-58D8-4FCE-84E4-CE931153A413}" srcOrd="1" destOrd="0" presId="urn:microsoft.com/office/officeart/2005/8/layout/radial2"/>
    <dgm:cxn modelId="{601FAB8E-A07C-4BED-9EBD-5C7196C6CEB7}" type="presParOf" srcId="{5376D090-A2BA-4F79-A2FB-EB8EC90A499B}" destId="{D849680A-AB5C-4439-8592-B5FC49B0C7A4}" srcOrd="5" destOrd="0" presId="urn:microsoft.com/office/officeart/2005/8/layout/radial2"/>
    <dgm:cxn modelId="{A002EE5F-7B10-4475-A711-244A3C687193}" type="presParOf" srcId="{5376D090-A2BA-4F79-A2FB-EB8EC90A499B}" destId="{B2EBBB81-90B4-4D27-9FBA-A304A2D4F141}" srcOrd="6" destOrd="0" presId="urn:microsoft.com/office/officeart/2005/8/layout/radial2"/>
    <dgm:cxn modelId="{7DB8D389-6C4D-426A-93F8-DFCBF42631BE}" type="presParOf" srcId="{B2EBBB81-90B4-4D27-9FBA-A304A2D4F141}" destId="{4561EB00-4EF6-4BF6-B33C-DB3AEAB9D9A7}" srcOrd="0" destOrd="0" presId="urn:microsoft.com/office/officeart/2005/8/layout/radial2"/>
    <dgm:cxn modelId="{D1BDA2DB-E88E-47A2-B4FD-9FC1206BACAF}" type="presParOf" srcId="{B2EBBB81-90B4-4D27-9FBA-A304A2D4F141}" destId="{AD55C7C9-CC30-4087-BB9B-F5003929B5A3}" srcOrd="1" destOrd="0" presId="urn:microsoft.com/office/officeart/2005/8/layout/radial2"/>
    <dgm:cxn modelId="{6B9D68EA-2226-4B8A-81E9-A2B1EAB867FF}" type="presParOf" srcId="{5376D090-A2BA-4F79-A2FB-EB8EC90A499B}" destId="{E996761C-A7F7-414E-B2BD-365165B2B881}" srcOrd="7" destOrd="0" presId="urn:microsoft.com/office/officeart/2005/8/layout/radial2"/>
    <dgm:cxn modelId="{73475874-73BE-4058-A48A-6C7E5AEFC8A5}" type="presParOf" srcId="{5376D090-A2BA-4F79-A2FB-EB8EC90A499B}" destId="{1BA21089-53D5-47F4-85FA-BB5D48C8369B}" srcOrd="8" destOrd="0" presId="urn:microsoft.com/office/officeart/2005/8/layout/radial2"/>
    <dgm:cxn modelId="{64D00743-8144-4FA0-8D1F-8645D00FDB10}" type="presParOf" srcId="{1BA21089-53D5-47F4-85FA-BB5D48C8369B}" destId="{8FC1E146-C59C-4D65-B9E3-812B54675AEB}" srcOrd="0" destOrd="0" presId="urn:microsoft.com/office/officeart/2005/8/layout/radial2"/>
    <dgm:cxn modelId="{4C6FB3A3-8418-4D9A-BD12-E8C248D04586}" type="presParOf" srcId="{1BA21089-53D5-47F4-85FA-BB5D48C8369B}" destId="{B0D7E6BE-95FA-4401-9EFD-234B7686D7EC}" srcOrd="1" destOrd="0" presId="urn:microsoft.com/office/officeart/2005/8/layout/radial2"/>
    <dgm:cxn modelId="{2491BF4D-ECB7-44D0-ABA4-6773EDC34F9F}" type="presParOf" srcId="{5376D090-A2BA-4F79-A2FB-EB8EC90A499B}" destId="{E357D70C-C4CD-44D5-B322-FF00CD82BDAB}" srcOrd="9" destOrd="0" presId="urn:microsoft.com/office/officeart/2005/8/layout/radial2"/>
    <dgm:cxn modelId="{D81DE49B-2C46-4308-A4F3-68663B6F8A73}" type="presParOf" srcId="{5376D090-A2BA-4F79-A2FB-EB8EC90A499B}" destId="{FD909C26-97BF-49DD-8522-7C523528D533}" srcOrd="10" destOrd="0" presId="urn:microsoft.com/office/officeart/2005/8/layout/radial2"/>
    <dgm:cxn modelId="{985C04C8-172E-4AAD-A759-5D685C5B944C}" type="presParOf" srcId="{FD909C26-97BF-49DD-8522-7C523528D533}" destId="{A862C232-6985-4F41-975A-87876D83B011}" srcOrd="0" destOrd="0" presId="urn:microsoft.com/office/officeart/2005/8/layout/radial2"/>
    <dgm:cxn modelId="{E47A79DA-EC24-4418-8C71-0A5686882CEB}" type="presParOf" srcId="{FD909C26-97BF-49DD-8522-7C523528D533}" destId="{DFD88819-1437-41AE-A120-3CE5B2B7AD8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7D70C-C4CD-44D5-B322-FF00CD82BDAB}">
      <dsp:nvSpPr>
        <dsp:cNvPr id="0" name=""/>
        <dsp:cNvSpPr/>
      </dsp:nvSpPr>
      <dsp:spPr>
        <a:xfrm rot="8893315">
          <a:off x="2069794" y="3442520"/>
          <a:ext cx="1488849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1488849" y="11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6761C-A7F7-414E-B2BD-365165B2B881}">
      <dsp:nvSpPr>
        <dsp:cNvPr id="0" name=""/>
        <dsp:cNvSpPr/>
      </dsp:nvSpPr>
      <dsp:spPr>
        <a:xfrm rot="4124181">
          <a:off x="4052470" y="3484314"/>
          <a:ext cx="484413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484413" y="11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9680A-AB5C-4439-8592-B5FC49B0C7A4}">
      <dsp:nvSpPr>
        <dsp:cNvPr id="0" name=""/>
        <dsp:cNvSpPr/>
      </dsp:nvSpPr>
      <dsp:spPr>
        <a:xfrm rot="312039">
          <a:off x="4536509" y="2858925"/>
          <a:ext cx="2151063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2151063" y="11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4AC54-D4C1-47D1-B23D-7A5E87F1FC50}">
      <dsp:nvSpPr>
        <dsp:cNvPr id="0" name=""/>
        <dsp:cNvSpPr/>
      </dsp:nvSpPr>
      <dsp:spPr>
        <a:xfrm rot="18712721">
          <a:off x="4330905" y="1821000"/>
          <a:ext cx="923255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923255" y="11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5238A-58A1-46F4-BE92-A9D8B197856D}">
      <dsp:nvSpPr>
        <dsp:cNvPr id="0" name=""/>
        <dsp:cNvSpPr/>
      </dsp:nvSpPr>
      <dsp:spPr>
        <a:xfrm rot="12103066">
          <a:off x="1776959" y="2173435"/>
          <a:ext cx="1731545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1731545" y="11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03925-94E3-40CE-B355-4C9E915CE26A}">
      <dsp:nvSpPr>
        <dsp:cNvPr id="0" name=""/>
        <dsp:cNvSpPr/>
      </dsp:nvSpPr>
      <dsp:spPr>
        <a:xfrm>
          <a:off x="3212645" y="1941841"/>
          <a:ext cx="1562695" cy="15626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80A2D-1C7F-4D98-BAF7-3095AF19DC42}">
      <dsp:nvSpPr>
        <dsp:cNvPr id="0" name=""/>
        <dsp:cNvSpPr/>
      </dsp:nvSpPr>
      <dsp:spPr>
        <a:xfrm>
          <a:off x="0" y="577268"/>
          <a:ext cx="1908651" cy="187039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279515" y="851181"/>
        <a:ext cx="1349621" cy="1322570"/>
      </dsp:txXfrm>
    </dsp:sp>
    <dsp:sp modelId="{A0EFC640-DB3C-44D8-988C-693DCECACAEE}">
      <dsp:nvSpPr>
        <dsp:cNvPr id="0" name=""/>
        <dsp:cNvSpPr/>
      </dsp:nvSpPr>
      <dsp:spPr>
        <a:xfrm>
          <a:off x="788620" y="577268"/>
          <a:ext cx="2862976" cy="1870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	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ইন্টারনেটের</a:t>
          </a: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	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মাধ্যমে</a:t>
          </a: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ছবি</a:t>
          </a: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	    ও 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ভিডিও</a:t>
          </a: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        	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বিনিময়</a:t>
          </a: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করা</a:t>
          </a: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	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যায়</a:t>
          </a:r>
          <a:endParaRPr lang="en-US" sz="2600" kern="1200" dirty="0">
            <a:solidFill>
              <a:srgbClr val="FF0000"/>
            </a:solidFill>
          </a:endParaRPr>
        </a:p>
      </dsp:txBody>
      <dsp:txXfrm>
        <a:off x="788620" y="577268"/>
        <a:ext cx="2862976" cy="1870396"/>
      </dsp:txXfrm>
    </dsp:sp>
    <dsp:sp modelId="{33B776A0-F0C1-42CD-9C42-1A53D37FB134}">
      <dsp:nvSpPr>
        <dsp:cNvPr id="0" name=""/>
        <dsp:cNvSpPr/>
      </dsp:nvSpPr>
      <dsp:spPr>
        <a:xfrm>
          <a:off x="4629315" y="0"/>
          <a:ext cx="2151428" cy="162956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4944384" y="238644"/>
        <a:ext cx="1521290" cy="1152272"/>
      </dsp:txXfrm>
    </dsp:sp>
    <dsp:sp modelId="{0BDE6FB6-58D8-4FCE-84E4-CE931153A413}">
      <dsp:nvSpPr>
        <dsp:cNvPr id="0" name=""/>
        <dsp:cNvSpPr/>
      </dsp:nvSpPr>
      <dsp:spPr>
        <a:xfrm>
          <a:off x="5357242" y="0"/>
          <a:ext cx="3227142" cy="1629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		</a:t>
          </a:r>
          <a:r>
            <a:rPr lang="en-US" sz="2400" b="1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চলচ্চিত্র</a:t>
          </a:r>
          <a:r>
            <a:rPr lang="en-US" sz="24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			</a:t>
          </a:r>
          <a:r>
            <a:rPr lang="en-US" sz="2400" b="1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দেখা</a:t>
          </a:r>
          <a:r>
            <a:rPr lang="en-US" sz="24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যাই</a:t>
          </a:r>
          <a:r>
            <a:rPr lang="en-US" sz="24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	 	</a:t>
          </a:r>
          <a:r>
            <a:rPr lang="en-US" sz="2400" b="1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ইন্টারনেটের</a:t>
          </a:r>
          <a:r>
            <a:rPr lang="en-US" sz="24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5357242" y="0"/>
        <a:ext cx="3227142" cy="1629560"/>
      </dsp:txXfrm>
    </dsp:sp>
    <dsp:sp modelId="{4561EB00-4EF6-4BF6-B33C-DB3AEAB9D9A7}">
      <dsp:nvSpPr>
        <dsp:cNvPr id="0" name=""/>
        <dsp:cNvSpPr/>
      </dsp:nvSpPr>
      <dsp:spPr>
        <a:xfrm>
          <a:off x="6680964" y="1851575"/>
          <a:ext cx="1824865" cy="239845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6948209" y="2202820"/>
        <a:ext cx="1290375" cy="1695963"/>
      </dsp:txXfrm>
    </dsp:sp>
    <dsp:sp modelId="{AD55C7C9-CC30-4087-BB9B-F5003929B5A3}">
      <dsp:nvSpPr>
        <dsp:cNvPr id="0" name=""/>
        <dsp:cNvSpPr/>
      </dsp:nvSpPr>
      <dsp:spPr>
        <a:xfrm>
          <a:off x="7490531" y="1851575"/>
          <a:ext cx="2737298" cy="2398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	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ইন্টারনেটের</a:t>
          </a: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	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মাধ্যমে</a:t>
          </a: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		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ছবি</a:t>
          </a: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ও 	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ভিডিও</a:t>
          </a: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বিনিময়</a:t>
          </a: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	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করা</a:t>
          </a: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যায়</a:t>
          </a:r>
          <a:endParaRPr lang="en-US" sz="2600" kern="1200" dirty="0">
            <a:solidFill>
              <a:srgbClr val="FF0000"/>
            </a:solidFill>
          </a:endParaRPr>
        </a:p>
      </dsp:txBody>
      <dsp:txXfrm>
        <a:off x="7490531" y="1851575"/>
        <a:ext cx="2737298" cy="2398453"/>
      </dsp:txXfrm>
    </dsp:sp>
    <dsp:sp modelId="{8FC1E146-C59C-4D65-B9E3-812B54675AEB}">
      <dsp:nvSpPr>
        <dsp:cNvPr id="0" name=""/>
        <dsp:cNvSpPr/>
      </dsp:nvSpPr>
      <dsp:spPr>
        <a:xfrm>
          <a:off x="3783579" y="3661745"/>
          <a:ext cx="1860851" cy="182329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4056094" y="3928760"/>
        <a:ext cx="1315821" cy="1289260"/>
      </dsp:txXfrm>
    </dsp:sp>
    <dsp:sp modelId="{B0D7E6BE-95FA-4401-9EFD-234B7686D7EC}">
      <dsp:nvSpPr>
        <dsp:cNvPr id="0" name=""/>
        <dsp:cNvSpPr/>
      </dsp:nvSpPr>
      <dsp:spPr>
        <a:xfrm>
          <a:off x="4584149" y="3661745"/>
          <a:ext cx="2791277" cy="1823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	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ইন্টারনেটের</a:t>
          </a: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 	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মাধ্যমে</a:t>
          </a: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	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ছবিও</a:t>
          </a: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ভিডিও</a:t>
          </a: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গেমস</a:t>
          </a: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	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বিনিময়</a:t>
          </a: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করা</a:t>
          </a: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 	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যায়</a:t>
          </a:r>
          <a:endParaRPr lang="en-US" sz="2600" kern="1200" dirty="0">
            <a:solidFill>
              <a:srgbClr val="FF0000"/>
            </a:solidFill>
          </a:endParaRPr>
        </a:p>
      </dsp:txBody>
      <dsp:txXfrm>
        <a:off x="4584149" y="3661745"/>
        <a:ext cx="2791277" cy="1823290"/>
      </dsp:txXfrm>
    </dsp:sp>
    <dsp:sp modelId="{A862C232-6985-4F41-975A-87876D83B011}">
      <dsp:nvSpPr>
        <dsp:cNvPr id="0" name=""/>
        <dsp:cNvSpPr/>
      </dsp:nvSpPr>
      <dsp:spPr>
        <a:xfrm>
          <a:off x="0" y="3468815"/>
          <a:ext cx="2436764" cy="1947712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/>
        </a:p>
      </dsp:txBody>
      <dsp:txXfrm>
        <a:off x="356856" y="3754051"/>
        <a:ext cx="1723052" cy="1377240"/>
      </dsp:txXfrm>
    </dsp:sp>
    <dsp:sp modelId="{DFD88819-1437-41AE-A120-3CE5B2B7AD87}">
      <dsp:nvSpPr>
        <dsp:cNvPr id="0" name=""/>
        <dsp:cNvSpPr/>
      </dsp:nvSpPr>
      <dsp:spPr>
        <a:xfrm>
          <a:off x="656592" y="3468815"/>
          <a:ext cx="3655146" cy="194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	     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সব</a:t>
          </a: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বই</a:t>
          </a: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এখন</a:t>
          </a: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ঘরে</a:t>
          </a: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		     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বসে</a:t>
          </a: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ই-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বুক</a:t>
          </a: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		      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আকারে</a:t>
          </a: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		    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পাওয়া</a:t>
          </a:r>
          <a:r>
            <a:rPr 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সম্ভব</a:t>
          </a:r>
          <a:r>
            <a:rPr lang="bn-BD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।</a:t>
          </a:r>
          <a:endParaRPr lang="en-US" sz="2600" kern="1200" dirty="0">
            <a:solidFill>
              <a:srgbClr val="FF0000"/>
            </a:solidFill>
          </a:endParaRPr>
        </a:p>
      </dsp:txBody>
      <dsp:txXfrm>
        <a:off x="656592" y="3468815"/>
        <a:ext cx="3655146" cy="1947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227" y="1800147"/>
            <a:ext cx="8347872" cy="183246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8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227" y="3632608"/>
            <a:ext cx="8347872" cy="1425245"/>
          </a:xfrm>
        </p:spPr>
        <p:txBody>
          <a:bodyPr>
            <a:normAutofit/>
          </a:bodyPr>
          <a:lstStyle>
            <a:lvl1pPr marL="0" indent="0" algn="l">
              <a:buNone/>
              <a:defRPr sz="3733" b="0" i="0">
                <a:solidFill>
                  <a:srgbClr val="5EEC3C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1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55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C3C5AA0A-20A1-4EE8-9421-11FE212A9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4408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2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6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8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54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78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93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66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2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0"/>
            <a:ext cx="10994760" cy="814427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2003754"/>
            <a:ext cx="10994760" cy="4275733"/>
          </a:xfrm>
        </p:spPr>
        <p:txBody>
          <a:bodyPr/>
          <a:lstStyle>
            <a:lvl1pPr algn="l">
              <a:defRPr sz="3733">
                <a:solidFill>
                  <a:srgbClr val="333300"/>
                </a:solidFill>
              </a:defRPr>
            </a:lvl1pPr>
            <a:lvl2pPr algn="l">
              <a:defRPr>
                <a:solidFill>
                  <a:srgbClr val="333300"/>
                </a:solidFill>
              </a:defRPr>
            </a:lvl2pPr>
            <a:lvl3pPr algn="l">
              <a:defRPr>
                <a:solidFill>
                  <a:srgbClr val="333300"/>
                </a:solidFill>
              </a:defRPr>
            </a:lvl3pPr>
            <a:lvl4pPr algn="l">
              <a:defRPr>
                <a:solidFill>
                  <a:srgbClr val="333300"/>
                </a:solidFill>
              </a:defRPr>
            </a:lvl4pPr>
            <a:lvl5pPr algn="l">
              <a:defRPr>
                <a:solidFill>
                  <a:srgbClr val="3333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1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19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81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37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1F08-6AAC-43BB-9F22-B662A492496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1" y="578507"/>
            <a:ext cx="8347873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596541"/>
            <a:ext cx="8347873" cy="4477808"/>
          </a:xfrm>
        </p:spPr>
        <p:txBody>
          <a:bodyPr/>
          <a:lstStyle>
            <a:lvl1pPr>
              <a:defRPr sz="3733">
                <a:solidFill>
                  <a:srgbClr val="333300"/>
                </a:solidFill>
              </a:defRPr>
            </a:lvl1pPr>
            <a:lvl2pPr>
              <a:defRPr>
                <a:solidFill>
                  <a:srgbClr val="333300"/>
                </a:solidFill>
              </a:defRPr>
            </a:lvl2pPr>
            <a:lvl3pPr>
              <a:defRPr>
                <a:solidFill>
                  <a:srgbClr val="333300"/>
                </a:solidFill>
              </a:defRPr>
            </a:lvl3pPr>
            <a:lvl4pPr>
              <a:defRPr>
                <a:solidFill>
                  <a:srgbClr val="333300"/>
                </a:solidFill>
              </a:defRPr>
            </a:lvl4pPr>
            <a:lvl5pPr>
              <a:defRPr>
                <a:solidFill>
                  <a:srgbClr val="3333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2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6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0"/>
            <a:ext cx="10994761" cy="814427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2446427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33330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3021787"/>
            <a:ext cx="5386917" cy="2850495"/>
          </a:xfrm>
        </p:spPr>
        <p:txBody>
          <a:bodyPr/>
          <a:lstStyle>
            <a:lvl1pPr algn="ctr">
              <a:defRPr sz="3200">
                <a:solidFill>
                  <a:srgbClr val="333300"/>
                </a:solidFill>
              </a:defRPr>
            </a:lvl1pPr>
            <a:lvl2pPr algn="ctr">
              <a:defRPr sz="2667">
                <a:solidFill>
                  <a:srgbClr val="333300"/>
                </a:solidFill>
              </a:defRPr>
            </a:lvl2pPr>
            <a:lvl3pPr algn="ctr">
              <a:defRPr sz="2400">
                <a:solidFill>
                  <a:srgbClr val="333300"/>
                </a:solidFill>
              </a:defRPr>
            </a:lvl3pPr>
            <a:lvl4pPr algn="ctr">
              <a:defRPr sz="2133">
                <a:solidFill>
                  <a:srgbClr val="333300"/>
                </a:solidFill>
              </a:defRPr>
            </a:lvl4pPr>
            <a:lvl5pPr algn="ctr">
              <a:defRPr sz="2133">
                <a:solidFill>
                  <a:srgbClr val="333300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2446427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33330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3021787"/>
            <a:ext cx="5389033" cy="2850495"/>
          </a:xfrm>
        </p:spPr>
        <p:txBody>
          <a:bodyPr/>
          <a:lstStyle>
            <a:lvl1pPr algn="ctr">
              <a:defRPr sz="3200">
                <a:solidFill>
                  <a:srgbClr val="333300"/>
                </a:solidFill>
              </a:defRPr>
            </a:lvl1pPr>
            <a:lvl2pPr algn="ctr">
              <a:defRPr sz="2667">
                <a:solidFill>
                  <a:srgbClr val="333300"/>
                </a:solidFill>
              </a:defRPr>
            </a:lvl2pPr>
            <a:lvl3pPr algn="ctr">
              <a:defRPr sz="2400">
                <a:solidFill>
                  <a:srgbClr val="333300"/>
                </a:solidFill>
              </a:defRPr>
            </a:lvl3pPr>
            <a:lvl4pPr algn="ctr">
              <a:defRPr sz="2133">
                <a:solidFill>
                  <a:srgbClr val="333300"/>
                </a:solidFill>
              </a:defRPr>
            </a:lvl4pPr>
            <a:lvl5pPr algn="ctr">
              <a:defRPr sz="2133">
                <a:solidFill>
                  <a:srgbClr val="333300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9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9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1F08-6AAC-43BB-9F22-B662A492496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9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11F08-6AAC-43BB-9F22-B662A492496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62829"/>
            <a:chOff x="0" y="0"/>
            <a:chExt cx="9144000" cy="68628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>
              <a:off x="0" y="1"/>
              <a:ext cx="2051345" cy="2438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6200000">
              <a:off x="193527" y="4617957"/>
              <a:ext cx="2051345" cy="2438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0800000">
              <a:off x="7092655" y="4419599"/>
              <a:ext cx="2051345" cy="2438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5400000">
              <a:off x="6899127" y="-193527"/>
              <a:ext cx="2051345" cy="2438400"/>
            </a:xfrm>
            <a:prstGeom prst="rect">
              <a:avLst/>
            </a:prstGeom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625600" cy="30480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fld id="{7C611F08-6AAC-43BB-9F22-B662A492496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76957" y="6567488"/>
            <a:ext cx="609600" cy="30797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fld id="{C7679F78-9E3C-419F-915F-B3589234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8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1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572137">
            <a:off x="-282169" y="886201"/>
            <a:ext cx="7193961" cy="2273027"/>
          </a:xfrm>
        </p:spPr>
        <p:txBody>
          <a:bodyPr>
            <a:normAutofit/>
          </a:bodyPr>
          <a:lstStyle/>
          <a:p>
            <a:r>
              <a:rPr lang="en-US" sz="6600" b="1" dirty="0" err="1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41" y="2022715"/>
            <a:ext cx="7031181" cy="2812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1004"/>
            <a:ext cx="6154057" cy="2426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7225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253549" y="171735"/>
            <a:ext cx="5618474" cy="102322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5400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5400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48933155"/>
              </p:ext>
            </p:extLst>
          </p:nvPr>
        </p:nvGraphicFramePr>
        <p:xfrm>
          <a:off x="3015138" y="3969151"/>
          <a:ext cx="9169284" cy="5360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212695"/>
              </p:ext>
            </p:extLst>
          </p:nvPr>
        </p:nvGraphicFramePr>
        <p:xfrm>
          <a:off x="820032" y="2611438"/>
          <a:ext cx="11364390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8" imgW="4578120" imgH="491040" progId="Package">
                  <p:embed/>
                </p:oleObj>
              </mc:Choice>
              <mc:Fallback>
                <p:oleObj name="Packager Shell Object" showAsIcon="1" r:id="rId8" imgW="45781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0032" y="2611438"/>
                        <a:ext cx="11364390" cy="1217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42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89228" y="4951328"/>
            <a:ext cx="10921455" cy="15879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পরীক্ষার ফলাফল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1477892" y="202527"/>
            <a:ext cx="9300944" cy="954096"/>
          </a:xfrm>
          <a:prstGeom prst="flowChartPreparation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শিক্ষায়  তথ্য ও যোগাযোগ প্রযুক্তির ব্যবহার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57" y="1338673"/>
            <a:ext cx="5514926" cy="3430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"/>
          <a:stretch/>
        </p:blipFill>
        <p:spPr>
          <a:xfrm>
            <a:off x="595743" y="1318103"/>
            <a:ext cx="5287053" cy="343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680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1477892" y="91687"/>
            <a:ext cx="9300944" cy="954096"/>
          </a:xfrm>
          <a:prstGeom prst="flowChartPreparation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শিক্ষায়  তথ্য ও যোগাযোগ প্রযুক্তির ব্যবহার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326" y="4296452"/>
            <a:ext cx="11137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 ডিজিটাল উপকরণ তৈরী ও মাল্টিমিডিয়া ক্লাস 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শিক্ষার্থীরা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সহজেই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জটিল বিষয়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রপ্ত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শিক্ষা গ্রহণ আনন্দদায়ক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626" y="5287231"/>
            <a:ext cx="10453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কম্পিউটার  ল্যাবে  শিক্ষার্থীরা  হাতে কলমে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9" r="8191"/>
          <a:stretch/>
        </p:blipFill>
        <p:spPr>
          <a:xfrm>
            <a:off x="880415" y="1156623"/>
            <a:ext cx="5694218" cy="31398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821" y="1202537"/>
            <a:ext cx="43815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610294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7927" y="4994120"/>
            <a:ext cx="1158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আধুনিকতা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এনেছে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।এ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মূহুতেই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একে অপরের সাথে যোগাযোগ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2107866" y="126934"/>
            <a:ext cx="8948061" cy="1397066"/>
          </a:xfrm>
          <a:prstGeom prst="flowChartPreparation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যোগাযোগে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79" y="1769826"/>
            <a:ext cx="3955958" cy="2857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60" y="1769826"/>
            <a:ext cx="4068068" cy="2978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Freeform 6"/>
          <p:cNvSpPr/>
          <p:nvPr/>
        </p:nvSpPr>
        <p:spPr>
          <a:xfrm>
            <a:off x="8543146" y="1769826"/>
            <a:ext cx="3427181" cy="2857220"/>
          </a:xfrm>
          <a:custGeom>
            <a:avLst/>
            <a:gdLst>
              <a:gd name="connsiteX0" fmla="*/ 0 w 2941806"/>
              <a:gd name="connsiteY0" fmla="*/ 154529 h 1545291"/>
              <a:gd name="connsiteX1" fmla="*/ 154529 w 2941806"/>
              <a:gd name="connsiteY1" fmla="*/ 0 h 1545291"/>
              <a:gd name="connsiteX2" fmla="*/ 2787277 w 2941806"/>
              <a:gd name="connsiteY2" fmla="*/ 0 h 1545291"/>
              <a:gd name="connsiteX3" fmla="*/ 2941806 w 2941806"/>
              <a:gd name="connsiteY3" fmla="*/ 154529 h 1545291"/>
              <a:gd name="connsiteX4" fmla="*/ 2941806 w 2941806"/>
              <a:gd name="connsiteY4" fmla="*/ 1390762 h 1545291"/>
              <a:gd name="connsiteX5" fmla="*/ 2787277 w 2941806"/>
              <a:gd name="connsiteY5" fmla="*/ 1545291 h 1545291"/>
              <a:gd name="connsiteX6" fmla="*/ 154529 w 2941806"/>
              <a:gd name="connsiteY6" fmla="*/ 1545291 h 1545291"/>
              <a:gd name="connsiteX7" fmla="*/ 0 w 2941806"/>
              <a:gd name="connsiteY7" fmla="*/ 1390762 h 1545291"/>
              <a:gd name="connsiteX8" fmla="*/ 0 w 2941806"/>
              <a:gd name="connsiteY8" fmla="*/ 154529 h 154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1806" h="1545291">
                <a:moveTo>
                  <a:pt x="0" y="154529"/>
                </a:moveTo>
                <a:cubicBezTo>
                  <a:pt x="0" y="69185"/>
                  <a:pt x="69185" y="0"/>
                  <a:pt x="154529" y="0"/>
                </a:cubicBezTo>
                <a:lnTo>
                  <a:pt x="2787277" y="0"/>
                </a:lnTo>
                <a:cubicBezTo>
                  <a:pt x="2872621" y="0"/>
                  <a:pt x="2941806" y="69185"/>
                  <a:pt x="2941806" y="154529"/>
                </a:cubicBezTo>
                <a:lnTo>
                  <a:pt x="2941806" y="1390762"/>
                </a:lnTo>
                <a:cubicBezTo>
                  <a:pt x="2941806" y="1476106"/>
                  <a:pt x="2872621" y="1545291"/>
                  <a:pt x="2787277" y="1545291"/>
                </a:cubicBezTo>
                <a:lnTo>
                  <a:pt x="154529" y="1545291"/>
                </a:lnTo>
                <a:cubicBezTo>
                  <a:pt x="69185" y="1545291"/>
                  <a:pt x="0" y="1476106"/>
                  <a:pt x="0" y="1390762"/>
                </a:cubicBezTo>
                <a:lnTo>
                  <a:pt x="0" y="154529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270" tIns="125270" rIns="125270" bIns="12527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 dirty="0"/>
          </a:p>
        </p:txBody>
      </p:sp>
    </p:spTree>
    <p:extLst>
      <p:ext uri="{BB962C8B-B14F-4D97-AF65-F5344CB8AC3E}">
        <p14:creationId xmlns:p14="http://schemas.microsoft.com/office/powerpoint/2010/main" val="414207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3272" y="5082325"/>
            <a:ext cx="1158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সনাক্তের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2107866" y="126934"/>
            <a:ext cx="8587843" cy="1078411"/>
          </a:xfrm>
          <a:prstGeom prst="flowChartPreparation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20" y="1625616"/>
            <a:ext cx="3003199" cy="3036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655" y="1625616"/>
            <a:ext cx="3141846" cy="3036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" y="1625617"/>
            <a:ext cx="1619250" cy="3036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5" y="1581513"/>
            <a:ext cx="3325089" cy="3036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9267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7927" y="4994120"/>
            <a:ext cx="1158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Nikosh" pitchFamily="2" charset="0"/>
                <a:cs typeface="Nikosh" pitchFamily="2" charset="0"/>
              </a:rPr>
              <a:t>টেলিমেডিসিন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হল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টেলিফোন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ইন্টারনেট,মোবাইল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ইত্যাদির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যে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দেশ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বিদেশের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বিশেষজ্ঞ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চিকিৎসক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গ্রহন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2107866" y="126934"/>
            <a:ext cx="8587843" cy="1078411"/>
          </a:xfrm>
          <a:prstGeom prst="flowChartPreparation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33" y="1515568"/>
            <a:ext cx="4932218" cy="3168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1515568"/>
            <a:ext cx="5638800" cy="316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2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1243614" y="122596"/>
            <a:ext cx="9735369" cy="1161097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সৃজন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কর্মপ্রাপ্তিতে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 তথ্য ও যোগাযোগ প্রযুক্তির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55662" y="1803028"/>
            <a:ext cx="3966956" cy="2464172"/>
          </a:xfrm>
          <a:custGeom>
            <a:avLst/>
            <a:gdLst>
              <a:gd name="connsiteX0" fmla="*/ 0 w 2901343"/>
              <a:gd name="connsiteY0" fmla="*/ 147805 h 1478054"/>
              <a:gd name="connsiteX1" fmla="*/ 147805 w 2901343"/>
              <a:gd name="connsiteY1" fmla="*/ 0 h 1478054"/>
              <a:gd name="connsiteX2" fmla="*/ 2753538 w 2901343"/>
              <a:gd name="connsiteY2" fmla="*/ 0 h 1478054"/>
              <a:gd name="connsiteX3" fmla="*/ 2901343 w 2901343"/>
              <a:gd name="connsiteY3" fmla="*/ 147805 h 1478054"/>
              <a:gd name="connsiteX4" fmla="*/ 2901343 w 2901343"/>
              <a:gd name="connsiteY4" fmla="*/ 1330249 h 1478054"/>
              <a:gd name="connsiteX5" fmla="*/ 2753538 w 2901343"/>
              <a:gd name="connsiteY5" fmla="*/ 1478054 h 1478054"/>
              <a:gd name="connsiteX6" fmla="*/ 147805 w 2901343"/>
              <a:gd name="connsiteY6" fmla="*/ 1478054 h 1478054"/>
              <a:gd name="connsiteX7" fmla="*/ 0 w 2901343"/>
              <a:gd name="connsiteY7" fmla="*/ 1330249 h 1478054"/>
              <a:gd name="connsiteX8" fmla="*/ 0 w 2901343"/>
              <a:gd name="connsiteY8" fmla="*/ 147805 h 147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1343" h="1478054">
                <a:moveTo>
                  <a:pt x="0" y="147805"/>
                </a:moveTo>
                <a:cubicBezTo>
                  <a:pt x="0" y="66175"/>
                  <a:pt x="66175" y="0"/>
                  <a:pt x="147805" y="0"/>
                </a:cubicBezTo>
                <a:lnTo>
                  <a:pt x="2753538" y="0"/>
                </a:lnTo>
                <a:cubicBezTo>
                  <a:pt x="2835168" y="0"/>
                  <a:pt x="2901343" y="66175"/>
                  <a:pt x="2901343" y="147805"/>
                </a:cubicBezTo>
                <a:lnTo>
                  <a:pt x="2901343" y="1330249"/>
                </a:lnTo>
                <a:cubicBezTo>
                  <a:pt x="2901343" y="1411879"/>
                  <a:pt x="2835168" y="1478054"/>
                  <a:pt x="2753538" y="1478054"/>
                </a:cubicBezTo>
                <a:lnTo>
                  <a:pt x="147805" y="1478054"/>
                </a:lnTo>
                <a:cubicBezTo>
                  <a:pt x="66175" y="1478054"/>
                  <a:pt x="0" y="1411879"/>
                  <a:pt x="0" y="1330249"/>
                </a:cubicBezTo>
                <a:lnTo>
                  <a:pt x="0" y="147805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541" tIns="138541" rIns="138541" bIns="138541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719274" y="4578909"/>
            <a:ext cx="9975273" cy="1817135"/>
          </a:xfrm>
          <a:custGeom>
            <a:avLst/>
            <a:gdLst>
              <a:gd name="connsiteX0" fmla="*/ 0 w 2901343"/>
              <a:gd name="connsiteY0" fmla="*/ 147805 h 1478054"/>
              <a:gd name="connsiteX1" fmla="*/ 147805 w 2901343"/>
              <a:gd name="connsiteY1" fmla="*/ 0 h 1478054"/>
              <a:gd name="connsiteX2" fmla="*/ 2753538 w 2901343"/>
              <a:gd name="connsiteY2" fmla="*/ 0 h 1478054"/>
              <a:gd name="connsiteX3" fmla="*/ 2901343 w 2901343"/>
              <a:gd name="connsiteY3" fmla="*/ 147805 h 1478054"/>
              <a:gd name="connsiteX4" fmla="*/ 2901343 w 2901343"/>
              <a:gd name="connsiteY4" fmla="*/ 1330249 h 1478054"/>
              <a:gd name="connsiteX5" fmla="*/ 2753538 w 2901343"/>
              <a:gd name="connsiteY5" fmla="*/ 1478054 h 1478054"/>
              <a:gd name="connsiteX6" fmla="*/ 147805 w 2901343"/>
              <a:gd name="connsiteY6" fmla="*/ 1478054 h 1478054"/>
              <a:gd name="connsiteX7" fmla="*/ 0 w 2901343"/>
              <a:gd name="connsiteY7" fmla="*/ 1330249 h 1478054"/>
              <a:gd name="connsiteX8" fmla="*/ 0 w 2901343"/>
              <a:gd name="connsiteY8" fmla="*/ 147805 h 147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1343" h="1478054">
                <a:moveTo>
                  <a:pt x="0" y="147805"/>
                </a:moveTo>
                <a:cubicBezTo>
                  <a:pt x="0" y="66175"/>
                  <a:pt x="66175" y="0"/>
                  <a:pt x="147805" y="0"/>
                </a:cubicBezTo>
                <a:lnTo>
                  <a:pt x="2753538" y="0"/>
                </a:lnTo>
                <a:cubicBezTo>
                  <a:pt x="2835168" y="0"/>
                  <a:pt x="2901343" y="66175"/>
                  <a:pt x="2901343" y="147805"/>
                </a:cubicBezTo>
                <a:lnTo>
                  <a:pt x="2901343" y="1330249"/>
                </a:lnTo>
                <a:cubicBezTo>
                  <a:pt x="2901343" y="1411879"/>
                  <a:pt x="2835168" y="1478054"/>
                  <a:pt x="2753538" y="1478054"/>
                </a:cubicBezTo>
                <a:lnTo>
                  <a:pt x="147805" y="1478054"/>
                </a:lnTo>
                <a:cubicBezTo>
                  <a:pt x="66175" y="1478054"/>
                  <a:pt x="0" y="1411879"/>
                  <a:pt x="0" y="1330249"/>
                </a:cubicBezTo>
                <a:lnTo>
                  <a:pt x="0" y="147805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541" tIns="138541" rIns="138541" bIns="138541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8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8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8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8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kern="1200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44987" y="1858092"/>
            <a:ext cx="4047849" cy="2409108"/>
            <a:chOff x="9842" y="0"/>
            <a:chExt cx="2941806" cy="1545291"/>
          </a:xfrm>
        </p:grpSpPr>
        <p:sp>
          <p:nvSpPr>
            <p:cNvPr id="15" name="Rounded Rectangle 14"/>
            <p:cNvSpPr/>
            <p:nvPr/>
          </p:nvSpPr>
          <p:spPr>
            <a:xfrm>
              <a:off x="9842" y="0"/>
              <a:ext cx="2941806" cy="1545291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 txBox="1"/>
            <p:nvPr/>
          </p:nvSpPr>
          <p:spPr>
            <a:xfrm>
              <a:off x="55102" y="45260"/>
              <a:ext cx="2851286" cy="1454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kern="1200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36" y="1803028"/>
            <a:ext cx="3576795" cy="268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1243614" y="122596"/>
            <a:ext cx="9735369" cy="1161097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বানিজ্যের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ও যোগাযোগ প্রযুক্তির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54182" y="5017077"/>
            <a:ext cx="11083637" cy="1219199"/>
          </a:xfrm>
          <a:custGeom>
            <a:avLst/>
            <a:gdLst>
              <a:gd name="connsiteX0" fmla="*/ 0 w 2901343"/>
              <a:gd name="connsiteY0" fmla="*/ 147805 h 1478054"/>
              <a:gd name="connsiteX1" fmla="*/ 147805 w 2901343"/>
              <a:gd name="connsiteY1" fmla="*/ 0 h 1478054"/>
              <a:gd name="connsiteX2" fmla="*/ 2753538 w 2901343"/>
              <a:gd name="connsiteY2" fmla="*/ 0 h 1478054"/>
              <a:gd name="connsiteX3" fmla="*/ 2901343 w 2901343"/>
              <a:gd name="connsiteY3" fmla="*/ 147805 h 1478054"/>
              <a:gd name="connsiteX4" fmla="*/ 2901343 w 2901343"/>
              <a:gd name="connsiteY4" fmla="*/ 1330249 h 1478054"/>
              <a:gd name="connsiteX5" fmla="*/ 2753538 w 2901343"/>
              <a:gd name="connsiteY5" fmla="*/ 1478054 h 1478054"/>
              <a:gd name="connsiteX6" fmla="*/ 147805 w 2901343"/>
              <a:gd name="connsiteY6" fmla="*/ 1478054 h 1478054"/>
              <a:gd name="connsiteX7" fmla="*/ 0 w 2901343"/>
              <a:gd name="connsiteY7" fmla="*/ 1330249 h 1478054"/>
              <a:gd name="connsiteX8" fmla="*/ 0 w 2901343"/>
              <a:gd name="connsiteY8" fmla="*/ 147805 h 147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1343" h="1478054">
                <a:moveTo>
                  <a:pt x="0" y="147805"/>
                </a:moveTo>
                <a:cubicBezTo>
                  <a:pt x="0" y="66175"/>
                  <a:pt x="66175" y="0"/>
                  <a:pt x="147805" y="0"/>
                </a:cubicBezTo>
                <a:lnTo>
                  <a:pt x="2753538" y="0"/>
                </a:lnTo>
                <a:cubicBezTo>
                  <a:pt x="2835168" y="0"/>
                  <a:pt x="2901343" y="66175"/>
                  <a:pt x="2901343" y="147805"/>
                </a:cubicBezTo>
                <a:lnTo>
                  <a:pt x="2901343" y="1330249"/>
                </a:lnTo>
                <a:cubicBezTo>
                  <a:pt x="2901343" y="1411879"/>
                  <a:pt x="2835168" y="1478054"/>
                  <a:pt x="2753538" y="1478054"/>
                </a:cubicBezTo>
                <a:lnTo>
                  <a:pt x="147805" y="1478054"/>
                </a:lnTo>
                <a:cubicBezTo>
                  <a:pt x="66175" y="1478054"/>
                  <a:pt x="0" y="1411879"/>
                  <a:pt x="0" y="1330249"/>
                </a:cubicBezTo>
                <a:lnTo>
                  <a:pt x="0" y="1478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541" tIns="138541" rIns="138541" bIns="138541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-বানিজ্যের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হিসাব-নিকাশ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8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kern="1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60" y="1493026"/>
            <a:ext cx="5589476" cy="33147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1493026"/>
            <a:ext cx="4979410" cy="33147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1462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1243614" y="122596"/>
            <a:ext cx="9735369" cy="1161097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বানিজ্যের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ও যোগাযোগ প্রযুক্তির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54182" y="5112327"/>
            <a:ext cx="11083637" cy="1219199"/>
          </a:xfrm>
          <a:custGeom>
            <a:avLst/>
            <a:gdLst>
              <a:gd name="connsiteX0" fmla="*/ 0 w 2901343"/>
              <a:gd name="connsiteY0" fmla="*/ 147805 h 1478054"/>
              <a:gd name="connsiteX1" fmla="*/ 147805 w 2901343"/>
              <a:gd name="connsiteY1" fmla="*/ 0 h 1478054"/>
              <a:gd name="connsiteX2" fmla="*/ 2753538 w 2901343"/>
              <a:gd name="connsiteY2" fmla="*/ 0 h 1478054"/>
              <a:gd name="connsiteX3" fmla="*/ 2901343 w 2901343"/>
              <a:gd name="connsiteY3" fmla="*/ 147805 h 1478054"/>
              <a:gd name="connsiteX4" fmla="*/ 2901343 w 2901343"/>
              <a:gd name="connsiteY4" fmla="*/ 1330249 h 1478054"/>
              <a:gd name="connsiteX5" fmla="*/ 2753538 w 2901343"/>
              <a:gd name="connsiteY5" fmla="*/ 1478054 h 1478054"/>
              <a:gd name="connsiteX6" fmla="*/ 147805 w 2901343"/>
              <a:gd name="connsiteY6" fmla="*/ 1478054 h 1478054"/>
              <a:gd name="connsiteX7" fmla="*/ 0 w 2901343"/>
              <a:gd name="connsiteY7" fmla="*/ 1330249 h 1478054"/>
              <a:gd name="connsiteX8" fmla="*/ 0 w 2901343"/>
              <a:gd name="connsiteY8" fmla="*/ 147805 h 147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1343" h="1478054">
                <a:moveTo>
                  <a:pt x="0" y="147805"/>
                </a:moveTo>
                <a:cubicBezTo>
                  <a:pt x="0" y="66175"/>
                  <a:pt x="66175" y="0"/>
                  <a:pt x="147805" y="0"/>
                </a:cubicBezTo>
                <a:lnTo>
                  <a:pt x="2753538" y="0"/>
                </a:lnTo>
                <a:cubicBezTo>
                  <a:pt x="2835168" y="0"/>
                  <a:pt x="2901343" y="66175"/>
                  <a:pt x="2901343" y="147805"/>
                </a:cubicBezTo>
                <a:lnTo>
                  <a:pt x="2901343" y="1330249"/>
                </a:lnTo>
                <a:cubicBezTo>
                  <a:pt x="2901343" y="1411879"/>
                  <a:pt x="2835168" y="1478054"/>
                  <a:pt x="2753538" y="1478054"/>
                </a:cubicBezTo>
                <a:lnTo>
                  <a:pt x="147805" y="1478054"/>
                </a:lnTo>
                <a:cubicBezTo>
                  <a:pt x="66175" y="1478054"/>
                  <a:pt x="0" y="1411879"/>
                  <a:pt x="0" y="1330249"/>
                </a:cubicBezTo>
                <a:lnTo>
                  <a:pt x="0" y="147805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541" tIns="138541" rIns="138541" bIns="138541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কমার্স,ই</a:t>
            </a:r>
            <a:r>
              <a:rPr lang="en-US" sz="4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b="1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-বানিজ্যের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পথকে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kern="1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1482436"/>
            <a:ext cx="6341776" cy="34853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08" y="1376624"/>
            <a:ext cx="4818947" cy="37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8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1243614" y="122596"/>
            <a:ext cx="9735369" cy="1161097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গবেষনার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ও যোগাযোগ প্রযুক্তির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12160" y="5290720"/>
            <a:ext cx="11083637" cy="1219199"/>
          </a:xfrm>
          <a:custGeom>
            <a:avLst/>
            <a:gdLst>
              <a:gd name="connsiteX0" fmla="*/ 0 w 2901343"/>
              <a:gd name="connsiteY0" fmla="*/ 147805 h 1478054"/>
              <a:gd name="connsiteX1" fmla="*/ 147805 w 2901343"/>
              <a:gd name="connsiteY1" fmla="*/ 0 h 1478054"/>
              <a:gd name="connsiteX2" fmla="*/ 2753538 w 2901343"/>
              <a:gd name="connsiteY2" fmla="*/ 0 h 1478054"/>
              <a:gd name="connsiteX3" fmla="*/ 2901343 w 2901343"/>
              <a:gd name="connsiteY3" fmla="*/ 147805 h 1478054"/>
              <a:gd name="connsiteX4" fmla="*/ 2901343 w 2901343"/>
              <a:gd name="connsiteY4" fmla="*/ 1330249 h 1478054"/>
              <a:gd name="connsiteX5" fmla="*/ 2753538 w 2901343"/>
              <a:gd name="connsiteY5" fmla="*/ 1478054 h 1478054"/>
              <a:gd name="connsiteX6" fmla="*/ 147805 w 2901343"/>
              <a:gd name="connsiteY6" fmla="*/ 1478054 h 1478054"/>
              <a:gd name="connsiteX7" fmla="*/ 0 w 2901343"/>
              <a:gd name="connsiteY7" fmla="*/ 1330249 h 1478054"/>
              <a:gd name="connsiteX8" fmla="*/ 0 w 2901343"/>
              <a:gd name="connsiteY8" fmla="*/ 147805 h 147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1343" h="1478054">
                <a:moveTo>
                  <a:pt x="0" y="147805"/>
                </a:moveTo>
                <a:cubicBezTo>
                  <a:pt x="0" y="66175"/>
                  <a:pt x="66175" y="0"/>
                  <a:pt x="147805" y="0"/>
                </a:cubicBezTo>
                <a:lnTo>
                  <a:pt x="2753538" y="0"/>
                </a:lnTo>
                <a:cubicBezTo>
                  <a:pt x="2835168" y="0"/>
                  <a:pt x="2901343" y="66175"/>
                  <a:pt x="2901343" y="147805"/>
                </a:cubicBezTo>
                <a:lnTo>
                  <a:pt x="2901343" y="1330249"/>
                </a:lnTo>
                <a:cubicBezTo>
                  <a:pt x="2901343" y="1411879"/>
                  <a:pt x="2835168" y="1478054"/>
                  <a:pt x="2753538" y="1478054"/>
                </a:cubicBezTo>
                <a:lnTo>
                  <a:pt x="147805" y="1478054"/>
                </a:lnTo>
                <a:cubicBezTo>
                  <a:pt x="66175" y="1478054"/>
                  <a:pt x="0" y="1411879"/>
                  <a:pt x="0" y="1330249"/>
                </a:cubicBezTo>
                <a:lnTo>
                  <a:pt x="0" y="147805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541" tIns="138541" rIns="138541" bIns="138541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নভোমন্ডল</a:t>
            </a:r>
            <a:r>
              <a:rPr lang="en-US" sz="4000" b="1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ভূ-মন্ডল</a:t>
            </a:r>
            <a:r>
              <a:rPr lang="en-US" sz="4000" b="1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000" b="1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b="1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গবেষণায়</a:t>
            </a:r>
            <a:r>
              <a:rPr lang="en-US" sz="4000" b="1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b="1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ICT </a:t>
            </a:r>
            <a:r>
              <a:rPr lang="en-US" sz="4000" b="1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b="1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4000" b="1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kern="1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18" y="1454727"/>
            <a:ext cx="3983615" cy="36649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157" y="1447693"/>
            <a:ext cx="3421279" cy="36719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80"/>
          <a:stretch/>
        </p:blipFill>
        <p:spPr>
          <a:xfrm>
            <a:off x="312160" y="1447694"/>
            <a:ext cx="3844204" cy="36719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07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970665" y="461895"/>
            <a:ext cx="5681864" cy="1225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43277" y="3560453"/>
            <a:ext cx="5641885" cy="3572364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আরিফুল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শিক্ষক,বীরগাঁও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নবীনগর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ব্রাক্ষণবাড়িয়া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০১৬৭৩১৯৭৯০০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arifislam775@gmail.com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6386945" y="3673563"/>
            <a:ext cx="5333270" cy="246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</a:p>
          <a:p>
            <a:pPr marL="0" indent="0">
              <a:buFontTx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Tx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৫০মিনিট</a:t>
            </a:r>
          </a:p>
          <a:p>
            <a:pPr marL="0" indent="0">
              <a:buFontTx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তাঁরিখঃ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০১-০৪-২০২০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31" y="1486254"/>
            <a:ext cx="2017776" cy="2005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51" y="1212696"/>
            <a:ext cx="1866659" cy="234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4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1243614" y="122596"/>
            <a:ext cx="9735369" cy="1161097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ও যোগাযোগ প্রযুক্তির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73070"/>
            <a:ext cx="3790951" cy="43324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1" y="1573070"/>
            <a:ext cx="3867150" cy="43324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9"/>
          <a:stretch/>
        </p:blipFill>
        <p:spPr>
          <a:xfrm>
            <a:off x="7969827" y="1573070"/>
            <a:ext cx="3974523" cy="43324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9676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1243614" y="122596"/>
            <a:ext cx="9735369" cy="1161097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ও যোগাযোগ প্রযুক্তির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12160" y="5290720"/>
            <a:ext cx="11083637" cy="1219199"/>
          </a:xfrm>
          <a:custGeom>
            <a:avLst/>
            <a:gdLst>
              <a:gd name="connsiteX0" fmla="*/ 0 w 2901343"/>
              <a:gd name="connsiteY0" fmla="*/ 147805 h 1478054"/>
              <a:gd name="connsiteX1" fmla="*/ 147805 w 2901343"/>
              <a:gd name="connsiteY1" fmla="*/ 0 h 1478054"/>
              <a:gd name="connsiteX2" fmla="*/ 2753538 w 2901343"/>
              <a:gd name="connsiteY2" fmla="*/ 0 h 1478054"/>
              <a:gd name="connsiteX3" fmla="*/ 2901343 w 2901343"/>
              <a:gd name="connsiteY3" fmla="*/ 147805 h 1478054"/>
              <a:gd name="connsiteX4" fmla="*/ 2901343 w 2901343"/>
              <a:gd name="connsiteY4" fmla="*/ 1330249 h 1478054"/>
              <a:gd name="connsiteX5" fmla="*/ 2753538 w 2901343"/>
              <a:gd name="connsiteY5" fmla="*/ 1478054 h 1478054"/>
              <a:gd name="connsiteX6" fmla="*/ 147805 w 2901343"/>
              <a:gd name="connsiteY6" fmla="*/ 1478054 h 1478054"/>
              <a:gd name="connsiteX7" fmla="*/ 0 w 2901343"/>
              <a:gd name="connsiteY7" fmla="*/ 1330249 h 1478054"/>
              <a:gd name="connsiteX8" fmla="*/ 0 w 2901343"/>
              <a:gd name="connsiteY8" fmla="*/ 147805 h 147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1343" h="1478054">
                <a:moveTo>
                  <a:pt x="0" y="147805"/>
                </a:moveTo>
                <a:cubicBezTo>
                  <a:pt x="0" y="66175"/>
                  <a:pt x="66175" y="0"/>
                  <a:pt x="147805" y="0"/>
                </a:cubicBezTo>
                <a:lnTo>
                  <a:pt x="2753538" y="0"/>
                </a:lnTo>
                <a:cubicBezTo>
                  <a:pt x="2835168" y="0"/>
                  <a:pt x="2901343" y="66175"/>
                  <a:pt x="2901343" y="147805"/>
                </a:cubicBezTo>
                <a:lnTo>
                  <a:pt x="2901343" y="1330249"/>
                </a:lnTo>
                <a:cubicBezTo>
                  <a:pt x="2901343" y="1411879"/>
                  <a:pt x="2835168" y="1478054"/>
                  <a:pt x="2753538" y="1478054"/>
                </a:cubicBezTo>
                <a:lnTo>
                  <a:pt x="147805" y="1478054"/>
                </a:lnTo>
                <a:cubicBezTo>
                  <a:pt x="66175" y="1478054"/>
                  <a:pt x="0" y="1411879"/>
                  <a:pt x="0" y="1330249"/>
                </a:cubicBezTo>
                <a:lnTo>
                  <a:pt x="0" y="147805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541" tIns="138541" rIns="138541" bIns="138541" numCol="1" spcCol="1270" anchor="ctr" anchorCtr="0">
            <a:no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বসেই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চাষিরা ইন্টারনেট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মোবাইল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ব্যবহার করে কৃষি বিষয়ক সমস্যার সমাধান পেয়ে যাচ্ছে। 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0" y="1466850"/>
            <a:ext cx="3925168" cy="35556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r="21516" b="26359"/>
          <a:stretch/>
        </p:blipFill>
        <p:spPr>
          <a:xfrm>
            <a:off x="7954672" y="1495957"/>
            <a:ext cx="4083628" cy="35265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328" y="1466850"/>
            <a:ext cx="3810000" cy="35556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8074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1243614" y="122596"/>
            <a:ext cx="9735369" cy="1161097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ও যোগাযোগ প্রযুক্তির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12160" y="5290720"/>
            <a:ext cx="11083637" cy="1219199"/>
          </a:xfrm>
          <a:custGeom>
            <a:avLst/>
            <a:gdLst>
              <a:gd name="connsiteX0" fmla="*/ 0 w 2901343"/>
              <a:gd name="connsiteY0" fmla="*/ 147805 h 1478054"/>
              <a:gd name="connsiteX1" fmla="*/ 147805 w 2901343"/>
              <a:gd name="connsiteY1" fmla="*/ 0 h 1478054"/>
              <a:gd name="connsiteX2" fmla="*/ 2753538 w 2901343"/>
              <a:gd name="connsiteY2" fmla="*/ 0 h 1478054"/>
              <a:gd name="connsiteX3" fmla="*/ 2901343 w 2901343"/>
              <a:gd name="connsiteY3" fmla="*/ 147805 h 1478054"/>
              <a:gd name="connsiteX4" fmla="*/ 2901343 w 2901343"/>
              <a:gd name="connsiteY4" fmla="*/ 1330249 h 1478054"/>
              <a:gd name="connsiteX5" fmla="*/ 2753538 w 2901343"/>
              <a:gd name="connsiteY5" fmla="*/ 1478054 h 1478054"/>
              <a:gd name="connsiteX6" fmla="*/ 147805 w 2901343"/>
              <a:gd name="connsiteY6" fmla="*/ 1478054 h 1478054"/>
              <a:gd name="connsiteX7" fmla="*/ 0 w 2901343"/>
              <a:gd name="connsiteY7" fmla="*/ 1330249 h 1478054"/>
              <a:gd name="connsiteX8" fmla="*/ 0 w 2901343"/>
              <a:gd name="connsiteY8" fmla="*/ 147805 h 147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1343" h="1478054">
                <a:moveTo>
                  <a:pt x="0" y="147805"/>
                </a:moveTo>
                <a:cubicBezTo>
                  <a:pt x="0" y="66175"/>
                  <a:pt x="66175" y="0"/>
                  <a:pt x="147805" y="0"/>
                </a:cubicBezTo>
                <a:lnTo>
                  <a:pt x="2753538" y="0"/>
                </a:lnTo>
                <a:cubicBezTo>
                  <a:pt x="2835168" y="0"/>
                  <a:pt x="2901343" y="66175"/>
                  <a:pt x="2901343" y="147805"/>
                </a:cubicBezTo>
                <a:lnTo>
                  <a:pt x="2901343" y="1330249"/>
                </a:lnTo>
                <a:cubicBezTo>
                  <a:pt x="2901343" y="1411879"/>
                  <a:pt x="2835168" y="1478054"/>
                  <a:pt x="2753538" y="1478054"/>
                </a:cubicBezTo>
                <a:lnTo>
                  <a:pt x="147805" y="1478054"/>
                </a:lnTo>
                <a:cubicBezTo>
                  <a:pt x="66175" y="1478054"/>
                  <a:pt x="0" y="1411879"/>
                  <a:pt x="0" y="1330249"/>
                </a:cubicBezTo>
                <a:lnTo>
                  <a:pt x="0" y="147805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541" tIns="138541" rIns="138541" bIns="138541" numCol="1" spcCol="1270" anchor="ctr" anchorCtr="0">
            <a:no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লাই্ন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1" y="1504948"/>
            <a:ext cx="3924300" cy="3638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52" y="1530926"/>
            <a:ext cx="3295648" cy="36125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1" y="1504948"/>
            <a:ext cx="4507489" cy="3638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0152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1243614" y="122596"/>
            <a:ext cx="9735369" cy="1161097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ও যোগাযোগ প্রযুক্তির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12160" y="5290720"/>
            <a:ext cx="11083637" cy="1219199"/>
          </a:xfrm>
          <a:custGeom>
            <a:avLst/>
            <a:gdLst>
              <a:gd name="connsiteX0" fmla="*/ 0 w 2901343"/>
              <a:gd name="connsiteY0" fmla="*/ 147805 h 1478054"/>
              <a:gd name="connsiteX1" fmla="*/ 147805 w 2901343"/>
              <a:gd name="connsiteY1" fmla="*/ 0 h 1478054"/>
              <a:gd name="connsiteX2" fmla="*/ 2753538 w 2901343"/>
              <a:gd name="connsiteY2" fmla="*/ 0 h 1478054"/>
              <a:gd name="connsiteX3" fmla="*/ 2901343 w 2901343"/>
              <a:gd name="connsiteY3" fmla="*/ 147805 h 1478054"/>
              <a:gd name="connsiteX4" fmla="*/ 2901343 w 2901343"/>
              <a:gd name="connsiteY4" fmla="*/ 1330249 h 1478054"/>
              <a:gd name="connsiteX5" fmla="*/ 2753538 w 2901343"/>
              <a:gd name="connsiteY5" fmla="*/ 1478054 h 1478054"/>
              <a:gd name="connsiteX6" fmla="*/ 147805 w 2901343"/>
              <a:gd name="connsiteY6" fmla="*/ 1478054 h 1478054"/>
              <a:gd name="connsiteX7" fmla="*/ 0 w 2901343"/>
              <a:gd name="connsiteY7" fmla="*/ 1330249 h 1478054"/>
              <a:gd name="connsiteX8" fmla="*/ 0 w 2901343"/>
              <a:gd name="connsiteY8" fmla="*/ 147805 h 147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1343" h="1478054">
                <a:moveTo>
                  <a:pt x="0" y="147805"/>
                </a:moveTo>
                <a:cubicBezTo>
                  <a:pt x="0" y="66175"/>
                  <a:pt x="66175" y="0"/>
                  <a:pt x="147805" y="0"/>
                </a:cubicBezTo>
                <a:lnTo>
                  <a:pt x="2753538" y="0"/>
                </a:lnTo>
                <a:cubicBezTo>
                  <a:pt x="2835168" y="0"/>
                  <a:pt x="2901343" y="66175"/>
                  <a:pt x="2901343" y="147805"/>
                </a:cubicBezTo>
                <a:lnTo>
                  <a:pt x="2901343" y="1330249"/>
                </a:lnTo>
                <a:cubicBezTo>
                  <a:pt x="2901343" y="1411879"/>
                  <a:pt x="2835168" y="1478054"/>
                  <a:pt x="2753538" y="1478054"/>
                </a:cubicBezTo>
                <a:lnTo>
                  <a:pt x="147805" y="1478054"/>
                </a:lnTo>
                <a:cubicBezTo>
                  <a:pt x="66175" y="1478054"/>
                  <a:pt x="0" y="1411879"/>
                  <a:pt x="0" y="1330249"/>
                </a:cubicBezTo>
                <a:lnTo>
                  <a:pt x="0" y="147805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541" tIns="138541" rIns="138541" bIns="138541" numCol="1" spcCol="1270" anchor="ctr" anchorCtr="0">
            <a:noAutofit/>
          </a:bodyPr>
          <a:lstStyle/>
          <a:p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মাধ্যমে 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খুবই দ্রুত ও অতি সহজেই টাকা আদানপ্রদান করা যায়।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4" descr="http://cdn-rr1mu0hhwzsuhkwd.stackpathdns.com/media/imgAll/2016October/bg/m-bank_Bg201710042022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9" r="20397" b="54545"/>
          <a:stretch/>
        </p:blipFill>
        <p:spPr bwMode="auto">
          <a:xfrm>
            <a:off x="312160" y="1769919"/>
            <a:ext cx="5541818" cy="291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cdn-rr1mu0hhwzsuhkwd.stackpathdns.com/media/imgAll/2016October/bg/m-bank_Bg201710042022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t="53455" r="19996"/>
          <a:stretch/>
        </p:blipFill>
        <p:spPr bwMode="auto">
          <a:xfrm>
            <a:off x="5853978" y="1794018"/>
            <a:ext cx="6055735" cy="298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9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1243614" y="122596"/>
            <a:ext cx="9735369" cy="1161097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কর্মকান্ডে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12160" y="5290720"/>
            <a:ext cx="11083637" cy="1219199"/>
          </a:xfrm>
          <a:custGeom>
            <a:avLst/>
            <a:gdLst>
              <a:gd name="connsiteX0" fmla="*/ 0 w 2901343"/>
              <a:gd name="connsiteY0" fmla="*/ 147805 h 1478054"/>
              <a:gd name="connsiteX1" fmla="*/ 147805 w 2901343"/>
              <a:gd name="connsiteY1" fmla="*/ 0 h 1478054"/>
              <a:gd name="connsiteX2" fmla="*/ 2753538 w 2901343"/>
              <a:gd name="connsiteY2" fmla="*/ 0 h 1478054"/>
              <a:gd name="connsiteX3" fmla="*/ 2901343 w 2901343"/>
              <a:gd name="connsiteY3" fmla="*/ 147805 h 1478054"/>
              <a:gd name="connsiteX4" fmla="*/ 2901343 w 2901343"/>
              <a:gd name="connsiteY4" fmla="*/ 1330249 h 1478054"/>
              <a:gd name="connsiteX5" fmla="*/ 2753538 w 2901343"/>
              <a:gd name="connsiteY5" fmla="*/ 1478054 h 1478054"/>
              <a:gd name="connsiteX6" fmla="*/ 147805 w 2901343"/>
              <a:gd name="connsiteY6" fmla="*/ 1478054 h 1478054"/>
              <a:gd name="connsiteX7" fmla="*/ 0 w 2901343"/>
              <a:gd name="connsiteY7" fmla="*/ 1330249 h 1478054"/>
              <a:gd name="connsiteX8" fmla="*/ 0 w 2901343"/>
              <a:gd name="connsiteY8" fmla="*/ 147805 h 147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1343" h="1478054">
                <a:moveTo>
                  <a:pt x="0" y="147805"/>
                </a:moveTo>
                <a:cubicBezTo>
                  <a:pt x="0" y="66175"/>
                  <a:pt x="66175" y="0"/>
                  <a:pt x="147805" y="0"/>
                </a:cubicBezTo>
                <a:lnTo>
                  <a:pt x="2753538" y="0"/>
                </a:lnTo>
                <a:cubicBezTo>
                  <a:pt x="2835168" y="0"/>
                  <a:pt x="2901343" y="66175"/>
                  <a:pt x="2901343" y="147805"/>
                </a:cubicBezTo>
                <a:lnTo>
                  <a:pt x="2901343" y="1330249"/>
                </a:lnTo>
                <a:cubicBezTo>
                  <a:pt x="2901343" y="1411879"/>
                  <a:pt x="2835168" y="1478054"/>
                  <a:pt x="2753538" y="1478054"/>
                </a:cubicBezTo>
                <a:lnTo>
                  <a:pt x="147805" y="1478054"/>
                </a:lnTo>
                <a:cubicBezTo>
                  <a:pt x="66175" y="1478054"/>
                  <a:pt x="0" y="1411879"/>
                  <a:pt x="0" y="1330249"/>
                </a:cubicBezTo>
                <a:lnTo>
                  <a:pt x="0" y="147805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541" tIns="138541" rIns="138541" bIns="138541" numCol="1" spcCol="1270" anchor="ctr" anchorCtr="0"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 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পুর্জি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ই-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স্বাস্থ্যসেবা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পরিষেবার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ই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 গভর্নেন্স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0" y="1410782"/>
            <a:ext cx="4812290" cy="3752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73" y="1410781"/>
            <a:ext cx="6350577" cy="38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3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1243614" y="122596"/>
            <a:ext cx="9735369" cy="1161097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অবকাঠামো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কর্মকান্ডের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12160" y="5250457"/>
            <a:ext cx="11632190" cy="938630"/>
          </a:xfrm>
          <a:custGeom>
            <a:avLst/>
            <a:gdLst>
              <a:gd name="connsiteX0" fmla="*/ 0 w 2901343"/>
              <a:gd name="connsiteY0" fmla="*/ 147805 h 1478054"/>
              <a:gd name="connsiteX1" fmla="*/ 147805 w 2901343"/>
              <a:gd name="connsiteY1" fmla="*/ 0 h 1478054"/>
              <a:gd name="connsiteX2" fmla="*/ 2753538 w 2901343"/>
              <a:gd name="connsiteY2" fmla="*/ 0 h 1478054"/>
              <a:gd name="connsiteX3" fmla="*/ 2901343 w 2901343"/>
              <a:gd name="connsiteY3" fmla="*/ 147805 h 1478054"/>
              <a:gd name="connsiteX4" fmla="*/ 2901343 w 2901343"/>
              <a:gd name="connsiteY4" fmla="*/ 1330249 h 1478054"/>
              <a:gd name="connsiteX5" fmla="*/ 2753538 w 2901343"/>
              <a:gd name="connsiteY5" fmla="*/ 1478054 h 1478054"/>
              <a:gd name="connsiteX6" fmla="*/ 147805 w 2901343"/>
              <a:gd name="connsiteY6" fmla="*/ 1478054 h 1478054"/>
              <a:gd name="connsiteX7" fmla="*/ 0 w 2901343"/>
              <a:gd name="connsiteY7" fmla="*/ 1330249 h 1478054"/>
              <a:gd name="connsiteX8" fmla="*/ 0 w 2901343"/>
              <a:gd name="connsiteY8" fmla="*/ 147805 h 147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1343" h="1478054">
                <a:moveTo>
                  <a:pt x="0" y="147805"/>
                </a:moveTo>
                <a:cubicBezTo>
                  <a:pt x="0" y="66175"/>
                  <a:pt x="66175" y="0"/>
                  <a:pt x="147805" y="0"/>
                </a:cubicBezTo>
                <a:lnTo>
                  <a:pt x="2753538" y="0"/>
                </a:lnTo>
                <a:cubicBezTo>
                  <a:pt x="2835168" y="0"/>
                  <a:pt x="2901343" y="66175"/>
                  <a:pt x="2901343" y="147805"/>
                </a:cubicBezTo>
                <a:lnTo>
                  <a:pt x="2901343" y="1330249"/>
                </a:lnTo>
                <a:cubicBezTo>
                  <a:pt x="2901343" y="1411879"/>
                  <a:pt x="2835168" y="1478054"/>
                  <a:pt x="2753538" y="1478054"/>
                </a:cubicBezTo>
                <a:lnTo>
                  <a:pt x="147805" y="1478054"/>
                </a:lnTo>
                <a:cubicBezTo>
                  <a:pt x="66175" y="1478054"/>
                  <a:pt x="0" y="1411879"/>
                  <a:pt x="0" y="1330249"/>
                </a:cubicBezTo>
                <a:lnTo>
                  <a:pt x="0" y="147805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541" tIns="138541" rIns="138541" bIns="138541" numCol="1" spcCol="1270" anchor="ctr" anchorCtr="0">
            <a:no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অবকাঠামো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নকশা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47800"/>
            <a:ext cx="4267200" cy="3638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447800"/>
            <a:ext cx="3409950" cy="3638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" r="2831"/>
          <a:stretch/>
        </p:blipFill>
        <p:spPr>
          <a:xfrm>
            <a:off x="171450" y="1447801"/>
            <a:ext cx="4095750" cy="3638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130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1698096" y="122596"/>
            <a:ext cx="8128076" cy="862441"/>
          </a:xfrm>
          <a:prstGeom prst="flowChartPreparation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বিনোদনের</a:t>
            </a:r>
            <a:r>
              <a:rPr lang="en-US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প্রযুক্তির</a:t>
            </a:r>
            <a:r>
              <a:rPr lang="en-US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ব্যবহারঃ</a:t>
            </a:r>
            <a:r>
              <a:rPr lang="en-US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-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36760353"/>
              </p:ext>
            </p:extLst>
          </p:nvPr>
        </p:nvGraphicFramePr>
        <p:xfrm>
          <a:off x="1219200" y="985037"/>
          <a:ext cx="12192001" cy="5485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786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003925-94E3-40CE-B355-4C9E915CE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22003925-94E3-40CE-B355-4C9E915CE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22003925-94E3-40CE-B355-4C9E915CE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22003925-94E3-40CE-B355-4C9E915CE2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35238A-58A1-46F4-BE92-A9D8B1978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9C35238A-58A1-46F4-BE92-A9D8B1978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9C35238A-58A1-46F4-BE92-A9D8B1978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9C35238A-58A1-46F4-BE92-A9D8B19785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780A2D-1C7F-4D98-BAF7-3095AF19D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4F780A2D-1C7F-4D98-BAF7-3095AF19D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4F780A2D-1C7F-4D98-BAF7-3095AF19D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4F780A2D-1C7F-4D98-BAF7-3095AF19D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EFC640-DB3C-44D8-988C-693DCECAC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0EFC640-DB3C-44D8-988C-693DCECAC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0EFC640-DB3C-44D8-988C-693DCECAC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A0EFC640-DB3C-44D8-988C-693DCECAC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74AC54-D4C1-47D1-B23D-7A5E87F1F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E674AC54-D4C1-47D1-B23D-7A5E87F1F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E674AC54-D4C1-47D1-B23D-7A5E87F1F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E674AC54-D4C1-47D1-B23D-7A5E87F1F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B776A0-F0C1-42CD-9C42-1A53D37FB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33B776A0-F0C1-42CD-9C42-1A53D37FB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33B776A0-F0C1-42CD-9C42-1A53D37FB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33B776A0-F0C1-42CD-9C42-1A53D37FB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DE6FB6-58D8-4FCE-84E4-CE931153A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0BDE6FB6-58D8-4FCE-84E4-CE931153A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0BDE6FB6-58D8-4FCE-84E4-CE931153A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0BDE6FB6-58D8-4FCE-84E4-CE931153A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49680A-AB5C-4439-8592-B5FC49B0C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D849680A-AB5C-4439-8592-B5FC49B0C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D849680A-AB5C-4439-8592-B5FC49B0C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D849680A-AB5C-4439-8592-B5FC49B0C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61EB00-4EF6-4BF6-B33C-DB3AEAB9D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4561EB00-4EF6-4BF6-B33C-DB3AEAB9D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4561EB00-4EF6-4BF6-B33C-DB3AEAB9D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4561EB00-4EF6-4BF6-B33C-DB3AEAB9D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55C7C9-CC30-4087-BB9B-F5003929B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AD55C7C9-CC30-4087-BB9B-F5003929B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AD55C7C9-CC30-4087-BB9B-F5003929B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dgm id="{AD55C7C9-CC30-4087-BB9B-F5003929B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96761C-A7F7-414E-B2BD-365165B2B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E996761C-A7F7-414E-B2BD-365165B2B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E996761C-A7F7-414E-B2BD-365165B2B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E996761C-A7F7-414E-B2BD-365165B2B8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C1E146-C59C-4D65-B9E3-812B54675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8FC1E146-C59C-4D65-B9E3-812B54675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8FC1E146-C59C-4D65-B9E3-812B54675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8FC1E146-C59C-4D65-B9E3-812B54675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D7E6BE-95FA-4401-9EFD-234B7686D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B0D7E6BE-95FA-4401-9EFD-234B7686D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graphicEl>
                                              <a:dgm id="{B0D7E6BE-95FA-4401-9EFD-234B7686D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B0D7E6BE-95FA-4401-9EFD-234B7686D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57D70C-C4CD-44D5-B322-FF00CD82B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>
                                            <p:graphicEl>
                                              <a:dgm id="{E357D70C-C4CD-44D5-B322-FF00CD82B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E357D70C-C4CD-44D5-B322-FF00CD82B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>
                                            <p:graphicEl>
                                              <a:dgm id="{E357D70C-C4CD-44D5-B322-FF00CD82BD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62C232-6985-4F41-975A-87876D83B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A862C232-6985-4F41-975A-87876D83B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>
                                            <p:graphicEl>
                                              <a:dgm id="{A862C232-6985-4F41-975A-87876D83B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>
                                            <p:graphicEl>
                                              <a:dgm id="{A862C232-6985-4F41-975A-87876D83B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D88819-1437-41AE-A120-3CE5B2B7A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graphicEl>
                                              <a:dgm id="{DFD88819-1437-41AE-A120-3CE5B2B7A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">
                                            <p:graphicEl>
                                              <a:dgm id="{DFD88819-1437-41AE-A120-3CE5B2B7A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DFD88819-1437-41AE-A120-3CE5B2B7AD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7" grpId="0" uiExpand="1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1647546" y="0"/>
            <a:ext cx="8391804" cy="1317813"/>
          </a:xfrm>
          <a:prstGeom prst="flowChartPreparation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যোগাযোগের</a:t>
            </a:r>
            <a:r>
              <a:rPr lang="en-US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প্রযুক্তির</a:t>
            </a:r>
            <a:r>
              <a:rPr lang="en-US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ব্যবহারঃ</a:t>
            </a:r>
            <a:r>
              <a:rPr lang="en-US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-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38656" y="1317813"/>
            <a:ext cx="7833627" cy="1478054"/>
            <a:chOff x="3484851" y="1321174"/>
            <a:chExt cx="7833627" cy="1478054"/>
          </a:xfrm>
        </p:grpSpPr>
        <p:sp>
          <p:nvSpPr>
            <p:cNvPr id="21" name="Freeform 20"/>
            <p:cNvSpPr/>
            <p:nvPr/>
          </p:nvSpPr>
          <p:spPr>
            <a:xfrm>
              <a:off x="3484851" y="1700434"/>
              <a:ext cx="615084" cy="719533"/>
            </a:xfrm>
            <a:custGeom>
              <a:avLst/>
              <a:gdLst>
                <a:gd name="connsiteX0" fmla="*/ 0 w 615084"/>
                <a:gd name="connsiteY0" fmla="*/ 143907 h 719533"/>
                <a:gd name="connsiteX1" fmla="*/ 307542 w 615084"/>
                <a:gd name="connsiteY1" fmla="*/ 143907 h 719533"/>
                <a:gd name="connsiteX2" fmla="*/ 307542 w 615084"/>
                <a:gd name="connsiteY2" fmla="*/ 0 h 719533"/>
                <a:gd name="connsiteX3" fmla="*/ 615084 w 615084"/>
                <a:gd name="connsiteY3" fmla="*/ 359767 h 719533"/>
                <a:gd name="connsiteX4" fmla="*/ 307542 w 615084"/>
                <a:gd name="connsiteY4" fmla="*/ 719533 h 719533"/>
                <a:gd name="connsiteX5" fmla="*/ 307542 w 615084"/>
                <a:gd name="connsiteY5" fmla="*/ 575626 h 719533"/>
                <a:gd name="connsiteX6" fmla="*/ 0 w 615084"/>
                <a:gd name="connsiteY6" fmla="*/ 575626 h 719533"/>
                <a:gd name="connsiteX7" fmla="*/ 0 w 615084"/>
                <a:gd name="connsiteY7" fmla="*/ 143907 h 71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5084" h="719533">
                  <a:moveTo>
                    <a:pt x="0" y="143907"/>
                  </a:moveTo>
                  <a:lnTo>
                    <a:pt x="307542" y="143907"/>
                  </a:lnTo>
                  <a:lnTo>
                    <a:pt x="307542" y="0"/>
                  </a:lnTo>
                  <a:lnTo>
                    <a:pt x="615084" y="359767"/>
                  </a:lnTo>
                  <a:lnTo>
                    <a:pt x="307542" y="719533"/>
                  </a:lnTo>
                  <a:lnTo>
                    <a:pt x="307542" y="575626"/>
                  </a:lnTo>
                  <a:lnTo>
                    <a:pt x="0" y="575626"/>
                  </a:lnTo>
                  <a:lnTo>
                    <a:pt x="0" y="14390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43907" rIns="184525" bIns="143907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355254" y="1321174"/>
              <a:ext cx="2901343" cy="1478054"/>
            </a:xfrm>
            <a:custGeom>
              <a:avLst/>
              <a:gdLst>
                <a:gd name="connsiteX0" fmla="*/ 0 w 2901343"/>
                <a:gd name="connsiteY0" fmla="*/ 147805 h 1478054"/>
                <a:gd name="connsiteX1" fmla="*/ 147805 w 2901343"/>
                <a:gd name="connsiteY1" fmla="*/ 0 h 1478054"/>
                <a:gd name="connsiteX2" fmla="*/ 2753538 w 2901343"/>
                <a:gd name="connsiteY2" fmla="*/ 0 h 1478054"/>
                <a:gd name="connsiteX3" fmla="*/ 2901343 w 2901343"/>
                <a:gd name="connsiteY3" fmla="*/ 147805 h 1478054"/>
                <a:gd name="connsiteX4" fmla="*/ 2901343 w 2901343"/>
                <a:gd name="connsiteY4" fmla="*/ 1330249 h 1478054"/>
                <a:gd name="connsiteX5" fmla="*/ 2753538 w 2901343"/>
                <a:gd name="connsiteY5" fmla="*/ 1478054 h 1478054"/>
                <a:gd name="connsiteX6" fmla="*/ 147805 w 2901343"/>
                <a:gd name="connsiteY6" fmla="*/ 1478054 h 1478054"/>
                <a:gd name="connsiteX7" fmla="*/ 0 w 2901343"/>
                <a:gd name="connsiteY7" fmla="*/ 1330249 h 1478054"/>
                <a:gd name="connsiteX8" fmla="*/ 0 w 2901343"/>
                <a:gd name="connsiteY8" fmla="*/ 147805 h 147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1343" h="1478054">
                  <a:moveTo>
                    <a:pt x="0" y="147805"/>
                  </a:moveTo>
                  <a:cubicBezTo>
                    <a:pt x="0" y="66175"/>
                    <a:pt x="66175" y="0"/>
                    <a:pt x="147805" y="0"/>
                  </a:cubicBezTo>
                  <a:lnTo>
                    <a:pt x="2753538" y="0"/>
                  </a:lnTo>
                  <a:cubicBezTo>
                    <a:pt x="2835168" y="0"/>
                    <a:pt x="2901343" y="66175"/>
                    <a:pt x="2901343" y="147805"/>
                  </a:cubicBezTo>
                  <a:lnTo>
                    <a:pt x="2901343" y="1330249"/>
                  </a:lnTo>
                  <a:cubicBezTo>
                    <a:pt x="2901343" y="1411879"/>
                    <a:pt x="2835168" y="1478054"/>
                    <a:pt x="2753538" y="1478054"/>
                  </a:cubicBezTo>
                  <a:lnTo>
                    <a:pt x="147805" y="1478054"/>
                  </a:lnTo>
                  <a:cubicBezTo>
                    <a:pt x="66175" y="1478054"/>
                    <a:pt x="0" y="1411879"/>
                    <a:pt x="0" y="1330249"/>
                  </a:cubicBezTo>
                  <a:lnTo>
                    <a:pt x="0" y="14780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971" tIns="149971" rIns="149971" bIns="14997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সামাজিক</a:t>
              </a:r>
              <a:r>
                <a:rPr lang="en-US" sz="28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যোগাযোগের</a:t>
              </a:r>
              <a:r>
                <a:rPr lang="en-US" sz="28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অন্যতম</a:t>
              </a:r>
              <a:r>
                <a:rPr lang="en-US" sz="28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মাধ্যম</a:t>
              </a:r>
              <a:r>
                <a:rPr lang="en-US" sz="28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হল</a:t>
              </a:r>
              <a:r>
                <a:rPr lang="en-US" sz="28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ইন্টারনেট</a:t>
              </a:r>
              <a:endParaRPr lang="en-US" sz="2800" kern="1200" dirty="0">
                <a:solidFill>
                  <a:srgbClr val="FF0000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7546732" y="1700434"/>
              <a:ext cx="615084" cy="719533"/>
            </a:xfrm>
            <a:custGeom>
              <a:avLst/>
              <a:gdLst>
                <a:gd name="connsiteX0" fmla="*/ 0 w 615084"/>
                <a:gd name="connsiteY0" fmla="*/ 143907 h 719533"/>
                <a:gd name="connsiteX1" fmla="*/ 307542 w 615084"/>
                <a:gd name="connsiteY1" fmla="*/ 143907 h 719533"/>
                <a:gd name="connsiteX2" fmla="*/ 307542 w 615084"/>
                <a:gd name="connsiteY2" fmla="*/ 0 h 719533"/>
                <a:gd name="connsiteX3" fmla="*/ 615084 w 615084"/>
                <a:gd name="connsiteY3" fmla="*/ 359767 h 719533"/>
                <a:gd name="connsiteX4" fmla="*/ 307542 w 615084"/>
                <a:gd name="connsiteY4" fmla="*/ 719533 h 719533"/>
                <a:gd name="connsiteX5" fmla="*/ 307542 w 615084"/>
                <a:gd name="connsiteY5" fmla="*/ 575626 h 719533"/>
                <a:gd name="connsiteX6" fmla="*/ 0 w 615084"/>
                <a:gd name="connsiteY6" fmla="*/ 575626 h 719533"/>
                <a:gd name="connsiteX7" fmla="*/ 0 w 615084"/>
                <a:gd name="connsiteY7" fmla="*/ 143907 h 71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5084" h="719533">
                  <a:moveTo>
                    <a:pt x="0" y="143907"/>
                  </a:moveTo>
                  <a:lnTo>
                    <a:pt x="307542" y="143907"/>
                  </a:lnTo>
                  <a:lnTo>
                    <a:pt x="307542" y="0"/>
                  </a:lnTo>
                  <a:lnTo>
                    <a:pt x="615084" y="359767"/>
                  </a:lnTo>
                  <a:lnTo>
                    <a:pt x="307542" y="719533"/>
                  </a:lnTo>
                  <a:lnTo>
                    <a:pt x="307542" y="575626"/>
                  </a:lnTo>
                  <a:lnTo>
                    <a:pt x="0" y="575626"/>
                  </a:lnTo>
                  <a:lnTo>
                    <a:pt x="0" y="14390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43907" rIns="184525" bIns="143907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417135" y="1321174"/>
              <a:ext cx="2901343" cy="1478054"/>
            </a:xfrm>
            <a:custGeom>
              <a:avLst/>
              <a:gdLst>
                <a:gd name="connsiteX0" fmla="*/ 0 w 2901343"/>
                <a:gd name="connsiteY0" fmla="*/ 147805 h 1478054"/>
                <a:gd name="connsiteX1" fmla="*/ 147805 w 2901343"/>
                <a:gd name="connsiteY1" fmla="*/ 0 h 1478054"/>
                <a:gd name="connsiteX2" fmla="*/ 2753538 w 2901343"/>
                <a:gd name="connsiteY2" fmla="*/ 0 h 1478054"/>
                <a:gd name="connsiteX3" fmla="*/ 2901343 w 2901343"/>
                <a:gd name="connsiteY3" fmla="*/ 147805 h 1478054"/>
                <a:gd name="connsiteX4" fmla="*/ 2901343 w 2901343"/>
                <a:gd name="connsiteY4" fmla="*/ 1330249 h 1478054"/>
                <a:gd name="connsiteX5" fmla="*/ 2753538 w 2901343"/>
                <a:gd name="connsiteY5" fmla="*/ 1478054 h 1478054"/>
                <a:gd name="connsiteX6" fmla="*/ 147805 w 2901343"/>
                <a:gd name="connsiteY6" fmla="*/ 1478054 h 1478054"/>
                <a:gd name="connsiteX7" fmla="*/ 0 w 2901343"/>
                <a:gd name="connsiteY7" fmla="*/ 1330249 h 1478054"/>
                <a:gd name="connsiteX8" fmla="*/ 0 w 2901343"/>
                <a:gd name="connsiteY8" fmla="*/ 147805 h 147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1343" h="1478054">
                  <a:moveTo>
                    <a:pt x="0" y="147805"/>
                  </a:moveTo>
                  <a:cubicBezTo>
                    <a:pt x="0" y="66175"/>
                    <a:pt x="66175" y="0"/>
                    <a:pt x="147805" y="0"/>
                  </a:cubicBezTo>
                  <a:lnTo>
                    <a:pt x="2753538" y="0"/>
                  </a:lnTo>
                  <a:cubicBezTo>
                    <a:pt x="2835168" y="0"/>
                    <a:pt x="2901343" y="66175"/>
                    <a:pt x="2901343" y="147805"/>
                  </a:cubicBezTo>
                  <a:lnTo>
                    <a:pt x="2901343" y="1330249"/>
                  </a:lnTo>
                  <a:cubicBezTo>
                    <a:pt x="2901343" y="1411879"/>
                    <a:pt x="2835168" y="1478054"/>
                    <a:pt x="2753538" y="1478054"/>
                  </a:cubicBezTo>
                  <a:lnTo>
                    <a:pt x="147805" y="1478054"/>
                  </a:lnTo>
                  <a:cubicBezTo>
                    <a:pt x="66175" y="1478054"/>
                    <a:pt x="0" y="1411879"/>
                    <a:pt x="0" y="1330249"/>
                  </a:cubicBezTo>
                  <a:lnTo>
                    <a:pt x="0" y="147805"/>
                  </a:lnTo>
                  <a:close/>
                </a:path>
              </a:pathLst>
            </a:cu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971" tIns="149971" rIns="149971" bIns="14997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87402" y="3230659"/>
            <a:ext cx="7942877" cy="1545291"/>
            <a:chOff x="3591784" y="3421156"/>
            <a:chExt cx="7942877" cy="1545291"/>
          </a:xfrm>
        </p:grpSpPr>
        <p:sp>
          <p:nvSpPr>
            <p:cNvPr id="15" name="Freeform 14"/>
            <p:cNvSpPr/>
            <p:nvPr/>
          </p:nvSpPr>
          <p:spPr>
            <a:xfrm>
              <a:off x="3591784" y="3829017"/>
              <a:ext cx="623662" cy="729567"/>
            </a:xfrm>
            <a:custGeom>
              <a:avLst/>
              <a:gdLst>
                <a:gd name="connsiteX0" fmla="*/ 0 w 623662"/>
                <a:gd name="connsiteY0" fmla="*/ 145913 h 729567"/>
                <a:gd name="connsiteX1" fmla="*/ 311831 w 623662"/>
                <a:gd name="connsiteY1" fmla="*/ 145913 h 729567"/>
                <a:gd name="connsiteX2" fmla="*/ 311831 w 623662"/>
                <a:gd name="connsiteY2" fmla="*/ 0 h 729567"/>
                <a:gd name="connsiteX3" fmla="*/ 623662 w 623662"/>
                <a:gd name="connsiteY3" fmla="*/ 364784 h 729567"/>
                <a:gd name="connsiteX4" fmla="*/ 311831 w 623662"/>
                <a:gd name="connsiteY4" fmla="*/ 729567 h 729567"/>
                <a:gd name="connsiteX5" fmla="*/ 311831 w 623662"/>
                <a:gd name="connsiteY5" fmla="*/ 583654 h 729567"/>
                <a:gd name="connsiteX6" fmla="*/ 0 w 623662"/>
                <a:gd name="connsiteY6" fmla="*/ 583654 h 729567"/>
                <a:gd name="connsiteX7" fmla="*/ 0 w 623662"/>
                <a:gd name="connsiteY7" fmla="*/ 145913 h 72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662" h="729567">
                  <a:moveTo>
                    <a:pt x="0" y="145913"/>
                  </a:moveTo>
                  <a:lnTo>
                    <a:pt x="311831" y="145913"/>
                  </a:lnTo>
                  <a:lnTo>
                    <a:pt x="311831" y="0"/>
                  </a:lnTo>
                  <a:lnTo>
                    <a:pt x="623662" y="364784"/>
                  </a:lnTo>
                  <a:lnTo>
                    <a:pt x="311831" y="729567"/>
                  </a:lnTo>
                  <a:lnTo>
                    <a:pt x="311831" y="583654"/>
                  </a:lnTo>
                  <a:lnTo>
                    <a:pt x="0" y="583654"/>
                  </a:lnTo>
                  <a:lnTo>
                    <a:pt x="0" y="14591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45913" rIns="187099" bIns="145913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474326" y="3421156"/>
              <a:ext cx="2941806" cy="1545291"/>
            </a:xfrm>
            <a:custGeom>
              <a:avLst/>
              <a:gdLst>
                <a:gd name="connsiteX0" fmla="*/ 0 w 2941806"/>
                <a:gd name="connsiteY0" fmla="*/ 154529 h 1545291"/>
                <a:gd name="connsiteX1" fmla="*/ 154529 w 2941806"/>
                <a:gd name="connsiteY1" fmla="*/ 0 h 1545291"/>
                <a:gd name="connsiteX2" fmla="*/ 2787277 w 2941806"/>
                <a:gd name="connsiteY2" fmla="*/ 0 h 1545291"/>
                <a:gd name="connsiteX3" fmla="*/ 2941806 w 2941806"/>
                <a:gd name="connsiteY3" fmla="*/ 154529 h 1545291"/>
                <a:gd name="connsiteX4" fmla="*/ 2941806 w 2941806"/>
                <a:gd name="connsiteY4" fmla="*/ 1390762 h 1545291"/>
                <a:gd name="connsiteX5" fmla="*/ 2787277 w 2941806"/>
                <a:gd name="connsiteY5" fmla="*/ 1545291 h 1545291"/>
                <a:gd name="connsiteX6" fmla="*/ 154529 w 2941806"/>
                <a:gd name="connsiteY6" fmla="*/ 1545291 h 1545291"/>
                <a:gd name="connsiteX7" fmla="*/ 0 w 2941806"/>
                <a:gd name="connsiteY7" fmla="*/ 1390762 h 1545291"/>
                <a:gd name="connsiteX8" fmla="*/ 0 w 2941806"/>
                <a:gd name="connsiteY8" fmla="*/ 154529 h 154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1806" h="1545291">
                  <a:moveTo>
                    <a:pt x="0" y="154529"/>
                  </a:moveTo>
                  <a:cubicBezTo>
                    <a:pt x="0" y="69185"/>
                    <a:pt x="69185" y="0"/>
                    <a:pt x="154529" y="0"/>
                  </a:cubicBezTo>
                  <a:lnTo>
                    <a:pt x="2787277" y="0"/>
                  </a:lnTo>
                  <a:cubicBezTo>
                    <a:pt x="2872621" y="0"/>
                    <a:pt x="2941806" y="69185"/>
                    <a:pt x="2941806" y="154529"/>
                  </a:cubicBezTo>
                  <a:lnTo>
                    <a:pt x="2941806" y="1390762"/>
                  </a:lnTo>
                  <a:cubicBezTo>
                    <a:pt x="2941806" y="1476106"/>
                    <a:pt x="2872621" y="1545291"/>
                    <a:pt x="2787277" y="1545291"/>
                  </a:cubicBezTo>
                  <a:lnTo>
                    <a:pt x="154529" y="1545291"/>
                  </a:lnTo>
                  <a:cubicBezTo>
                    <a:pt x="69185" y="1545291"/>
                    <a:pt x="0" y="1476106"/>
                    <a:pt x="0" y="1390762"/>
                  </a:cubicBezTo>
                  <a:lnTo>
                    <a:pt x="0" y="1545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750" tIns="155750" rIns="155750" bIns="15575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b="1" kern="12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ফেইসবুক</a:t>
              </a:r>
              <a:r>
                <a:rPr lang="en-US" sz="29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b="1" kern="12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হল</a:t>
              </a:r>
              <a:r>
                <a:rPr lang="en-US" sz="29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b="1" kern="12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বর্তমান</a:t>
              </a:r>
              <a:r>
                <a:rPr lang="en-US" sz="29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b="1" kern="12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প্রজন্মের</a:t>
              </a:r>
              <a:r>
                <a:rPr lang="en-US" sz="29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b="1" kern="12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সবচেয়ে</a:t>
              </a:r>
              <a:r>
                <a:rPr lang="en-US" sz="29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b="1" kern="12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বেশি</a:t>
              </a:r>
              <a:r>
                <a:rPr lang="en-US" sz="29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b="1" kern="12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9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b="1" kern="12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ব্যয়</a:t>
              </a:r>
              <a:r>
                <a:rPr lang="en-US" sz="29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b="1" kern="12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করার</a:t>
              </a:r>
              <a:r>
                <a:rPr lang="en-US" sz="29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b="1" kern="12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মাধ্যম</a:t>
              </a:r>
              <a:r>
                <a:rPr lang="en-US" sz="29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2900" kern="1200" dirty="0">
                <a:solidFill>
                  <a:srgbClr val="FF0000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710313" y="3829017"/>
              <a:ext cx="623662" cy="729567"/>
            </a:xfrm>
            <a:custGeom>
              <a:avLst/>
              <a:gdLst>
                <a:gd name="connsiteX0" fmla="*/ 0 w 623662"/>
                <a:gd name="connsiteY0" fmla="*/ 145913 h 729567"/>
                <a:gd name="connsiteX1" fmla="*/ 311831 w 623662"/>
                <a:gd name="connsiteY1" fmla="*/ 145913 h 729567"/>
                <a:gd name="connsiteX2" fmla="*/ 311831 w 623662"/>
                <a:gd name="connsiteY2" fmla="*/ 0 h 729567"/>
                <a:gd name="connsiteX3" fmla="*/ 623662 w 623662"/>
                <a:gd name="connsiteY3" fmla="*/ 364784 h 729567"/>
                <a:gd name="connsiteX4" fmla="*/ 311831 w 623662"/>
                <a:gd name="connsiteY4" fmla="*/ 729567 h 729567"/>
                <a:gd name="connsiteX5" fmla="*/ 311831 w 623662"/>
                <a:gd name="connsiteY5" fmla="*/ 583654 h 729567"/>
                <a:gd name="connsiteX6" fmla="*/ 0 w 623662"/>
                <a:gd name="connsiteY6" fmla="*/ 583654 h 729567"/>
                <a:gd name="connsiteX7" fmla="*/ 0 w 623662"/>
                <a:gd name="connsiteY7" fmla="*/ 145913 h 72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662" h="729567">
                  <a:moveTo>
                    <a:pt x="0" y="145913"/>
                  </a:moveTo>
                  <a:lnTo>
                    <a:pt x="311831" y="145913"/>
                  </a:lnTo>
                  <a:lnTo>
                    <a:pt x="311831" y="0"/>
                  </a:lnTo>
                  <a:lnTo>
                    <a:pt x="623662" y="364784"/>
                  </a:lnTo>
                  <a:lnTo>
                    <a:pt x="311831" y="729567"/>
                  </a:lnTo>
                  <a:lnTo>
                    <a:pt x="311831" y="583654"/>
                  </a:lnTo>
                  <a:lnTo>
                    <a:pt x="0" y="583654"/>
                  </a:lnTo>
                  <a:lnTo>
                    <a:pt x="0" y="14591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45913" rIns="187099" bIns="145913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8592855" y="3421156"/>
              <a:ext cx="2941806" cy="1545291"/>
            </a:xfrm>
            <a:custGeom>
              <a:avLst/>
              <a:gdLst>
                <a:gd name="connsiteX0" fmla="*/ 0 w 2941806"/>
                <a:gd name="connsiteY0" fmla="*/ 154529 h 1545291"/>
                <a:gd name="connsiteX1" fmla="*/ 154529 w 2941806"/>
                <a:gd name="connsiteY1" fmla="*/ 0 h 1545291"/>
                <a:gd name="connsiteX2" fmla="*/ 2787277 w 2941806"/>
                <a:gd name="connsiteY2" fmla="*/ 0 h 1545291"/>
                <a:gd name="connsiteX3" fmla="*/ 2941806 w 2941806"/>
                <a:gd name="connsiteY3" fmla="*/ 154529 h 1545291"/>
                <a:gd name="connsiteX4" fmla="*/ 2941806 w 2941806"/>
                <a:gd name="connsiteY4" fmla="*/ 1390762 h 1545291"/>
                <a:gd name="connsiteX5" fmla="*/ 2787277 w 2941806"/>
                <a:gd name="connsiteY5" fmla="*/ 1545291 h 1545291"/>
                <a:gd name="connsiteX6" fmla="*/ 154529 w 2941806"/>
                <a:gd name="connsiteY6" fmla="*/ 1545291 h 1545291"/>
                <a:gd name="connsiteX7" fmla="*/ 0 w 2941806"/>
                <a:gd name="connsiteY7" fmla="*/ 1390762 h 1545291"/>
                <a:gd name="connsiteX8" fmla="*/ 0 w 2941806"/>
                <a:gd name="connsiteY8" fmla="*/ 154529 h 154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1806" h="1545291">
                  <a:moveTo>
                    <a:pt x="0" y="154529"/>
                  </a:moveTo>
                  <a:cubicBezTo>
                    <a:pt x="0" y="69185"/>
                    <a:pt x="69185" y="0"/>
                    <a:pt x="154529" y="0"/>
                  </a:cubicBezTo>
                  <a:lnTo>
                    <a:pt x="2787277" y="0"/>
                  </a:lnTo>
                  <a:cubicBezTo>
                    <a:pt x="2872621" y="0"/>
                    <a:pt x="2941806" y="69185"/>
                    <a:pt x="2941806" y="154529"/>
                  </a:cubicBezTo>
                  <a:lnTo>
                    <a:pt x="2941806" y="1390762"/>
                  </a:lnTo>
                  <a:cubicBezTo>
                    <a:pt x="2941806" y="1476106"/>
                    <a:pt x="2872621" y="1545291"/>
                    <a:pt x="2787277" y="1545291"/>
                  </a:cubicBezTo>
                  <a:lnTo>
                    <a:pt x="154529" y="1545291"/>
                  </a:lnTo>
                  <a:cubicBezTo>
                    <a:pt x="69185" y="1545291"/>
                    <a:pt x="0" y="1476106"/>
                    <a:pt x="0" y="1390762"/>
                  </a:cubicBezTo>
                  <a:lnTo>
                    <a:pt x="0" y="154529"/>
                  </a:lnTo>
                  <a:close/>
                </a:path>
              </a:pathLst>
            </a:cu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750" tIns="155750" rIns="155750" bIns="15575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68573" y="5103160"/>
            <a:ext cx="7942877" cy="1545291"/>
            <a:chOff x="3514768" y="5106521"/>
            <a:chExt cx="7942877" cy="1545291"/>
          </a:xfrm>
        </p:grpSpPr>
        <p:sp>
          <p:nvSpPr>
            <p:cNvPr id="7" name="Freeform 6"/>
            <p:cNvSpPr/>
            <p:nvPr/>
          </p:nvSpPr>
          <p:spPr>
            <a:xfrm>
              <a:off x="3514768" y="5514382"/>
              <a:ext cx="623662" cy="729567"/>
            </a:xfrm>
            <a:custGeom>
              <a:avLst/>
              <a:gdLst>
                <a:gd name="connsiteX0" fmla="*/ 0 w 623662"/>
                <a:gd name="connsiteY0" fmla="*/ 145913 h 729567"/>
                <a:gd name="connsiteX1" fmla="*/ 311831 w 623662"/>
                <a:gd name="connsiteY1" fmla="*/ 145913 h 729567"/>
                <a:gd name="connsiteX2" fmla="*/ 311831 w 623662"/>
                <a:gd name="connsiteY2" fmla="*/ 0 h 729567"/>
                <a:gd name="connsiteX3" fmla="*/ 623662 w 623662"/>
                <a:gd name="connsiteY3" fmla="*/ 364784 h 729567"/>
                <a:gd name="connsiteX4" fmla="*/ 311831 w 623662"/>
                <a:gd name="connsiteY4" fmla="*/ 729567 h 729567"/>
                <a:gd name="connsiteX5" fmla="*/ 311831 w 623662"/>
                <a:gd name="connsiteY5" fmla="*/ 583654 h 729567"/>
                <a:gd name="connsiteX6" fmla="*/ 0 w 623662"/>
                <a:gd name="connsiteY6" fmla="*/ 583654 h 729567"/>
                <a:gd name="connsiteX7" fmla="*/ 0 w 623662"/>
                <a:gd name="connsiteY7" fmla="*/ 145913 h 72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662" h="729567">
                  <a:moveTo>
                    <a:pt x="0" y="145913"/>
                  </a:moveTo>
                  <a:lnTo>
                    <a:pt x="311831" y="145913"/>
                  </a:lnTo>
                  <a:lnTo>
                    <a:pt x="311831" y="0"/>
                  </a:lnTo>
                  <a:lnTo>
                    <a:pt x="623662" y="364784"/>
                  </a:lnTo>
                  <a:lnTo>
                    <a:pt x="311831" y="729567"/>
                  </a:lnTo>
                  <a:lnTo>
                    <a:pt x="311831" y="583654"/>
                  </a:lnTo>
                  <a:lnTo>
                    <a:pt x="0" y="583654"/>
                  </a:lnTo>
                  <a:lnTo>
                    <a:pt x="0" y="14591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45913" rIns="187099" bIns="145913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397310" y="5106521"/>
              <a:ext cx="2941806" cy="1545291"/>
            </a:xfrm>
            <a:custGeom>
              <a:avLst/>
              <a:gdLst>
                <a:gd name="connsiteX0" fmla="*/ 0 w 2941806"/>
                <a:gd name="connsiteY0" fmla="*/ 154529 h 1545291"/>
                <a:gd name="connsiteX1" fmla="*/ 154529 w 2941806"/>
                <a:gd name="connsiteY1" fmla="*/ 0 h 1545291"/>
                <a:gd name="connsiteX2" fmla="*/ 2787277 w 2941806"/>
                <a:gd name="connsiteY2" fmla="*/ 0 h 1545291"/>
                <a:gd name="connsiteX3" fmla="*/ 2941806 w 2941806"/>
                <a:gd name="connsiteY3" fmla="*/ 154529 h 1545291"/>
                <a:gd name="connsiteX4" fmla="*/ 2941806 w 2941806"/>
                <a:gd name="connsiteY4" fmla="*/ 1390762 h 1545291"/>
                <a:gd name="connsiteX5" fmla="*/ 2787277 w 2941806"/>
                <a:gd name="connsiteY5" fmla="*/ 1545291 h 1545291"/>
                <a:gd name="connsiteX6" fmla="*/ 154529 w 2941806"/>
                <a:gd name="connsiteY6" fmla="*/ 1545291 h 1545291"/>
                <a:gd name="connsiteX7" fmla="*/ 0 w 2941806"/>
                <a:gd name="connsiteY7" fmla="*/ 1390762 h 1545291"/>
                <a:gd name="connsiteX8" fmla="*/ 0 w 2941806"/>
                <a:gd name="connsiteY8" fmla="*/ 154529 h 154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1806" h="1545291">
                  <a:moveTo>
                    <a:pt x="0" y="154529"/>
                  </a:moveTo>
                  <a:cubicBezTo>
                    <a:pt x="0" y="69185"/>
                    <a:pt x="69185" y="0"/>
                    <a:pt x="154529" y="0"/>
                  </a:cubicBezTo>
                  <a:lnTo>
                    <a:pt x="2787277" y="0"/>
                  </a:lnTo>
                  <a:cubicBezTo>
                    <a:pt x="2872621" y="0"/>
                    <a:pt x="2941806" y="69185"/>
                    <a:pt x="2941806" y="154529"/>
                  </a:cubicBezTo>
                  <a:lnTo>
                    <a:pt x="2941806" y="1390762"/>
                  </a:lnTo>
                  <a:cubicBezTo>
                    <a:pt x="2941806" y="1476106"/>
                    <a:pt x="2872621" y="1545291"/>
                    <a:pt x="2787277" y="1545291"/>
                  </a:cubicBezTo>
                  <a:lnTo>
                    <a:pt x="154529" y="1545291"/>
                  </a:lnTo>
                  <a:cubicBezTo>
                    <a:pt x="69185" y="1545291"/>
                    <a:pt x="0" y="1476106"/>
                    <a:pt x="0" y="1390762"/>
                  </a:cubicBezTo>
                  <a:lnTo>
                    <a:pt x="0" y="1545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270" tIns="125270" rIns="125270" bIns="125270" numCol="1" spcCol="1270" anchor="ctr" anchorCtr="0">
              <a:no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ইন্টারনেট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ব্যবহারের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ভিডিও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গেম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-এ </a:t>
              </a: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নতুন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মাত্রার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যোগ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হয়েছে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633297" y="5514382"/>
              <a:ext cx="623662" cy="729567"/>
            </a:xfrm>
            <a:custGeom>
              <a:avLst/>
              <a:gdLst>
                <a:gd name="connsiteX0" fmla="*/ 0 w 623662"/>
                <a:gd name="connsiteY0" fmla="*/ 145913 h 729567"/>
                <a:gd name="connsiteX1" fmla="*/ 311831 w 623662"/>
                <a:gd name="connsiteY1" fmla="*/ 145913 h 729567"/>
                <a:gd name="connsiteX2" fmla="*/ 311831 w 623662"/>
                <a:gd name="connsiteY2" fmla="*/ 0 h 729567"/>
                <a:gd name="connsiteX3" fmla="*/ 623662 w 623662"/>
                <a:gd name="connsiteY3" fmla="*/ 364784 h 729567"/>
                <a:gd name="connsiteX4" fmla="*/ 311831 w 623662"/>
                <a:gd name="connsiteY4" fmla="*/ 729567 h 729567"/>
                <a:gd name="connsiteX5" fmla="*/ 311831 w 623662"/>
                <a:gd name="connsiteY5" fmla="*/ 583654 h 729567"/>
                <a:gd name="connsiteX6" fmla="*/ 0 w 623662"/>
                <a:gd name="connsiteY6" fmla="*/ 583654 h 729567"/>
                <a:gd name="connsiteX7" fmla="*/ 0 w 623662"/>
                <a:gd name="connsiteY7" fmla="*/ 145913 h 72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662" h="729567">
                  <a:moveTo>
                    <a:pt x="0" y="145913"/>
                  </a:moveTo>
                  <a:lnTo>
                    <a:pt x="311831" y="145913"/>
                  </a:lnTo>
                  <a:lnTo>
                    <a:pt x="311831" y="0"/>
                  </a:lnTo>
                  <a:lnTo>
                    <a:pt x="623662" y="364784"/>
                  </a:lnTo>
                  <a:lnTo>
                    <a:pt x="311831" y="729567"/>
                  </a:lnTo>
                  <a:lnTo>
                    <a:pt x="311831" y="583654"/>
                  </a:lnTo>
                  <a:lnTo>
                    <a:pt x="0" y="583654"/>
                  </a:lnTo>
                  <a:lnTo>
                    <a:pt x="0" y="14591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45913" rIns="187099" bIns="145913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515839" y="5106521"/>
              <a:ext cx="2941806" cy="1545291"/>
            </a:xfrm>
            <a:custGeom>
              <a:avLst/>
              <a:gdLst>
                <a:gd name="connsiteX0" fmla="*/ 0 w 2941806"/>
                <a:gd name="connsiteY0" fmla="*/ 154529 h 1545291"/>
                <a:gd name="connsiteX1" fmla="*/ 154529 w 2941806"/>
                <a:gd name="connsiteY1" fmla="*/ 0 h 1545291"/>
                <a:gd name="connsiteX2" fmla="*/ 2787277 w 2941806"/>
                <a:gd name="connsiteY2" fmla="*/ 0 h 1545291"/>
                <a:gd name="connsiteX3" fmla="*/ 2941806 w 2941806"/>
                <a:gd name="connsiteY3" fmla="*/ 154529 h 1545291"/>
                <a:gd name="connsiteX4" fmla="*/ 2941806 w 2941806"/>
                <a:gd name="connsiteY4" fmla="*/ 1390762 h 1545291"/>
                <a:gd name="connsiteX5" fmla="*/ 2787277 w 2941806"/>
                <a:gd name="connsiteY5" fmla="*/ 1545291 h 1545291"/>
                <a:gd name="connsiteX6" fmla="*/ 154529 w 2941806"/>
                <a:gd name="connsiteY6" fmla="*/ 1545291 h 1545291"/>
                <a:gd name="connsiteX7" fmla="*/ 0 w 2941806"/>
                <a:gd name="connsiteY7" fmla="*/ 1390762 h 1545291"/>
                <a:gd name="connsiteX8" fmla="*/ 0 w 2941806"/>
                <a:gd name="connsiteY8" fmla="*/ 154529 h 154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1806" h="1545291">
                  <a:moveTo>
                    <a:pt x="0" y="154529"/>
                  </a:moveTo>
                  <a:cubicBezTo>
                    <a:pt x="0" y="69185"/>
                    <a:pt x="69185" y="0"/>
                    <a:pt x="154529" y="0"/>
                  </a:cubicBezTo>
                  <a:lnTo>
                    <a:pt x="2787277" y="0"/>
                  </a:lnTo>
                  <a:cubicBezTo>
                    <a:pt x="2872621" y="0"/>
                    <a:pt x="2941806" y="69185"/>
                    <a:pt x="2941806" y="154529"/>
                  </a:cubicBezTo>
                  <a:lnTo>
                    <a:pt x="2941806" y="1390762"/>
                  </a:lnTo>
                  <a:cubicBezTo>
                    <a:pt x="2941806" y="1476106"/>
                    <a:pt x="2872621" y="1545291"/>
                    <a:pt x="2787277" y="1545291"/>
                  </a:cubicBezTo>
                  <a:lnTo>
                    <a:pt x="154529" y="1545291"/>
                  </a:lnTo>
                  <a:cubicBezTo>
                    <a:pt x="69185" y="1545291"/>
                    <a:pt x="0" y="1476106"/>
                    <a:pt x="0" y="1390762"/>
                  </a:cubicBezTo>
                  <a:lnTo>
                    <a:pt x="0" y="154529"/>
                  </a:lnTo>
                  <a:close/>
                </a:path>
              </a:pathLst>
            </a:cu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270" tIns="125270" rIns="125270" bIns="1252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020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662" y="4974937"/>
            <a:ext cx="10557718" cy="1157348"/>
          </a:xfrm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টেলিমেডিসিন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শিক্ষাক্ষেত্রে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তথ্যপ্রযুক্তির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বুঝ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?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7814" y="146909"/>
            <a:ext cx="3755414" cy="803564"/>
          </a:xfrm>
        </p:spPr>
        <p:txBody>
          <a:bodyPr/>
          <a:lstStyle/>
          <a:p>
            <a:r>
              <a:rPr lang="en-US" sz="4400" b="1" dirty="0" err="1" smtClean="0">
                <a:solidFill>
                  <a:srgbClr val="92D050"/>
                </a:solidFill>
              </a:rPr>
              <a:t>একক</a:t>
            </a:r>
            <a:r>
              <a:rPr lang="en-US" sz="4400" b="1" dirty="0" smtClean="0">
                <a:solidFill>
                  <a:srgbClr val="92D050"/>
                </a:solidFill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</a:rPr>
              <a:t>কাজ</a:t>
            </a:r>
            <a:endParaRPr lang="en-US" sz="4400" b="1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288" y="950473"/>
            <a:ext cx="6008975" cy="3693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140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408219" y="8659"/>
            <a:ext cx="3616036" cy="1066800"/>
          </a:xfrm>
          <a:prstGeom prst="roundRect">
            <a:avLst/>
          </a:prstGeom>
          <a:solidFill>
            <a:srgbClr val="00B050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60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</a:t>
            </a:r>
            <a:r>
              <a:rPr lang="en-US" sz="60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0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08" y="318654"/>
            <a:ext cx="1513609" cy="151360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84909" y="1278079"/>
            <a:ext cx="11817927" cy="313459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১.ল্যাপটপে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চাকরির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দরখাস্ত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l"/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i.আইপিএস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ii. </a:t>
            </a:r>
            <a:r>
              <a:rPr lang="en-US" sz="36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প্যাকেজ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iii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iv.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        খ. ii ও iii           গ. </a:t>
            </a:r>
            <a:r>
              <a:rPr lang="en-US" sz="36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ও iv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ঘ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ii,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iii,ও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iv</a:t>
            </a:r>
            <a:endParaRPr lang="en-US" sz="36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2.তথ্য ও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l"/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খ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গ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অকেজো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ঘ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কোনটাই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l"/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খ.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গ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সমন্বয়হীনতা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ঘ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ব্যস্ততা</a:t>
            </a:r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৪.বিভিন্ন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কারখানায়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বিপজ্জনক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l"/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খ</a:t>
            </a: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রোবট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গ.ইন্টারনেট</a:t>
            </a: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ঘ. </a:t>
            </a:r>
            <a:r>
              <a:rPr lang="en-US" sz="36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36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6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600" kern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6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6" t="10748" r="26534" b="58263"/>
          <a:stretch/>
        </p:blipFill>
        <p:spPr>
          <a:xfrm>
            <a:off x="7938657" y="2284236"/>
            <a:ext cx="872836" cy="710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6" t="10748" r="26534" b="58263"/>
          <a:stretch/>
        </p:blipFill>
        <p:spPr>
          <a:xfrm>
            <a:off x="394856" y="3475727"/>
            <a:ext cx="872836" cy="710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6" t="10748" r="26534" b="58263"/>
          <a:stretch/>
        </p:blipFill>
        <p:spPr>
          <a:xfrm>
            <a:off x="2355275" y="4412671"/>
            <a:ext cx="872836" cy="710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6" t="10748" r="26534" b="58263"/>
          <a:stretch/>
        </p:blipFill>
        <p:spPr>
          <a:xfrm>
            <a:off x="3318166" y="5540054"/>
            <a:ext cx="872836" cy="71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2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876195" y="5768376"/>
            <a:ext cx="9989128" cy="84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54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54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54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5400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 t="4669" r="2266"/>
          <a:stretch/>
        </p:blipFill>
        <p:spPr>
          <a:xfrm>
            <a:off x="6556560" y="602758"/>
            <a:ext cx="4308763" cy="2723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1541908" y="563765"/>
            <a:ext cx="4845038" cy="3044331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1541908" y="3610538"/>
            <a:ext cx="4664928" cy="2157838"/>
            <a:chOff x="8246900" y="0"/>
            <a:chExt cx="2941806" cy="1545291"/>
          </a:xfrm>
        </p:grpSpPr>
        <p:sp>
          <p:nvSpPr>
            <p:cNvPr id="9" name="Rounded Rectangle 8"/>
            <p:cNvSpPr/>
            <p:nvPr/>
          </p:nvSpPr>
          <p:spPr>
            <a:xfrm>
              <a:off x="8246900" y="0"/>
              <a:ext cx="2941806" cy="1545291"/>
            </a:xfrm>
            <a:prstGeom prst="roundRect">
              <a:avLst>
                <a:gd name="adj" fmla="val 10000"/>
              </a:avLst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 txBox="1"/>
            <p:nvPr/>
          </p:nvSpPr>
          <p:spPr>
            <a:xfrm>
              <a:off x="8292160" y="45260"/>
              <a:ext cx="2851286" cy="1454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</p:grpSp>
      <p:sp>
        <p:nvSpPr>
          <p:cNvPr id="11" name="Freeform 10"/>
          <p:cNvSpPr/>
          <p:nvPr/>
        </p:nvSpPr>
        <p:spPr>
          <a:xfrm>
            <a:off x="6525923" y="3608095"/>
            <a:ext cx="4380533" cy="2097079"/>
          </a:xfrm>
          <a:custGeom>
            <a:avLst/>
            <a:gdLst>
              <a:gd name="connsiteX0" fmla="*/ 0 w 2901343"/>
              <a:gd name="connsiteY0" fmla="*/ 147805 h 1478054"/>
              <a:gd name="connsiteX1" fmla="*/ 147805 w 2901343"/>
              <a:gd name="connsiteY1" fmla="*/ 0 h 1478054"/>
              <a:gd name="connsiteX2" fmla="*/ 2753538 w 2901343"/>
              <a:gd name="connsiteY2" fmla="*/ 0 h 1478054"/>
              <a:gd name="connsiteX3" fmla="*/ 2901343 w 2901343"/>
              <a:gd name="connsiteY3" fmla="*/ 147805 h 1478054"/>
              <a:gd name="connsiteX4" fmla="*/ 2901343 w 2901343"/>
              <a:gd name="connsiteY4" fmla="*/ 1330249 h 1478054"/>
              <a:gd name="connsiteX5" fmla="*/ 2753538 w 2901343"/>
              <a:gd name="connsiteY5" fmla="*/ 1478054 h 1478054"/>
              <a:gd name="connsiteX6" fmla="*/ 147805 w 2901343"/>
              <a:gd name="connsiteY6" fmla="*/ 1478054 h 1478054"/>
              <a:gd name="connsiteX7" fmla="*/ 0 w 2901343"/>
              <a:gd name="connsiteY7" fmla="*/ 1330249 h 1478054"/>
              <a:gd name="connsiteX8" fmla="*/ 0 w 2901343"/>
              <a:gd name="connsiteY8" fmla="*/ 147805 h 147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1343" h="1478054">
                <a:moveTo>
                  <a:pt x="0" y="147805"/>
                </a:moveTo>
                <a:cubicBezTo>
                  <a:pt x="0" y="66175"/>
                  <a:pt x="66175" y="0"/>
                  <a:pt x="147805" y="0"/>
                </a:cubicBezTo>
                <a:lnTo>
                  <a:pt x="2753538" y="0"/>
                </a:lnTo>
                <a:cubicBezTo>
                  <a:pt x="2835168" y="0"/>
                  <a:pt x="2901343" y="66175"/>
                  <a:pt x="2901343" y="147805"/>
                </a:cubicBezTo>
                <a:lnTo>
                  <a:pt x="2901343" y="1330249"/>
                </a:lnTo>
                <a:cubicBezTo>
                  <a:pt x="2901343" y="1411879"/>
                  <a:pt x="2835168" y="1478054"/>
                  <a:pt x="2753538" y="1478054"/>
                </a:cubicBezTo>
                <a:lnTo>
                  <a:pt x="147805" y="1478054"/>
                </a:lnTo>
                <a:cubicBezTo>
                  <a:pt x="66175" y="1478054"/>
                  <a:pt x="0" y="1411879"/>
                  <a:pt x="0" y="1330249"/>
                </a:cubicBezTo>
                <a:lnTo>
                  <a:pt x="0" y="147805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541" tIns="138541" rIns="138541" bIns="138541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 dirty="0"/>
          </a:p>
        </p:txBody>
      </p:sp>
    </p:spTree>
    <p:extLst>
      <p:ext uri="{BB962C8B-B14F-4D97-AF65-F5344CB8AC3E}">
        <p14:creationId xmlns:p14="http://schemas.microsoft.com/office/powerpoint/2010/main" val="41465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48" y="1808848"/>
            <a:ext cx="3986784" cy="2292096"/>
          </a:xfrm>
          <a:prstGeom prst="rect">
            <a:avLst/>
          </a:prstGeom>
        </p:spPr>
      </p:pic>
      <p:sp>
        <p:nvSpPr>
          <p:cNvPr id="3" name="Regular Pentagon 2"/>
          <p:cNvSpPr/>
          <p:nvPr/>
        </p:nvSpPr>
        <p:spPr bwMode="auto">
          <a:xfrm>
            <a:off x="4019481" y="277089"/>
            <a:ext cx="3600519" cy="1531759"/>
          </a:xfrm>
          <a:prstGeom prst="pentagon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বাড়ির</a:t>
            </a:r>
            <a:r>
              <a:rPr lang="en-US" sz="3600" b="1" dirty="0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iyam Rupali" pitchFamily="2" charset="0"/>
                <a:cs typeface="Siyam Rupali" pitchFamily="2" charset="0"/>
              </a:rPr>
              <a:t>কাজ</a:t>
            </a:r>
            <a:endParaRPr lang="en-US" sz="3600" b="1" dirty="0">
              <a:solidFill>
                <a:schemeClr val="bg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9322" y="4405745"/>
            <a:ext cx="11189277" cy="10235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ব্যাবহারের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4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9049" y="5137967"/>
            <a:ext cx="146944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99" y="609600"/>
            <a:ext cx="4212214" cy="418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3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720437" y="5015340"/>
            <a:ext cx="9989128" cy="84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54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54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সম্পৃক্ত</a:t>
            </a:r>
            <a:r>
              <a:rPr lang="en-US" sz="5400" kern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55" y="735156"/>
            <a:ext cx="6354224" cy="4141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143" y="735156"/>
            <a:ext cx="5011343" cy="4285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419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2" y="0"/>
            <a:ext cx="12423837" cy="6998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248" y="3181679"/>
            <a:ext cx="10972800" cy="1143000"/>
          </a:xfrm>
        </p:spPr>
        <p:txBody>
          <a:bodyPr>
            <a:no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92244" y="2176390"/>
            <a:ext cx="56468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000" b="1" dirty="0" err="1" smtClean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dirty="0" smtClean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000" b="1" dirty="0">
              <a:ln w="6600">
                <a:noFill/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5941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6" r="2865"/>
          <a:stretch/>
        </p:blipFill>
        <p:spPr>
          <a:xfrm>
            <a:off x="581892" y="1480807"/>
            <a:ext cx="10334171" cy="473891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783514" y="420111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8000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80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80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88327" y="2064326"/>
            <a:ext cx="8118764" cy="3131129"/>
          </a:xfrm>
        </p:spPr>
        <p:txBody>
          <a:bodyPr/>
          <a:lstStyle/>
          <a:p>
            <a:pPr algn="l"/>
            <a:r>
              <a:rPr lang="bn-BD" sz="2800" b="1" dirty="0">
                <a:ln w="6350">
                  <a:noFill/>
                  <a:prstDash val="solid"/>
                </a:ln>
                <a:solidFill>
                  <a:srgbClr val="DCE03C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2800" b="1" dirty="0">
                <a:ln w="6350">
                  <a:noFill/>
                  <a:prstDash val="solid"/>
                </a:ln>
                <a:solidFill>
                  <a:srgbClr val="DCE03C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2800" b="1" dirty="0">
                <a:ln w="6350">
                  <a:noFill/>
                  <a:prstDash val="solid"/>
                </a:ln>
                <a:solidFill>
                  <a:srgbClr val="DCE03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১.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b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গুরত্ব</a:t>
            </a:r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br>
              <a:rPr lang="en-US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69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980495" y="67610"/>
            <a:ext cx="5875646" cy="95437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000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6000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6000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 bwMode="auto">
          <a:xfrm>
            <a:off x="512619" y="4682277"/>
            <a:ext cx="11554690" cy="636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en-US" sz="2800" b="1" kern="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b="1" kern="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kern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kern="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প্রযুক্তিঃ</a:t>
            </a:r>
            <a:r>
              <a:rPr lang="en-US" sz="3600" b="1" kern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kern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আহরণ</a:t>
            </a:r>
            <a:r>
              <a:rPr lang="en-US" sz="3600" kern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kern="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kern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kern="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প্রক্রিয়াকরণ</a:t>
            </a:r>
            <a:r>
              <a:rPr lang="en-US" sz="3600" kern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kern="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বিতরণের</a:t>
            </a:r>
            <a:r>
              <a:rPr lang="en-US" sz="3600" kern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kern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kern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kern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kern="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ব্যবস্থাকে</a:t>
            </a:r>
            <a:r>
              <a:rPr lang="en-US" sz="3600" kern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kern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kern="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kern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kern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ইনফরমেশন</a:t>
            </a:r>
            <a:r>
              <a:rPr lang="en-US" sz="3600" kern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টেকনোলজি</a:t>
            </a:r>
            <a:r>
              <a:rPr lang="en-US" sz="3600" kern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kern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4" y="1363112"/>
            <a:ext cx="4934357" cy="277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19" y="1366726"/>
            <a:ext cx="4419599" cy="2839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2351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609" y="5142347"/>
            <a:ext cx="5625500" cy="939799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তথ্য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প্রযুক্তি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কাকে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বলে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?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7814" y="146909"/>
            <a:ext cx="3755414" cy="803564"/>
          </a:xfrm>
        </p:spPr>
        <p:txBody>
          <a:bodyPr/>
          <a:lstStyle/>
          <a:p>
            <a:r>
              <a:rPr lang="en-US" sz="4400" b="1" dirty="0" err="1" smtClean="0">
                <a:solidFill>
                  <a:srgbClr val="92D050"/>
                </a:solidFill>
              </a:rPr>
              <a:t>একক</a:t>
            </a:r>
            <a:r>
              <a:rPr lang="en-US" sz="4400" b="1" dirty="0" smtClean="0">
                <a:solidFill>
                  <a:srgbClr val="92D050"/>
                </a:solidFill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</a:rPr>
              <a:t>কাজ</a:t>
            </a:r>
            <a:endParaRPr lang="en-US" sz="4400" b="1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75" y="1192349"/>
            <a:ext cx="6008975" cy="3693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955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7914" y="683348"/>
            <a:ext cx="6440809" cy="8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en-US" sz="66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520249" y="62625"/>
            <a:ext cx="4796137" cy="94995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5400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5400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গুরত্বঃ</a:t>
            </a:r>
            <a:r>
              <a:rPr lang="en-US" sz="5400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48933155"/>
              </p:ext>
            </p:extLst>
          </p:nvPr>
        </p:nvGraphicFramePr>
        <p:xfrm>
          <a:off x="3015138" y="3969151"/>
          <a:ext cx="9169284" cy="5360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513160" y="4587495"/>
            <a:ext cx="111876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উদ্ভাবনের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বিশ্বটিই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ভান্ডারে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।প্রতিদিন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2" y="1052461"/>
            <a:ext cx="11287042" cy="35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/>
    </p:bldLst>
  </p:timing>
</p:sld>
</file>

<file path=ppt/theme/theme1.xml><?xml version="1.0" encoding="utf-8"?>
<a:theme xmlns:a="http://schemas.openxmlformats.org/drawingml/2006/main" name="Sohel-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hel-10" id="{5B2D1FB9-1CC2-46A3-84E9-6A6FC860A635}" vid="{FDCF78FD-7799-4971-AAD4-35D23497CB47}"/>
    </a:ext>
  </a:extLst>
</a:theme>
</file>

<file path=ppt/theme/theme2.xml><?xml version="1.0" encoding="utf-8"?>
<a:theme xmlns:a="http://schemas.openxmlformats.org/drawingml/2006/main" name="Sohel-1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ohel-11" id="{9BF9AB9D-44B2-4ACA-888F-415CB7235B87}" vid="{55662D68-E154-4FEB-8856-9B26B822EF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Sohel-10</Template>
  <TotalTime>664</TotalTime>
  <Words>623</Words>
  <Application>Microsoft Office PowerPoint</Application>
  <PresentationFormat>Widescreen</PresentationFormat>
  <Paragraphs>84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Nikosh</vt:lpstr>
      <vt:lpstr>NikoshBAN</vt:lpstr>
      <vt:lpstr>Siyam Rupali</vt:lpstr>
      <vt:lpstr>Times New Roman</vt:lpstr>
      <vt:lpstr>Wingdings</vt:lpstr>
      <vt:lpstr>Sohel-10</vt:lpstr>
      <vt:lpstr>Sohel-11</vt:lpstr>
      <vt:lpstr>Package</vt:lpstr>
      <vt:lpstr>মাল্টিমিডিয়া ক্লাশে সবাইকে- </vt:lpstr>
      <vt:lpstr>PowerPoint Presentation</vt:lpstr>
      <vt:lpstr>PowerPoint Presentation</vt:lpstr>
      <vt:lpstr>PowerPoint Presentation</vt:lpstr>
      <vt:lpstr>তথ্য ও যোগযোগ প্রযুক্তির গুরুত্ব</vt:lpstr>
      <vt:lpstr>এই পাঠ শেষে শিক্ষার্থীরা…  ১.তথ্য ও প্রযুক্তি  কী তা ব্যাখ্যা করতে পারবে; ২. তথ্য ও প্রযুক্তির গুরত্ব বর্ণনা করতে পারবে; ৩. বিভিন্ন ক্ষেত্রে তথ্য প্রযুক্তির ব্যবহার ব্যাখ্যা করতে পারবে।</vt:lpstr>
      <vt:lpstr>PowerPoint Presentation</vt:lpstr>
      <vt:lpstr>তথ্য ও প্রযুক্তি কাকে বলে?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১। টেলিমেডিসিন কী?  ২। শিক্ষাক্ষেত্রে তথ্যপ্রযুক্তির ব্যবহার বলতে কি বুঝ?  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ক্লাশে সবাইকে-</dc:title>
  <dc:creator>RASEL</dc:creator>
  <cp:lastModifiedBy>RASEL</cp:lastModifiedBy>
  <cp:revision>120</cp:revision>
  <dcterms:created xsi:type="dcterms:W3CDTF">2018-09-05T04:55:53Z</dcterms:created>
  <dcterms:modified xsi:type="dcterms:W3CDTF">2020-04-01T05:35:43Z</dcterms:modified>
</cp:coreProperties>
</file>