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96" d="100"/>
          <a:sy n="96" d="100"/>
        </p:scale>
        <p:origin x="-61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0"/>
            <a:ext cx="4572000" cy="120032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উপস্থাপন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1447800"/>
            <a:ext cx="4614669" cy="1446550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স্বাগতম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Flo 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00400"/>
            <a:ext cx="5181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3581400" cy="2819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3200400"/>
            <a:ext cx="800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১০ই </a:t>
            </a:r>
            <a:r>
              <a:rPr lang="en-US" sz="3200" dirty="0" err="1" smtClean="0"/>
              <a:t>মেঃসোমবার</a:t>
            </a:r>
            <a:r>
              <a:rPr lang="en-US" sz="3200" dirty="0" smtClean="0"/>
              <a:t> ১৯৭১ </a:t>
            </a:r>
            <a:r>
              <a:rPr lang="en-US" sz="3200" dirty="0" err="1" smtClean="0"/>
              <a:t>সাল</a:t>
            </a:r>
            <a:endParaRPr lang="en-US" sz="3200" dirty="0" smtClean="0"/>
          </a:p>
          <a:p>
            <a:r>
              <a:rPr lang="en-US" sz="2400" dirty="0" err="1" smtClean="0"/>
              <a:t>বেশ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কিছুদিন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বাগানের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নজর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নি</a:t>
            </a:r>
            <a:r>
              <a:rPr lang="en-US" sz="2400" dirty="0" smtClean="0"/>
              <a:t>। </a:t>
            </a:r>
            <a:r>
              <a:rPr lang="en-US" sz="2400" dirty="0" err="1" smtClean="0"/>
              <a:t>আজ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নাশতা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বাগানে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গেলাম</a:t>
            </a:r>
            <a:r>
              <a:rPr lang="en-US" sz="2400" dirty="0" smtClean="0"/>
              <a:t>। </a:t>
            </a:r>
            <a:r>
              <a:rPr lang="en-US" sz="2400" dirty="0" err="1" smtClean="0"/>
              <a:t>বাগানে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বেশকটা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হাই-ব্রিট</a:t>
            </a:r>
            <a:r>
              <a:rPr lang="en-US" sz="2400" dirty="0" smtClean="0"/>
              <a:t> </a:t>
            </a:r>
            <a:r>
              <a:rPr lang="en-US" sz="2400" dirty="0" err="1" smtClean="0"/>
              <a:t>রোজের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গাছ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গোলাপ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খুব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বেশি</a:t>
            </a:r>
            <a:r>
              <a:rPr lang="en-US" sz="2400" dirty="0" smtClean="0"/>
              <a:t>  </a:t>
            </a:r>
            <a:r>
              <a:rPr lang="en-US" sz="2400" dirty="0" err="1" smtClean="0"/>
              <a:t>যত্ন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-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গত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দুমাসে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হয়নি</a:t>
            </a:r>
            <a:r>
              <a:rPr lang="en-US" sz="2400" dirty="0" smtClean="0"/>
              <a:t>।</a:t>
            </a:r>
          </a:p>
          <a:p>
            <a:r>
              <a:rPr lang="en-US" sz="2400" dirty="0" err="1" smtClean="0"/>
              <a:t>খুরপি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লাগার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গাছগুলো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দেখলাম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pic>
        <p:nvPicPr>
          <p:cNvPr id="4" name="Picture 3" descr="S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52400"/>
            <a:ext cx="4343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B_IMG_15850067725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3676965" cy="3403756"/>
          </a:xfrm>
          <a:prstGeom prst="rect">
            <a:avLst/>
          </a:prstGeom>
        </p:spPr>
      </p:pic>
      <p:pic>
        <p:nvPicPr>
          <p:cNvPr id="6" name="Picture 5" descr="FB_IMG_15850066312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0"/>
            <a:ext cx="38100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8100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১২ই </a:t>
            </a:r>
            <a:r>
              <a:rPr lang="en-US" sz="3600" dirty="0" err="1" smtClean="0"/>
              <a:t>মেঃ</a:t>
            </a:r>
            <a:r>
              <a:rPr lang="en-US" sz="3600" dirty="0" smtClean="0"/>
              <a:t> </a:t>
            </a:r>
            <a:r>
              <a:rPr lang="en-US" sz="3600" dirty="0" err="1" smtClean="0"/>
              <a:t>বুধবার</a:t>
            </a:r>
            <a:r>
              <a:rPr lang="en-US" sz="3600" dirty="0" smtClean="0"/>
              <a:t> ১৯৭১</a:t>
            </a:r>
          </a:p>
          <a:p>
            <a:r>
              <a:rPr lang="en-US" sz="2400" dirty="0" err="1" smtClean="0"/>
              <a:t>জামীর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স্কুল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খুলেছে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দুই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হলো।সরকার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স্কুল-কলেজে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খোলারব্যবস্থা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করেছে।এক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তারিখে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প্রাইমারি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স্কুল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খোলার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হুকুম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</a:t>
            </a:r>
            <a:r>
              <a:rPr lang="en-US" sz="2400" dirty="0" smtClean="0"/>
              <a:t>, </a:t>
            </a:r>
            <a:r>
              <a:rPr lang="en-US" sz="2400" dirty="0" err="1" smtClean="0"/>
              <a:t>নয়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তারিখে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স্কুল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0"/>
            <a:ext cx="579120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953000"/>
            <a:ext cx="7848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২৫ </a:t>
            </a:r>
            <a:r>
              <a:rPr lang="en-US" sz="3200" dirty="0" err="1" smtClean="0"/>
              <a:t>শে</a:t>
            </a:r>
            <a:r>
              <a:rPr lang="en-US" sz="3200" dirty="0" smtClean="0"/>
              <a:t> </a:t>
            </a:r>
            <a:r>
              <a:rPr lang="en-US" sz="3200" dirty="0" err="1" smtClean="0"/>
              <a:t>মেঃ</a:t>
            </a:r>
            <a:r>
              <a:rPr lang="en-US" sz="3200" dirty="0" smtClean="0"/>
              <a:t>  মঙ্গলবার১৯৭১</a:t>
            </a:r>
          </a:p>
          <a:p>
            <a:r>
              <a:rPr lang="en-US" sz="2400" dirty="0" err="1" smtClean="0"/>
              <a:t>আজ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বিদ্রোহী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জাজী</a:t>
            </a:r>
            <a:r>
              <a:rPr lang="en-US" sz="2400" dirty="0" smtClean="0"/>
              <a:t> </a:t>
            </a:r>
            <a:r>
              <a:rPr lang="en-US" sz="2400" dirty="0" err="1" smtClean="0"/>
              <a:t>নজরুল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জন্মজয়ন্তী</a:t>
            </a:r>
            <a:r>
              <a:rPr lang="en-US" sz="2400" dirty="0" smtClean="0"/>
              <a:t>। </a:t>
            </a:r>
            <a:r>
              <a:rPr lang="en-US" sz="2400" dirty="0" err="1" smtClean="0"/>
              <a:t>বেশ</a:t>
            </a:r>
            <a:r>
              <a:rPr lang="en-US" sz="2400" dirty="0" smtClean="0"/>
              <a:t>  </a:t>
            </a:r>
            <a:r>
              <a:rPr lang="en-US" sz="2400" dirty="0" err="1" smtClean="0"/>
              <a:t>শান-শওকতের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সঙ্গে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পালিত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ঢাকায়।এমনকি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ফাউন্ডেশন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পর্যন্ত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অনুষ্ঠান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করছে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886200" cy="3962399"/>
          </a:xfrm>
          <a:prstGeom prst="rect">
            <a:avLst/>
          </a:prstGeom>
        </p:spPr>
      </p:pic>
      <p:pic>
        <p:nvPicPr>
          <p:cNvPr id="3" name="Picture 2" descr="16 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0"/>
            <a:ext cx="5029200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343400"/>
            <a:ext cx="838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১৬ই </a:t>
            </a:r>
            <a:r>
              <a:rPr lang="en-US" sz="3200" dirty="0" err="1" smtClean="0"/>
              <a:t>ডিসেম্বরঃ</a:t>
            </a:r>
            <a:r>
              <a:rPr lang="en-US" sz="3200" dirty="0" smtClean="0"/>
              <a:t> ১৯৭১ </a:t>
            </a:r>
            <a:r>
              <a:rPr lang="en-US" sz="3200" dirty="0" err="1" smtClean="0"/>
              <a:t>সাল</a:t>
            </a:r>
            <a:endParaRPr lang="en-US" sz="3200" dirty="0" smtClean="0"/>
          </a:p>
          <a:p>
            <a:r>
              <a:rPr lang="en-US" sz="2400" dirty="0" err="1" smtClean="0"/>
              <a:t>আজ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নটা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পর্যন্ত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আকাশযুদ্ধ</a:t>
            </a:r>
            <a:r>
              <a:rPr lang="en-US" sz="2400" dirty="0" smtClean="0"/>
              <a:t> – </a:t>
            </a:r>
            <a:r>
              <a:rPr lang="en-US" sz="2400" dirty="0" err="1" smtClean="0"/>
              <a:t>বিরতির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</a:t>
            </a:r>
            <a:r>
              <a:rPr lang="en-US" sz="2400" dirty="0" smtClean="0"/>
              <a:t>, </a:t>
            </a:r>
            <a:r>
              <a:rPr lang="en-US" sz="2400" dirty="0" err="1" smtClean="0"/>
              <a:t>সেটা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বিকেলেতিনটে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পর্যন্ত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বাড়ানো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হয়েছে।দুপুর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শহরে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শীষন</a:t>
            </a:r>
            <a:r>
              <a:rPr lang="en-US" sz="2400" dirty="0" smtClean="0"/>
              <a:t> </a:t>
            </a:r>
            <a:r>
              <a:rPr lang="en-US" sz="2400" dirty="0" err="1" smtClean="0"/>
              <a:t>চাঞ্চল্য</a:t>
            </a:r>
            <a:r>
              <a:rPr lang="en-US" sz="2400" dirty="0" smtClean="0"/>
              <a:t> ও </a:t>
            </a:r>
            <a:r>
              <a:rPr lang="en-US" sz="2400" dirty="0" err="1" smtClean="0"/>
              <a:t>উত্তেজনা।পাকিস্তান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আর্মি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সারেন্ডার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বিকালে।দলে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লোক</a:t>
            </a:r>
            <a:r>
              <a:rPr lang="en-US" sz="2400" dirty="0" smtClean="0"/>
              <a:t> ‘</a:t>
            </a:r>
            <a:r>
              <a:rPr lang="en-US" sz="2400" dirty="0" err="1" smtClean="0"/>
              <a:t>জয়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বাংলা’ধ্বনি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তুলে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রাস্তায়বেরিয়ে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পড়েছে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কেরফিউ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উপেক্ষা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2400"/>
            <a:ext cx="5334000" cy="1015663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শব্দার্থ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ও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টিকা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52400" y="1828800"/>
            <a:ext cx="2286000" cy="612648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</a:rPr>
              <a:t>জামী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733800" y="1828800"/>
            <a:ext cx="5029200" cy="612648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</a:rPr>
              <a:t>লেখিকার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ছোট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ছেলে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28600" y="2819400"/>
            <a:ext cx="2286000" cy="612648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</a:rPr>
              <a:t>শরীফ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52400" y="4876800"/>
            <a:ext cx="2286000" cy="612648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</a:rPr>
              <a:t>কুটকৌশল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28600" y="3810000"/>
            <a:ext cx="2286000" cy="612648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</a:rPr>
              <a:t>রুমী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52400" y="5791200"/>
            <a:ext cx="2286000" cy="612648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মার্সি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পিটিশন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733800" y="2743200"/>
            <a:ext cx="5105400" cy="612648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</a:rPr>
              <a:t>লেখিকার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স্বামী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581400" y="3733800"/>
            <a:ext cx="5181600" cy="612648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</a:rPr>
              <a:t>জামী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ভাই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657600" y="4724400"/>
            <a:ext cx="5105400" cy="612648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</a:rPr>
              <a:t>চতুরতা,দুর্বুদ্ধি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3429000" y="5638800"/>
            <a:ext cx="5486400" cy="612648"/>
          </a:xfrm>
          <a:prstGeom prst="flowChartAlternateProcess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শাস্তি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থেকে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অব্যাহতিচেয়ে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আবেদন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0"/>
            <a:ext cx="5294125" cy="1107996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একক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কাজঃ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IMG_20170527_152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371600"/>
            <a:ext cx="57912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3400" y="5791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রুমিকে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কারাগার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আনতে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মা-বাবা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দ্বিধাদ্বন্দ্বের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ভোগ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0"/>
            <a:ext cx="5791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দলীয়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কাজঃ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endParaRPr 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1447800" y="1600200"/>
            <a:ext cx="6096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3400" y="5657671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ত্যাগ</a:t>
            </a:r>
            <a:r>
              <a:rPr lang="en-US" sz="2400" dirty="0" smtClean="0"/>
              <a:t> ও </a:t>
            </a:r>
            <a:r>
              <a:rPr lang="en-US" sz="2400" dirty="0" err="1" smtClean="0"/>
              <a:t>দেশপ্রেম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রুমির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আত্নত্যাগের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ঘটনা’একাত্তরে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দিনগুলি</a:t>
            </a:r>
            <a:r>
              <a:rPr lang="en-US" sz="2400" dirty="0" smtClean="0"/>
              <a:t>’ </a:t>
            </a:r>
            <a:r>
              <a:rPr lang="en-US" sz="2400" dirty="0" err="1" smtClean="0"/>
              <a:t>প্রবন্ধের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আলোচনা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86800" cy="1107996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দলীয়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কাজ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উপস্থাপন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371600"/>
            <a:ext cx="6324600" cy="4203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0"/>
            <a:ext cx="6705600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বাড়ীর</a:t>
            </a:r>
            <a:r>
              <a:rPr lang="en-US" sz="8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কাজঃ</a:t>
            </a:r>
            <a:r>
              <a:rPr lang="en-US" sz="8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endParaRPr lang="en-US" sz="8000" b="1" cap="none" spc="0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PR#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47800"/>
            <a:ext cx="5791200" cy="3200400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152400" y="4724400"/>
            <a:ext cx="8153400" cy="1447800"/>
          </a:xfrm>
          <a:prstGeom prst="flowChartAlternateProcess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‘’</a:t>
            </a:r>
            <a:r>
              <a:rPr lang="en-US" sz="4400" dirty="0" err="1" smtClean="0">
                <a:solidFill>
                  <a:srgbClr val="002060"/>
                </a:solidFill>
              </a:rPr>
              <a:t>একাত্তরে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দিনগুলি</a:t>
            </a:r>
            <a:r>
              <a:rPr lang="en-US" sz="4400" dirty="0" smtClean="0">
                <a:solidFill>
                  <a:srgbClr val="002060"/>
                </a:solidFill>
              </a:rPr>
              <a:t>’ </a:t>
            </a:r>
            <a:r>
              <a:rPr lang="en-US" sz="4400" dirty="0" err="1" smtClean="0">
                <a:solidFill>
                  <a:srgbClr val="002060"/>
                </a:solidFill>
              </a:rPr>
              <a:t>প্রবন্ধে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ভাবার্থ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ব্যাখ্যা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কর</a:t>
            </a:r>
            <a:r>
              <a:rPr lang="en-US" sz="4400" dirty="0" smtClean="0">
                <a:solidFill>
                  <a:srgbClr val="002060"/>
                </a:solidFill>
              </a:rPr>
              <a:t>।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6019800" cy="18620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ধন্যবাদ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Flo 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1200"/>
            <a:ext cx="6172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152400"/>
            <a:ext cx="4724400" cy="1752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পরিচিতি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52400" y="2895600"/>
            <a:ext cx="4038600" cy="3124200"/>
          </a:xfrm>
          <a:prstGeom prst="flowChartAlternateProcess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পরিচিতি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200" dirty="0" err="1" smtClean="0">
                <a:solidFill>
                  <a:schemeClr val="tx1"/>
                </a:solidFill>
              </a:rPr>
              <a:t>আসমা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আখতার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সহঃ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শিক্ষক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কম্পিউটার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খলনা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ইসলামিয়া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ফাজিল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মাদরাসা।সুবরাজপুর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পত্নীতলা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নওগাঁ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4648200" y="2971800"/>
            <a:ext cx="4114800" cy="3124200"/>
          </a:xfrm>
          <a:prstGeom prst="flowChartAlternateProcess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পরিচিতি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শ্রেণীঃনবম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</a:rPr>
              <a:t>দশম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বিষয়ঃ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প্রবন্ধ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সময়ঃ</a:t>
            </a:r>
            <a:r>
              <a:rPr lang="en-US" sz="2800" dirty="0" smtClean="0">
                <a:solidFill>
                  <a:schemeClr val="tx1"/>
                </a:solidFill>
              </a:rPr>
              <a:t> ৪৫ </a:t>
            </a:r>
            <a:r>
              <a:rPr lang="en-US" sz="2800" dirty="0" err="1" smtClean="0">
                <a:solidFill>
                  <a:schemeClr val="tx1"/>
                </a:solidFill>
              </a:rPr>
              <a:t>মিনিট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ছবিগুলোর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প্রতি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মনোযোগ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সহকারে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লক্ষ্য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করঃ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85800"/>
            <a:ext cx="4876800" cy="2667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3733800" cy="25908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28600" y="3505200"/>
            <a:ext cx="8610600" cy="3352800"/>
            <a:chOff x="104411" y="2293482"/>
            <a:chExt cx="11907067" cy="353377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1" y="2293482"/>
              <a:ext cx="5563354" cy="3533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2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978" y="2293482"/>
              <a:ext cx="6286500" cy="35337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763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আজকের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পাঠ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শিরোনামঃ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71600"/>
            <a:ext cx="7239000" cy="1015663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একাত্তরের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দিনগুলি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34670"/>
            <a:ext cx="8534400" cy="9233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লেখকঃ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জাহানারা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ইমাম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2743200"/>
            <a:ext cx="35814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0"/>
            <a:ext cx="4953000" cy="1323439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শিখন</a:t>
            </a:r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ফল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এই</a:t>
            </a:r>
            <a:r>
              <a:rPr lang="en-US" sz="4000" dirty="0" smtClean="0"/>
              <a:t> </a:t>
            </a:r>
            <a:r>
              <a:rPr lang="en-US" sz="4000" dirty="0" err="1" smtClean="0"/>
              <a:t>শেষে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শিক্ষার্থীরা</a:t>
            </a:r>
            <a:r>
              <a:rPr lang="en-US" sz="4000" dirty="0" smtClean="0"/>
              <a:t> …….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819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276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১। </a:t>
            </a:r>
            <a:r>
              <a:rPr lang="en-US" sz="2800" dirty="0" err="1" smtClean="0"/>
              <a:t>লেখক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r>
              <a:rPr lang="en-US" sz="2800" dirty="0" smtClean="0"/>
              <a:t>  </a:t>
            </a:r>
            <a:r>
              <a:rPr lang="en-US" sz="2800" dirty="0" err="1" smtClean="0"/>
              <a:t>সম্পর্কে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জানতে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886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২। </a:t>
            </a:r>
            <a:r>
              <a:rPr lang="en-US" sz="2800" dirty="0" err="1" smtClean="0"/>
              <a:t>নতুন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নতুন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410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৪। </a:t>
            </a:r>
            <a:r>
              <a:rPr lang="en-US" sz="2800" dirty="0" err="1" smtClean="0"/>
              <a:t>প্রবন্ধের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মুলভাব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বিশ্লেষন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52400" y="46482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৩।প্রবন্ধের </a:t>
            </a:r>
            <a:r>
              <a:rPr lang="en-US" sz="2800" dirty="0" err="1" smtClean="0"/>
              <a:t>নির্বাচিত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অংশ</a:t>
            </a:r>
            <a:r>
              <a:rPr lang="en-US" sz="2800" dirty="0" smtClean="0"/>
              <a:t> </a:t>
            </a:r>
            <a:r>
              <a:rPr lang="en-US" sz="2800" dirty="0" err="1" smtClean="0"/>
              <a:t>টুকু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উচ্চারনে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পড়তে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5562600" cy="923330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লেখক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পরিচিতি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6172200" y="1143000"/>
            <a:ext cx="2819400" cy="16764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মৃত্যুঃ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১৯২৩সালে </a:t>
            </a:r>
            <a:r>
              <a:rPr lang="en-US" sz="3600" dirty="0" err="1" smtClean="0">
                <a:solidFill>
                  <a:schemeClr val="tx1"/>
                </a:solidFill>
              </a:rPr>
              <a:t>মুর্শিবাদে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096000" y="2971800"/>
            <a:ext cx="2819400" cy="16764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পিতার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নাম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ছিলেন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সৈয়দ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আব্দুলআলী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কর্ম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ছিলেন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ম্যাজিস্ট্রেট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6172200" y="4724400"/>
            <a:ext cx="2971800" cy="21336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কর্ম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জীবনঃ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ঢাকার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সিদ্ধেশ্বরী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গালর্স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প্রধানশিক্ষক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এবং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পরে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ঢাকা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টিচার্স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ট্রেনিং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কলেজে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অধ্যাপনাকরেন</a:t>
            </a:r>
            <a:r>
              <a:rPr lang="en-US" sz="2000" dirty="0" smtClean="0">
                <a:solidFill>
                  <a:schemeClr val="tx1"/>
                </a:solidFill>
              </a:rPr>
              <a:t>।</a:t>
            </a:r>
          </a:p>
          <a:p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3429000" y="4495800"/>
            <a:ext cx="2590800" cy="23622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১৯৭১ </a:t>
            </a:r>
            <a:r>
              <a:rPr lang="en-US" sz="2400" dirty="0" err="1" smtClean="0">
                <a:solidFill>
                  <a:schemeClr val="tx1"/>
                </a:solidFill>
              </a:rPr>
              <a:t>সালে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মুক্তি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যুদ্ধেতাঁর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সন্তান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রুমিশহিদহয়েছে</a:t>
            </a:r>
            <a:r>
              <a:rPr lang="en-US" sz="2400" dirty="0" err="1" smtClean="0">
                <a:solidFill>
                  <a:schemeClr val="tx1"/>
                </a:solidFill>
              </a:rPr>
              <a:t>।</a:t>
            </a:r>
            <a:r>
              <a:rPr lang="en-US" sz="2400" dirty="0" err="1" smtClean="0">
                <a:solidFill>
                  <a:schemeClr val="tx1"/>
                </a:solidFill>
              </a:rPr>
              <a:t>সে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কারনে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তাকে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শহিদ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জননীবলা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1676400"/>
            <a:ext cx="2590801" cy="2285999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152400" y="3200400"/>
            <a:ext cx="2895600" cy="13716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সাহিত্যকর্মে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জন্য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বাংলা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একাডেমিক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পুরস্কার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লাভ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52400" y="4648200"/>
            <a:ext cx="3200400" cy="22098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মুক্তিযুদ্ধের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স্মৃতিচারনমুলক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গ্রন্থ</a:t>
            </a:r>
            <a:r>
              <a:rPr lang="en-US" sz="2000" dirty="0" smtClean="0">
                <a:solidFill>
                  <a:schemeClr val="tx1"/>
                </a:solidFill>
              </a:rPr>
              <a:t> ‘</a:t>
            </a:r>
            <a:r>
              <a:rPr lang="en-US" sz="2000" dirty="0" err="1" smtClean="0">
                <a:solidFill>
                  <a:schemeClr val="tx1"/>
                </a:solidFill>
              </a:rPr>
              <a:t>একাত্তরের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দিনগুলি</a:t>
            </a:r>
            <a:r>
              <a:rPr lang="en-US" sz="2000" dirty="0" smtClean="0">
                <a:solidFill>
                  <a:schemeClr val="tx1"/>
                </a:solidFill>
              </a:rPr>
              <a:t>’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সরত্র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সমাদৃত</a:t>
            </a:r>
            <a:r>
              <a:rPr lang="en-US" sz="2000" dirty="0" smtClean="0">
                <a:solidFill>
                  <a:schemeClr val="tx1"/>
                </a:solidFill>
              </a:rPr>
              <a:t>।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অন্যান্য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গ্রন্থঃ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গজকচ্ছপ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ক্যান্সারের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সঙ্গে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বসবাস</a:t>
            </a:r>
            <a:r>
              <a:rPr lang="en-US" sz="2000" dirty="0" smtClean="0">
                <a:solidFill>
                  <a:schemeClr val="tx1"/>
                </a:solidFill>
              </a:rPr>
              <a:t>….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28600" y="1676400"/>
            <a:ext cx="2895600" cy="10668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মৃত্যুঃ</a:t>
            </a:r>
            <a:r>
              <a:rPr lang="en-US" sz="2400" dirty="0" smtClean="0">
                <a:solidFill>
                  <a:schemeClr val="tx1"/>
                </a:solidFill>
              </a:rPr>
              <a:t> ১৯৯৪সালের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২৬শে </a:t>
            </a:r>
            <a:r>
              <a:rPr lang="en-US" sz="2400" dirty="0" err="1" smtClean="0">
                <a:solidFill>
                  <a:schemeClr val="tx1"/>
                </a:solidFill>
              </a:rPr>
              <a:t>জুন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52400"/>
            <a:ext cx="5334000" cy="1200329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আদর্শ</a:t>
            </a:r>
            <a:r>
              <a:rPr lang="en-U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72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পাঠঃ</a:t>
            </a:r>
            <a:r>
              <a:rPr lang="en-US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endParaRPr lang="en-US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67056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0"/>
            <a:ext cx="5794059" cy="132343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সরব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পাঠঃ</a:t>
            </a: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64770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3683" y="0"/>
            <a:ext cx="3100317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0"/>
            <a:ext cx="2667000" cy="3153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0"/>
            <a:ext cx="2743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4038600"/>
            <a:ext cx="9144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১৩ই </a:t>
            </a:r>
            <a:r>
              <a:rPr lang="en-US" sz="2800" dirty="0" err="1" smtClean="0"/>
              <a:t>এপ্রিলঃ</a:t>
            </a:r>
            <a:r>
              <a:rPr lang="en-US" sz="2800" dirty="0" smtClean="0"/>
              <a:t> </a:t>
            </a:r>
            <a:r>
              <a:rPr lang="en-US" sz="2800" dirty="0" err="1" smtClean="0"/>
              <a:t>মঙ্গল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বার</a:t>
            </a:r>
            <a:r>
              <a:rPr lang="en-US" sz="2800" dirty="0" smtClean="0"/>
              <a:t> ১৯৭১ </a:t>
            </a:r>
          </a:p>
          <a:p>
            <a:r>
              <a:rPr lang="en-US" sz="2400" dirty="0" err="1" smtClean="0"/>
              <a:t>চার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বৃষ্টি।শনিবার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মুষলধারেই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হলো,ভোববার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তো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দিনভর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একটানা।গতকাল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সকালের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বৃষ্টি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থামলেও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আকাশ</a:t>
            </a:r>
            <a:r>
              <a:rPr lang="en-US" sz="2400" dirty="0" smtClean="0"/>
              <a:t> </a:t>
            </a:r>
            <a:r>
              <a:rPr lang="en-US" sz="2400" dirty="0" err="1" smtClean="0"/>
              <a:t>মেঘলা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ছিল।মাঝে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মাঝে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রোদ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গেছে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মাঝে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মাঝে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পশলা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বৃষ্টি।জামী</a:t>
            </a:r>
            <a:r>
              <a:rPr lang="en-US" sz="2400" dirty="0" smtClean="0"/>
              <a:t> </a:t>
            </a:r>
            <a:r>
              <a:rPr lang="en-US" sz="2400" dirty="0" err="1" smtClean="0"/>
              <a:t>ছড়া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কাট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</a:t>
            </a:r>
            <a:r>
              <a:rPr lang="en-US" sz="2400" dirty="0" smtClean="0"/>
              <a:t>, </a:t>
            </a:r>
            <a:r>
              <a:rPr lang="en-US" sz="2400" dirty="0" err="1" smtClean="0"/>
              <a:t>রোদ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বৃষ্টি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খ্যাকঁ</a:t>
            </a:r>
            <a:r>
              <a:rPr lang="en-US" sz="2400" dirty="0" smtClean="0"/>
              <a:t> – </a:t>
            </a:r>
            <a:r>
              <a:rPr lang="en-US" sz="2400" dirty="0" err="1" smtClean="0"/>
              <a:t>শিয়ালির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।’</a:t>
            </a:r>
          </a:p>
          <a:p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301</TotalTime>
  <Words>449</Words>
  <Application>Microsoft Office PowerPoint</Application>
  <PresentationFormat>On-screen Show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62</cp:revision>
  <dcterms:created xsi:type="dcterms:W3CDTF">2006-08-16T00:00:00Z</dcterms:created>
  <dcterms:modified xsi:type="dcterms:W3CDTF">2020-04-01T16:59:29Z</dcterms:modified>
</cp:coreProperties>
</file>