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61" r:id="rId5"/>
    <p:sldId id="272" r:id="rId6"/>
    <p:sldId id="293" r:id="rId7"/>
    <p:sldId id="295" r:id="rId8"/>
    <p:sldId id="273" r:id="rId9"/>
    <p:sldId id="274" r:id="rId10"/>
    <p:sldId id="296" r:id="rId11"/>
    <p:sldId id="291" r:id="rId12"/>
    <p:sldId id="294" r:id="rId13"/>
    <p:sldId id="292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KgKxYwA0mh083EcTe++pg==" hashData="8gLKNsO1xFiFt2Y0n/ClsYPe0dwvyz1UFj5m2wNGyVctzPSQT3fCKTPJUHBnuKsKmtAmqZscchHdR800ddfM6Q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DB2F0-1D53-42B7-9591-0AA57AC98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C27914-7601-4C87-8493-1869C81CA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E3B8F7-D807-4AE2-902B-2D611D51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4FBCB5-F6B2-4A6D-8705-47B11210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2EF36-FA03-459F-8984-9442C51F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96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34C40-31FB-41F2-9305-5133B65C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7479CE-70D7-4E33-A3B4-419D6F515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D4EACC-CEF0-4CB6-B365-4AD05ACA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F20E40-3F9B-4F46-8F5B-1E0CD72D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7DADB7-3686-4426-B774-A2B7BCD0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2AD04F-73BE-453C-AB75-C4754694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3EE3FF-40A7-47AF-9922-D66DC89C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55E9E4-3CD4-4831-8C65-B15427F5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F6FB3-B3FC-45F2-A278-4CE7BD5A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E2F5D-3578-4AC0-B842-BA7085A4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492F2-6D81-43B9-82AA-A043395A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3E2BDA-CD38-49AF-8589-461EFEF17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EA713A-0C5D-4C4D-85D6-DC6B4BB8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DA811C-39C9-4356-B15F-30766B3A4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A397B-3B76-4D14-A0A9-11D9C87A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2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8E68F-1B09-4DE8-B399-C1E0EE19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CAB8A9-596E-4454-AB02-6F3F149F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5BA90F-C347-4C87-95DC-EEEEAFB6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DFC97-E5F0-4AA0-961E-E5253FE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C6C33E-2B20-4093-9FB4-A32A88AD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0963B-1A0F-495E-8DAE-A40FB687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C5529E-5513-4315-AB1D-55472B103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528850-94C6-4028-BEEE-35927C29C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8A4B64-9DE5-484C-973F-E0245D6D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B1B516-FC63-48CB-AE2C-15E5FFB7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82479-B5A3-4549-9757-762A555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66251-9DA4-4FF6-81F4-15A1C7BE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4B5DBF-CA06-4AFF-A2B1-A8E718D37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692FBE-E0C4-481C-B788-0F1F8E26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DFBCD5-DB2C-4F61-931C-37243F497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5034F7-ECFA-4AFB-99C1-AE641BFD3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EE41D50-A2AB-4151-92AB-9DC151F4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120782-BF2C-4190-99FC-FBF0A03D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6A1A26-A48C-4478-99C8-3B7D8A4F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FF115-3B1A-4DA7-9498-CE15C744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92ED2EA-DABF-4A87-8D1A-AB70E82E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BD6922-BEB0-4B0A-B271-25B8F13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AA86E1-903A-4380-AE32-2A1E300A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5EA87F-1356-4980-A9EB-BF00C7EC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0916CDC-DED0-42AC-952E-EF8BF740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2BB0CA-C42E-46C3-A533-75747BC1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EBEC0-EE71-4EEB-9750-B94138E6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72BE66-EE17-496A-B3AF-04CD4F581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737FA6-F2A8-4244-AA04-53C13017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68D67F-1613-4BBD-A943-9B4F4835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BBAAFA-C01C-4050-AFD5-CF2AC54B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FD0221-6A07-46B7-9765-75D92CF2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839BA0-832E-4D87-8013-6311497F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F3F935-2C87-49AA-888E-1FCCE1CF8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2DC80E-F960-49EF-BE19-8E8631B65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BC44AF-7967-4269-8421-6A4950A8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3B225D-B6FD-4417-BA57-5AA8C4AC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521090-1EC1-40E5-AC95-847A86F7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2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48CE60-D97E-4797-BD66-D586E9F6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627B7B-6857-4F1D-945D-409B62B03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B4AA40-7647-4CF4-8E23-B9993F2C4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EC95E-31CE-43CD-ADDE-408AB9555971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C16E8-ADDE-4AC1-B75E-CBD4EBCE6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12395-73FC-4957-9813-8E47351FE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2DB1C9E1-1151-4D94-9C85-5B805E47DEBB}"/>
              </a:ext>
            </a:extLst>
          </p:cNvPr>
          <p:cNvSpPr/>
          <p:nvPr/>
        </p:nvSpPr>
        <p:spPr>
          <a:xfrm>
            <a:off x="3009900" y="0"/>
            <a:ext cx="6343650" cy="2362200"/>
          </a:xfrm>
          <a:prstGeom prst="horizontalScroll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3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 গ ত ম</a:t>
            </a:r>
          </a:p>
        </p:txBody>
      </p:sp>
      <p:sp>
        <p:nvSpPr>
          <p:cNvPr id="3" name="Regular Pentagon 2"/>
          <p:cNvSpPr/>
          <p:nvPr/>
        </p:nvSpPr>
        <p:spPr>
          <a:xfrm>
            <a:off x="3771900" y="2362200"/>
            <a:ext cx="4819650" cy="4267200"/>
          </a:xfrm>
          <a:prstGeom prst="pent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/>
        </p:nvSpPr>
        <p:spPr>
          <a:xfrm rot="16200000">
            <a:off x="7429500" y="1924050"/>
            <a:ext cx="6858000" cy="3009900"/>
          </a:xfrm>
          <a:prstGeom prst="pent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gular Pentagon 9"/>
          <p:cNvSpPr/>
          <p:nvPr/>
        </p:nvSpPr>
        <p:spPr>
          <a:xfrm rot="5400000">
            <a:off x="-1924050" y="1924050"/>
            <a:ext cx="6858000" cy="3009900"/>
          </a:xfrm>
          <a:prstGeom prst="pent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06553" y="4503241"/>
            <a:ext cx="5638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অনুষ্ঠানে যোগ দেওয়া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057899" y="4469546"/>
            <a:ext cx="581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স্টুডেন্ট কাউন্সিল নির্বাচন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468600"/>
            <a:ext cx="1219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বিদ্যালয়ের বিভিন্ন অনুষ্ঠান যেমন: ২৬শে মার্চ, ২১শে ফেব্রুয়ারী, ১৬ই ডিসেম্বর ইত্যাদিতে যোগ দেওয়া। বিদ্যালয়ের স্টুডেন্ট কাউন্সিল নির্বাচনে অংশগ্রহন করা।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6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25 Things Teachers Say | Dialogues every Student has heard their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হিংগাজিয়া গাজীপুর সরকারি প্রাথমিক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4"/>
          <a:stretch/>
        </p:blipFill>
        <p:spPr bwMode="auto">
          <a:xfrm>
            <a:off x="206553" y="312738"/>
            <a:ext cx="5638800" cy="39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Barabaria Government Primary School - Posts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Barabaria Government Primary School - Posts | Faceboo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12738"/>
            <a:ext cx="5810247" cy="39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06553" y="4617541"/>
            <a:ext cx="5638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 মনোযোগী হওয়া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095999" y="4640996"/>
            <a:ext cx="581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 শিক্ষককে সহযোগিতা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468600"/>
            <a:ext cx="1219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ক্লাস চলাকালীন সময়ে শিক্ষক যা বলেন তা মনোযোগ দিয়ে শুনা, পাঠদানের সময় শিক্ষককে সার্বিক সহযোগিতা করা।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6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3944B7-25AF-4157-8DAF-49D99FD84A9A}"/>
              </a:ext>
            </a:extLst>
          </p:cNvPr>
          <p:cNvSpPr txBox="1"/>
          <p:nvPr/>
        </p:nvSpPr>
        <p:spPr>
          <a:xfrm>
            <a:off x="1" y="6703"/>
            <a:ext cx="12192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চলাকালীন সময়ে করণীয়?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25 Things Teachers Say | Dialogues every Student has heard their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Barabaria Government Primary School - Posts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Barabaria Government Primary School - Posts | Faceboo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Essay On Classroom For Students In Easy Words – Read Here – Essa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8041"/>
            <a:ext cx="581024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5 Things Teachers Say | Dialogues every Student has heard their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50000"/>
          <a:stretch/>
        </p:blipFill>
        <p:spPr bwMode="auto">
          <a:xfrm>
            <a:off x="247828" y="998041"/>
            <a:ext cx="55975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96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09550" y="4248150"/>
            <a:ext cx="5638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 মারামারি না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096000" y="4252555"/>
            <a:ext cx="581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কাজে অংশগ্রহন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316200"/>
            <a:ext cx="1219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শ্রেণিকক্ষে সহপাঠীদের সাথে কখনো ঝগড়াফ্যাসাদ না করে বন্ধুসুলভ আচরণ করা। শিক্ষকের দেওয়া দলীয় কাজে অংশগ্রহন করা।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6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বাসন পরিষ্কারের সরঞ্জাম | 230812 | কালের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বাসন পরিষ্কারের সরঞ্জাম | 230812 | কালের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What to Do When Your Child Gets a Bad Teac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0337"/>
            <a:ext cx="5638800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শিক্ষক বাতায়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424"/>
            <a:ext cx="5810249" cy="38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76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962150" cy="685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6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A15A6FA-18C9-4470-8468-5F2512ABF074}"/>
              </a:ext>
            </a:extLst>
          </p:cNvPr>
          <p:cNvSpPr/>
          <p:nvPr/>
        </p:nvSpPr>
        <p:spPr>
          <a:xfrm>
            <a:off x="2598057" y="190501"/>
            <a:ext cx="8853713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৩টি শিরোনামে তালিকা তৈরী কর।</a:t>
            </a:r>
            <a:endParaRPr lang="en-US" sz="4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85584"/>
              </p:ext>
            </p:extLst>
          </p:nvPr>
        </p:nvGraphicFramePr>
        <p:xfrm>
          <a:off x="2190750" y="1574800"/>
          <a:ext cx="9715500" cy="366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/>
                <a:gridCol w="3238500"/>
                <a:gridCol w="3238500"/>
              </a:tblGrid>
              <a:tr h="732790"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শ্রেণিকক্ষের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ভিতরে 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শ্রেণিকক্ষের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বাইরে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পাঠচলাকালীন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IN" sz="2400" baseline="0" dirty="0" smtClean="0">
                          <a:latin typeface="NikoshBAN" pitchFamily="2" charset="0"/>
                          <a:cs typeface="NikoshBAN" pitchFamily="2" charset="0"/>
                        </a:rPr>
                        <a:t>সময়ে</a:t>
                      </a:r>
                      <a:endParaRPr lang="en-US" sz="24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3279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3279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32790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732790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2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D9615C6-2F3B-439D-AD0B-B79A54EA95DC}"/>
              </a:ext>
            </a:extLst>
          </p:cNvPr>
          <p:cNvSpPr/>
          <p:nvPr/>
        </p:nvSpPr>
        <p:spPr>
          <a:xfrm>
            <a:off x="2771775" y="0"/>
            <a:ext cx="664845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বইয়ের সাথে সংযোগ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A15A6FA-18C9-4470-8468-5F2512ABF074}"/>
              </a:ext>
            </a:extLst>
          </p:cNvPr>
          <p:cNvSpPr/>
          <p:nvPr/>
        </p:nvSpPr>
        <p:spPr>
          <a:xfrm>
            <a:off x="4248150" y="2571748"/>
            <a:ext cx="3067050" cy="2762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পৃষ্ঠা নং  </a:t>
            </a:r>
            <a:r>
              <a:rPr lang="bn-IN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৩৬-৩৭</a:t>
            </a:r>
            <a:endParaRPr lang="en-US" sz="66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7" y="1585580"/>
            <a:ext cx="3419953" cy="473458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21" y="1628448"/>
            <a:ext cx="3458058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1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7F9E97-91EA-4C68-A56F-C3A31537ADE9}"/>
              </a:ext>
            </a:extLst>
          </p:cNvPr>
          <p:cNvSpPr txBox="1"/>
          <p:nvPr/>
        </p:nvSpPr>
        <p:spPr>
          <a:xfrm>
            <a:off x="2847108" y="498428"/>
            <a:ext cx="5763491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36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4CDBAD-BA13-4471-AA55-40F73765C6F5}"/>
              </a:ext>
            </a:extLst>
          </p:cNvPr>
          <p:cNvSpPr txBox="1"/>
          <p:nvPr/>
        </p:nvSpPr>
        <p:spPr>
          <a:xfrm>
            <a:off x="1046017" y="3278276"/>
            <a:ext cx="10345882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 তুমি </a:t>
            </a:r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কিভাবে সহায়তা করবে লিখ।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66FA24-A2DA-4341-BDA3-FBC4DF0BDB98}"/>
              </a:ext>
            </a:extLst>
          </p:cNvPr>
          <p:cNvSpPr txBox="1"/>
          <p:nvPr/>
        </p:nvSpPr>
        <p:spPr>
          <a:xfrm>
            <a:off x="874567" y="2176406"/>
            <a:ext cx="7481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প্রশ্নগুলোর উত্তর লিখ । </a:t>
            </a:r>
            <a:endParaRPr lang="en-US" sz="5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3DC825-51B5-489B-A240-98B85602747B}"/>
              </a:ext>
            </a:extLst>
          </p:cNvPr>
          <p:cNvSpPr txBox="1"/>
          <p:nvPr/>
        </p:nvSpPr>
        <p:spPr>
          <a:xfrm>
            <a:off x="1046017" y="4564209"/>
            <a:ext cx="10345883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পাঠচলাকালীন সময়ে তোমার করণীয় কী?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B1F5C34-2022-452E-8625-590F36CEA7CF}"/>
              </a:ext>
            </a:extLst>
          </p:cNvPr>
          <p:cNvSpPr/>
          <p:nvPr/>
        </p:nvSpPr>
        <p:spPr>
          <a:xfrm>
            <a:off x="3105150" y="628650"/>
            <a:ext cx="5581650" cy="1676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পরিকল্পিত কাজ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5CF2C7-6275-4ABE-AC5C-4E833794AD9C}"/>
              </a:ext>
            </a:extLst>
          </p:cNvPr>
          <p:cNvSpPr/>
          <p:nvPr/>
        </p:nvSpPr>
        <p:spPr>
          <a:xfrm>
            <a:off x="457200" y="2914650"/>
            <a:ext cx="11277600" cy="29146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তুমি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 কী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 কাজে সহায়তা করো তা </a:t>
            </a:r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নিজের ভাষায়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লিখে </a:t>
            </a:r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আনবে।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A299CC-A3AF-427D-BDBB-30C5D20EDD1A}"/>
              </a:ext>
            </a:extLst>
          </p:cNvPr>
          <p:cNvSpPr txBox="1"/>
          <p:nvPr/>
        </p:nvSpPr>
        <p:spPr>
          <a:xfrm>
            <a:off x="485758" y="3429000"/>
            <a:ext cx="645798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9900" b="1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9900" b="1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42" name="Picture 2" descr="Walking-man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20" y="0"/>
            <a:ext cx="5673080" cy="660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1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order clipart black and white vector black and white stock Images of Bamboo Border Black And White - #SpaceHero vector black and whit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1920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4850" y="262235"/>
            <a:ext cx="3276600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600" dirty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23680" y="2189381"/>
            <a:ext cx="1997469" cy="181588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3775" y="1543051"/>
            <a:ext cx="2514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1" y="4140308"/>
            <a:ext cx="4060444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মো: ইমরান হোসেইন চৌধুরী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কালিনগর স: প্রা: বিদ্যালয়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কানাইঘাট, সিলেট।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3784" y="1622980"/>
            <a:ext cx="25146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9457" y="4010665"/>
            <a:ext cx="4732014" cy="2616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তৃতীয়</a:t>
            </a: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বাংলাদেশ ও বিশ্বপরিচয়</a:t>
            </a: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পাঠ: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সামাজিক পরিবেশের উন্নয়ন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পাঠ্যাংশ: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বিদ্যালয়ে সাহায্য করা</a:t>
            </a:r>
            <a:endParaRPr lang="bn-IN" sz="2000" dirty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সময়: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৪০ মিনিট</a:t>
            </a:r>
          </a:p>
        </p:txBody>
      </p:sp>
      <p:pic>
        <p:nvPicPr>
          <p:cNvPr id="1028" name="Picture 4" descr="Image result for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84" y="2345360"/>
            <a:ext cx="2438398" cy="14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924550" y="2166298"/>
            <a:ext cx="0" cy="378270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57900" y="2216151"/>
            <a:ext cx="0" cy="37827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10250" y="2228851"/>
            <a:ext cx="0" cy="37827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7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:a16="http://schemas.microsoft.com/office/drawing/2014/main" xmlns="" id="{C5986BC5-676A-4B2A-9F6F-668811DAB911}"/>
              </a:ext>
            </a:extLst>
          </p:cNvPr>
          <p:cNvSpPr/>
          <p:nvPr/>
        </p:nvSpPr>
        <p:spPr>
          <a:xfrm>
            <a:off x="3543300" y="206615"/>
            <a:ext cx="5162550" cy="1952225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115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89439E3-B8BB-4EDD-ADE1-403A0B2FC939}"/>
              </a:ext>
            </a:extLst>
          </p:cNvPr>
          <p:cNvSpPr/>
          <p:nvPr/>
        </p:nvSpPr>
        <p:spPr>
          <a:xfrm>
            <a:off x="742950" y="2689305"/>
            <a:ext cx="10972800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৯.১.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3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বিদ্যালয়ের উন্নয়নে সহায়ক কাজ চিহ্নিত করতে পারবে।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25DDB3D-236C-4374-A869-093292E86AA9}"/>
              </a:ext>
            </a:extLst>
          </p:cNvPr>
          <p:cNvSpPr/>
          <p:nvPr/>
        </p:nvSpPr>
        <p:spPr>
          <a:xfrm>
            <a:off x="742950" y="4499055"/>
            <a:ext cx="109728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৯.১.৪ পরিবার ও বিদ্যালয়ের বিভিন্ন উন্নয়নমূলক কাজে অংশগ্রহন করবে।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7988" y="614199"/>
            <a:ext cx="7828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dirty="0">
                <a:latin typeface="NikoshBAN" panose="02000000000000000000" pitchFamily="2" charset="0"/>
                <a:cs typeface="NikoshBAN" panose="02000000000000000000" pitchFamily="2" charset="0"/>
              </a:rPr>
              <a:t>চলো একটা ভিডিও দেখি...। </a:t>
            </a:r>
            <a:r>
              <a:rPr lang="en-US" sz="66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BF0D3337-0E03-419B-9F8E-C6B562F8075D}"/>
              </a:ext>
            </a:extLst>
          </p:cNvPr>
          <p:cNvSpPr/>
          <p:nvPr/>
        </p:nvSpPr>
        <p:spPr>
          <a:xfrm rot="19965694">
            <a:off x="369762" y="1746795"/>
            <a:ext cx="1929551" cy="1417309"/>
          </a:xfrm>
          <a:prstGeom prst="horizontalScroll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/>
              <a:t>আবেগ সৃষ্টি</a:t>
            </a:r>
            <a:endParaRPr lang="en-US" sz="3600" dirty="0"/>
          </a:p>
        </p:txBody>
      </p:sp>
      <p:sp>
        <p:nvSpPr>
          <p:cNvPr id="2" name="Right Arrow 1"/>
          <p:cNvSpPr/>
          <p:nvPr/>
        </p:nvSpPr>
        <p:spPr>
          <a:xfrm rot="20792625">
            <a:off x="152399" y="4362450"/>
            <a:ext cx="2352675" cy="11620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এখানে ক্লিক করুন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316720"/>
              </p:ext>
            </p:extLst>
          </p:nvPr>
        </p:nvGraphicFramePr>
        <p:xfrm>
          <a:off x="2607988" y="2946069"/>
          <a:ext cx="8391524" cy="199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Packager Shell Object" showAsIcon="1" r:id="rId3" imgW="10606680" imgH="685800" progId="Package">
                  <p:embed/>
                </p:oleObj>
              </mc:Choice>
              <mc:Fallback>
                <p:oleObj name="Packager Shell Object" showAsIcon="1" r:id="rId3" imgW="106066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7988" y="2946069"/>
                        <a:ext cx="8391524" cy="1997406"/>
                      </a:xfrm>
                      <a:prstGeom prst="rect">
                        <a:avLst/>
                      </a:prstGeom>
                      <a:ln cmpd="sng">
                        <a:solidFill>
                          <a:schemeClr val="dk1">
                            <a:alpha val="76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402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726850"/>
            <a:ext cx="1129665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বিদ্যালয়ে শিশুরা কী কী কাজে সহায়তা করতে পারে?</a:t>
            </a:r>
            <a:endParaRPr lang="en-US" sz="4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309765"/>
            <a:ext cx="1129665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শ্রেণিতে শিশুরা শিক্ষককে কীভাবে সহায়তা করতে পারে?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xmlns="" id="{008FE66F-B82B-42B8-8ECB-335111FC55E5}"/>
              </a:ext>
            </a:extLst>
          </p:cNvPr>
          <p:cNvSpPr/>
          <p:nvPr/>
        </p:nvSpPr>
        <p:spPr>
          <a:xfrm>
            <a:off x="3314700" y="247650"/>
            <a:ext cx="5734050" cy="125730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>
                <a:latin typeface="NikoshBAN" panose="02000000000000000000" pitchFamily="2" charset="0"/>
                <a:cs typeface="NikoshBAN" panose="02000000000000000000" pitchFamily="2" charset="0"/>
              </a:rPr>
              <a:t>পূর্বজ্ঞান যাচাই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812700"/>
            <a:ext cx="11296650" cy="1077218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উত্তর: </a:t>
            </a:r>
            <a:r>
              <a:rPr lang="bn-IN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 শিশুরা শ্রেণিকক্ষ পরিষ্কার করা, নির্দিষ্ট জায়গায় ময়লা আবর্জনা ফেলা, বিদ্যালয়ের আঙ্গিনায় ফুলের বাগান করা ইত্যাদি কাজে সহায়তা করতে পারে।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346350"/>
            <a:ext cx="11296650" cy="1200329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উত্তর: শ্রেণিতে শিশুরা পাঠ চলাকালীন সময়ে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হৈ চৈ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 করে শিক্ষকের কথা মনোযোগ দিয়ে শুনবে, কোন কাজ দিলে তা করে শিক্ষককে দেখাবে।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79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6950" y="3477219"/>
            <a:ext cx="782955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 সাহায্য করা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62275" y="590549"/>
            <a:ext cx="6438900" cy="2044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4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3944B7-25AF-4157-8DAF-49D99FD84A9A}"/>
              </a:ext>
            </a:extLst>
          </p:cNvPr>
          <p:cNvSpPr txBox="1"/>
          <p:nvPr/>
        </p:nvSpPr>
        <p:spPr>
          <a:xfrm>
            <a:off x="1" y="6703"/>
            <a:ext cx="12192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শ্রেণিকক্ষের ভেতরের কাজ কী কী?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5722A3-FA9D-4646-A26F-F363265C88BB}"/>
              </a:ext>
            </a:extLst>
          </p:cNvPr>
          <p:cNvSpPr txBox="1"/>
          <p:nvPr/>
        </p:nvSpPr>
        <p:spPr>
          <a:xfrm>
            <a:off x="155575" y="5561330"/>
            <a:ext cx="118459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বিদ্যালয়ে শ্রেণিকক্ষের কক্ষ ঝাড়ু দিয়ে পরিষ্কার রাখা এবং বোর্ড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মুছনি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মুছে বোর্ড পরিচ্ছন্ন রাখা শিক্ষার্থীদের দায়িত্ব।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Image result for জন্ম নিবন্ধ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জন্ম নিবন্ধন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155576" y="4671642"/>
            <a:ext cx="574992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শ্রেণিকক্ষ ঝাড়ু দেওয়া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6438901" y="4679070"/>
            <a:ext cx="55626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বোর্ড পরিষ্কার করা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 descr="নামেই সরকারি স্কুল, পড়াশুনোর বদলে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8"/>
          <a:stretch/>
        </p:blipFill>
        <p:spPr bwMode="auto">
          <a:xfrm>
            <a:off x="155575" y="1257301"/>
            <a:ext cx="5749927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ean Board Stock Photos And Images - 123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1219200"/>
            <a:ext cx="5562598" cy="33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05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269875" y="4414878"/>
            <a:ext cx="553591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কাগজের টুকরা বিনে ফেলা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141DC2-3767-4F34-B5AE-B12DD8C5EAD6}"/>
              </a:ext>
            </a:extLst>
          </p:cNvPr>
          <p:cNvSpPr txBox="1"/>
          <p:nvPr/>
        </p:nvSpPr>
        <p:spPr>
          <a:xfrm>
            <a:off x="6220498" y="4412583"/>
            <a:ext cx="570480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দেওয়াল ময়লা না করা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5722A3-FA9D-4646-A26F-F363265C88BB}"/>
              </a:ext>
            </a:extLst>
          </p:cNvPr>
          <p:cNvSpPr txBox="1"/>
          <p:nvPr/>
        </p:nvSpPr>
        <p:spPr>
          <a:xfrm>
            <a:off x="269876" y="5288340"/>
            <a:ext cx="11655424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শ্রেণিকক্ষে কাগজের টুকরা, চকলেটের খোলস, চানাচুরের প্যাকেট ফেলে ময়লা করে রাখে তাই এসব ময়লা মেঝেতে না ফেলে নির্ধারিত বিনে ফেলতে হবে। এছাড়াও শ্রেণিকক্ষের দেয়াল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পরিচ্ছন্ন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রাখতে হবে।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Image result for শিশুর নাম পাওয়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ow to organize: Kids clothes/closet ♡ No MORE hanging!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organize: Kids clothes/closet ♡ No MORE hanging!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ow to Keep Your School Clean: 14 Steps (with Pictures) - wikiH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Kid throws garbage in the trash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 bwMode="auto">
          <a:xfrm>
            <a:off x="307975" y="198436"/>
            <a:ext cx="5497815" cy="40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w To Get Stains Off Walls | How To Clean Grease Off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8" y="311360"/>
            <a:ext cx="5704802" cy="39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78820" y="4499520"/>
            <a:ext cx="581718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আঙ্গিনা পরিষ্কার করা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343649" y="4492197"/>
            <a:ext cx="556259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ফুলের চারা রোপন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392400"/>
            <a:ext cx="12192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শ্রেণিকক্ষের বাইরে বিভিন্ন কাজের মধ্যে বিদ্যালয়ের আঙ্গিনা পরিষ্কার করা, বিদ্যালয়ের ফুলের বাগানে ফুলের চারা রোপন করা।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2" descr="Children gardening in the vegetable garden, Margaritha children'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ow to Start a Home Vegetable Garden - Benefits &amp; Saving Mon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3944B7-25AF-4157-8DAF-49D99FD84A9A}"/>
              </a:ext>
            </a:extLst>
          </p:cNvPr>
          <p:cNvSpPr txBox="1"/>
          <p:nvPr/>
        </p:nvSpPr>
        <p:spPr>
          <a:xfrm>
            <a:off x="1" y="6703"/>
            <a:ext cx="1219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শ্রেণিকক্ষের বাইরের কাজ কী কী?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পরিবর্তন চাই - &quot;সবুজ ইশকুল গড়ি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পরিবর্তন চাই - &quot;সবুজ ইশকুল গড়ি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0" y="1095374"/>
            <a:ext cx="5817180" cy="3149173"/>
          </a:xfrm>
          <a:prstGeom prst="rect">
            <a:avLst/>
          </a:prstGeom>
        </p:spPr>
      </p:pic>
      <p:pic>
        <p:nvPicPr>
          <p:cNvPr id="8198" name="Picture 6" descr="উদ্যানতত্ত্বের মডেল- পশ্চিম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095375"/>
            <a:ext cx="5562597" cy="314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75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406</Words>
  <Application>Microsoft Office PowerPoint</Application>
  <PresentationFormat>Custom</PresentationFormat>
  <Paragraphs>61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Imran</cp:lastModifiedBy>
  <cp:revision>85</cp:revision>
  <dcterms:created xsi:type="dcterms:W3CDTF">2020-03-18T12:56:45Z</dcterms:created>
  <dcterms:modified xsi:type="dcterms:W3CDTF">2020-03-31T18:01:24Z</dcterms:modified>
</cp:coreProperties>
</file>