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905000" y="152400"/>
            <a:ext cx="5486400" cy="1447800"/>
          </a:xfrm>
          <a:prstGeom prst="wav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3982932" cy="2819400"/>
          </a:xfrm>
          <a:prstGeom prst="rect">
            <a:avLst/>
          </a:prstGeom>
        </p:spPr>
      </p:pic>
      <p:pic>
        <p:nvPicPr>
          <p:cNvPr id="3" name="Picture 2" descr="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"/>
            <a:ext cx="46482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352800"/>
            <a:ext cx="87630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আফগানিস্তানের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রাজধানী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কাবুলের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সন্নিকটে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খাজামোল্লা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পেলেন</a:t>
            </a:r>
            <a:r>
              <a:rPr lang="en-US" sz="2400" dirty="0" smtClean="0"/>
              <a:t>।।</a:t>
            </a:r>
            <a:r>
              <a:rPr lang="en-US" sz="2400" dirty="0" err="1" smtClean="0"/>
              <a:t>অধ্যক্ষ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জিরার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সাহেব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আফগান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চরিত্রের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স্বদেশপ্রেম</a:t>
            </a:r>
            <a:r>
              <a:rPr lang="en-US" sz="2400" dirty="0" smtClean="0"/>
              <a:t>, </a:t>
            </a:r>
            <a:r>
              <a:rPr lang="en-US" sz="2400" dirty="0" err="1" smtClean="0"/>
              <a:t>অথিতিপরায়ণতা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উঠেছে।আব্দুর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রান্না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পরিবেশন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আফগানিস্তানের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সুস্বাদু</a:t>
            </a:r>
            <a:r>
              <a:rPr lang="en-US" sz="2400" dirty="0" smtClean="0"/>
              <a:t> …………….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76400" y="0"/>
            <a:ext cx="5715000" cy="914400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26670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নরদানব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2286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2057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895600"/>
            <a:ext cx="2133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রাঙ্গানো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প্রসাধনী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62400"/>
            <a:ext cx="1905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বপু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267200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1752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তনু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5562600"/>
            <a:ext cx="2057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9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038600"/>
            <a:ext cx="2286000" cy="1219200"/>
          </a:xfrm>
          <a:prstGeom prst="rect">
            <a:avLst/>
          </a:prstGeom>
        </p:spPr>
      </p:pic>
      <p:pic>
        <p:nvPicPr>
          <p:cNvPr id="13" name="Picture 12" descr="9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71" y="2667000"/>
            <a:ext cx="2302330" cy="1289305"/>
          </a:xfrm>
          <a:prstGeom prst="rect">
            <a:avLst/>
          </a:prstGeom>
        </p:spPr>
      </p:pic>
      <p:pic>
        <p:nvPicPr>
          <p:cNvPr id="14" name="Picture 13" descr="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334000"/>
            <a:ext cx="2286000" cy="1200150"/>
          </a:xfrm>
          <a:prstGeom prst="rect">
            <a:avLst/>
          </a:prstGeom>
        </p:spPr>
      </p:pic>
      <p:pic>
        <p:nvPicPr>
          <p:cNvPr id="15" name="Picture 14" descr="9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43000"/>
            <a:ext cx="2209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3246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676400"/>
            <a:ext cx="6248399" cy="385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686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‘</a:t>
            </a:r>
            <a:r>
              <a:rPr lang="en-US" sz="2400" dirty="0" err="1" smtClean="0"/>
              <a:t>প্রবাস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বুন্ধু</a:t>
            </a:r>
            <a:r>
              <a:rPr lang="en-US" sz="2400" dirty="0" smtClean="0"/>
              <a:t>’ </a:t>
            </a:r>
            <a:r>
              <a:rPr lang="en-US" sz="2400" dirty="0" err="1" smtClean="0"/>
              <a:t>প্রবন্ধে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‘</a:t>
            </a:r>
            <a:r>
              <a:rPr lang="en-US" sz="2400" dirty="0" err="1" smtClean="0"/>
              <a:t>নরদানব</a:t>
            </a:r>
            <a:r>
              <a:rPr lang="en-US" sz="2400" dirty="0" smtClean="0"/>
              <a:t>’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657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1752600"/>
            <a:ext cx="3810000" cy="990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হরফন-মৌলা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8600" y="3276600"/>
            <a:ext cx="403860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ফালুদা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5029200"/>
            <a:ext cx="4038600" cy="990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905000"/>
            <a:ext cx="31242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657600"/>
            <a:ext cx="2971800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334000"/>
            <a:ext cx="2819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ছ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52400"/>
            <a:ext cx="4572000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3152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7467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2667000" y="228600"/>
            <a:ext cx="4495800" cy="8382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186204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0"/>
            <a:ext cx="9144000" cy="19812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umblr_lyt7i77AoF1r5i8ca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612"/>
            <a:ext cx="9144000" cy="431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71600" y="76200"/>
            <a:ext cx="6400800" cy="1063752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7200" dirty="0" smtClean="0">
                <a:solidFill>
                  <a:schemeClr val="tx1"/>
                </a:solidFill>
              </a:rPr>
              <a:t>   </a:t>
            </a:r>
            <a:r>
              <a:rPr lang="en-US" sz="7200" dirty="0" err="1" smtClean="0">
                <a:solidFill>
                  <a:schemeClr val="tx1"/>
                </a:solidFill>
              </a:rPr>
              <a:t>পরিচিতি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371600"/>
            <a:ext cx="2971799" cy="44958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১০ম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২4/০৩/২০২০ইং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018971" y="3915228"/>
            <a:ext cx="5093594" cy="63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778570" y="4193456"/>
            <a:ext cx="3915174" cy="42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329035" y="4190847"/>
            <a:ext cx="4138413" cy="239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4419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মোবাইল-০১৮৫৩৭৩৮৩৪৮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52400" y="4572000"/>
            <a:ext cx="4953000" cy="2209800"/>
          </a:xfrm>
          <a:prstGeom prst="snip2Diag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ture-235505-1502987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657600" cy="3048000"/>
          </a:xfrm>
          <a:prstGeom prst="ellipse">
            <a:avLst/>
          </a:prstGeom>
          <a:ln w="762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066800" y="228600"/>
            <a:ext cx="7086600" cy="990600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ছিবিগুলোর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1"/>
            <a:ext cx="4038600" cy="24669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cmpd="sng">
            <a:solidFill>
              <a:schemeClr val="tx1"/>
            </a:solidFill>
          </a:ln>
        </p:spPr>
      </p:pic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71600"/>
            <a:ext cx="3733800" cy="2514600"/>
          </a:xfrm>
          <a:prstGeom prst="rect">
            <a:avLst/>
          </a:prstGeom>
        </p:spPr>
      </p:pic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38600"/>
            <a:ext cx="3886200" cy="2819400"/>
          </a:xfrm>
          <a:prstGeom prst="rect">
            <a:avLst/>
          </a:prstGeom>
        </p:spPr>
      </p:pic>
      <p:pic>
        <p:nvPicPr>
          <p:cNvPr id="6" name="Picture 5" descr="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962400"/>
            <a:ext cx="4114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228600"/>
            <a:ext cx="8077200" cy="1447800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4648200" cy="1015663"/>
          </a:xfrm>
          <a:prstGeom prst="rect">
            <a:avLst/>
          </a:prstGeom>
          <a:solidFill>
            <a:srgbClr val="FF0000"/>
          </a:solidFill>
          <a:ln w="76200">
            <a:prstDash val="sys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4000"/>
            <a:ext cx="3309938" cy="330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লেখকঃ</a:t>
            </a:r>
            <a:r>
              <a:rPr lang="en-US" sz="4000" dirty="0" smtClean="0"/>
              <a:t> </a:t>
            </a:r>
            <a:r>
              <a:rPr lang="en-US" sz="4000" dirty="0" err="1" smtClean="0"/>
              <a:t>সৈয়দ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মুজতবা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আলী</a:t>
            </a:r>
            <a:endParaRPr lang="en-US" sz="4000" dirty="0"/>
          </a:p>
        </p:txBody>
      </p:sp>
      <p:sp>
        <p:nvSpPr>
          <p:cNvPr id="6" name="Horizontal Scroll 5"/>
          <p:cNvSpPr/>
          <p:nvPr/>
        </p:nvSpPr>
        <p:spPr>
          <a:xfrm>
            <a:off x="304800" y="5181600"/>
            <a:ext cx="7924800" cy="1219200"/>
          </a:xfrm>
          <a:prstGeom prst="horizontalScrol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304800"/>
            <a:ext cx="7315200" cy="1447800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শিক্ষনফল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3600" dirty="0" smtClean="0"/>
              <a:t>………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। </a:t>
            </a:r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।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3458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। </a:t>
            </a:r>
            <a:r>
              <a:rPr lang="en-US" sz="2800" dirty="0" err="1" smtClean="0"/>
              <a:t>প্রবন্ধের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মুলভাব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76200"/>
            <a:ext cx="5105400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66800"/>
            <a:ext cx="2514600" cy="2756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5791200" y="1143000"/>
            <a:ext cx="2819400" cy="2362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১৯০৪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আসামের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করিমগঞ্জ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3810000"/>
            <a:ext cx="2819400" cy="2514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আফগানিস্তানে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কাবুলের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4114800"/>
            <a:ext cx="2667000" cy="2438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১৯৪৯খ্রীঃ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আজিজুল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810000"/>
            <a:ext cx="2743200" cy="26670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গদ্যশৈলীর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ছিলেন।উল্লেখযোগ্যঃ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দেশে-বিদেশ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কাহিনী,শবনম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143000"/>
            <a:ext cx="2819400" cy="228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১৯৭৪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১১ই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ফেব্রূয়ারী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76400" y="152400"/>
            <a:ext cx="5715000" cy="10668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আদর্শ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পাঠ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5184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14600" y="152400"/>
            <a:ext cx="4800600" cy="9144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সরব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পাঠ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447799"/>
            <a:ext cx="7424056" cy="464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447800" y="76200"/>
            <a:ext cx="6096000" cy="990600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</a:rPr>
              <a:t>মুল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</a:rPr>
              <a:t>ভাব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3" name="Picture 2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3886200" cy="2438400"/>
          </a:xfrm>
          <a:prstGeom prst="rect">
            <a:avLst/>
          </a:prstGeom>
        </p:spPr>
      </p:pic>
      <p:pic>
        <p:nvPicPr>
          <p:cNvPr id="4" name="Picture 3" descr="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71601"/>
            <a:ext cx="4044846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86200"/>
            <a:ext cx="8915400" cy="2677656"/>
          </a:xfrm>
          <a:prstGeom prst="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‘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প্রবাসবন্ধু</a:t>
            </a:r>
            <a:r>
              <a:rPr lang="en-US" sz="2400" b="1" dirty="0" smtClean="0">
                <a:solidFill>
                  <a:srgbClr val="002060"/>
                </a:solidFill>
              </a:rPr>
              <a:t>’ </a:t>
            </a:r>
            <a:r>
              <a:rPr lang="en-US" sz="2400" b="1" dirty="0" err="1" smtClean="0">
                <a:solidFill>
                  <a:srgbClr val="002060"/>
                </a:solidFill>
              </a:rPr>
              <a:t>সৈয়দ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মুজতবা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আলী</a:t>
            </a:r>
            <a:r>
              <a:rPr lang="en-US" sz="2400" b="1" dirty="0" smtClean="0">
                <a:solidFill>
                  <a:srgbClr val="002060"/>
                </a:solidFill>
              </a:rPr>
              <a:t> ‘</a:t>
            </a:r>
            <a:r>
              <a:rPr lang="en-US" sz="2400" b="1" dirty="0" err="1" smtClean="0">
                <a:solidFill>
                  <a:srgbClr val="002060"/>
                </a:solidFill>
              </a:rPr>
              <a:t>দেশে-বিদেশে</a:t>
            </a:r>
            <a:r>
              <a:rPr lang="en-US" sz="2400" b="1" dirty="0" smtClean="0">
                <a:solidFill>
                  <a:srgbClr val="002060"/>
                </a:solidFill>
              </a:rPr>
              <a:t> ‘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গ্রন্থের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পঞ্চদশ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অংশ।প্রতিবেশী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দেশ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আফগানিস্তান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ভূমি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2400" b="1" dirty="0" smtClean="0">
                <a:solidFill>
                  <a:srgbClr val="002060"/>
                </a:solidFill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</a:rPr>
              <a:t>সেখানকার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মানুষ</a:t>
            </a:r>
            <a:r>
              <a:rPr lang="en-US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তাদের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সহজ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সরল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জীবনাচরন,বিচিত্র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খাদ্য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হাস্যরসাত্নকভাবে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রচনা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ফুটিয়ে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তোলা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হয়েছে।লেখকের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আফগানিস্তানের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ভ্রমনের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আংশিক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অভিজ্ঞতা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পরিচয়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এখানে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281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84</cp:revision>
  <dcterms:created xsi:type="dcterms:W3CDTF">2006-08-16T00:00:00Z</dcterms:created>
  <dcterms:modified xsi:type="dcterms:W3CDTF">2020-03-31T06:34:20Z</dcterms:modified>
</cp:coreProperties>
</file>