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56" r:id="rId6"/>
    <p:sldId id="266" r:id="rId7"/>
    <p:sldId id="273" r:id="rId8"/>
    <p:sldId id="275" r:id="rId9"/>
    <p:sldId id="269" r:id="rId10"/>
    <p:sldId id="257" r:id="rId11"/>
    <p:sldId id="262" r:id="rId12"/>
    <p:sldId id="264" r:id="rId13"/>
    <p:sldId id="263" r:id="rId14"/>
    <p:sldId id="276" r:id="rId15"/>
    <p:sldId id="274" r:id="rId16"/>
    <p:sldId id="267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>
      <p:cViewPr varScale="1">
        <p:scale>
          <a:sx n="81" d="100"/>
          <a:sy n="81" d="100"/>
        </p:scale>
        <p:origin x="3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4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বিতর্কের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সবোর্চ্চ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পাঁচ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মিনিট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শিশুটি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মহিলাটি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অত:পর</a:t>
            </a:r>
            <a:r>
              <a:rPr lang="en-US" dirty="0" smtClean="0"/>
              <a:t> </a:t>
            </a:r>
            <a:r>
              <a:rPr lang="en-US" dirty="0" err="1" smtClean="0"/>
              <a:t>মুক্তিযুদ্ধারা</a:t>
            </a:r>
            <a:r>
              <a:rPr lang="en-US" dirty="0" smtClean="0"/>
              <a:t> </a:t>
            </a:r>
            <a:r>
              <a:rPr lang="en-US" dirty="0" err="1" smtClean="0"/>
              <a:t>জাহাজে</a:t>
            </a:r>
            <a:r>
              <a:rPr lang="en-US" dirty="0" smtClean="0"/>
              <a:t> </a:t>
            </a:r>
            <a:r>
              <a:rPr lang="en-US" dirty="0" err="1" smtClean="0"/>
              <a:t>মাইন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ডুবিয়ে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হেনেছিল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শুণতে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ব্রডকাস্ট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পজেটিভ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সাইটসমূহ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09408" y="1839731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3056425"/>
            <a:ext cx="2449166" cy="2582375"/>
            <a:chOff x="1219200" y="3056425"/>
            <a:chExt cx="2449166" cy="2582375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solidFill>
                    <a:schemeClr val="tx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09806" y="3056425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36958" y="3027716"/>
            <a:ext cx="2135442" cy="2531255"/>
            <a:chOff x="5636958" y="3027716"/>
            <a:chExt cx="2135442" cy="2531255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latin typeface="Nikosh" pitchFamily="2" charset="0"/>
                  <a:cs typeface="Nikosh" pitchFamily="2" charset="0"/>
                </a:rPr>
                <a:t>দুইমুখী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5636958" y="3027716"/>
              <a:ext cx="1144842" cy="931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7191" y="1420218"/>
            <a:ext cx="3766209" cy="2627921"/>
            <a:chOff x="577191" y="1420218"/>
            <a:chExt cx="3766209" cy="2627921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62048" y="1438361"/>
            <a:ext cx="3743751" cy="2609779"/>
            <a:chOff x="4562048" y="1438361"/>
            <a:chExt cx="3743751" cy="2609779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টেলিভিশন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16155" y="4056772"/>
            <a:ext cx="3619500" cy="2811277"/>
            <a:chOff x="2816155" y="4056772"/>
            <a:chExt cx="3619500" cy="2811277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4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44958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88" y="2105526"/>
            <a:ext cx="1928813" cy="205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6283" y="1300176"/>
            <a:ext cx="5628513" cy="4500914"/>
            <a:chOff x="3186283" y="1300176"/>
            <a:chExt cx="5628513" cy="45009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767" y="1267519"/>
            <a:ext cx="2510971" cy="4529622"/>
            <a:chOff x="406767" y="1267519"/>
            <a:chExt cx="2510971" cy="4529622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335476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ফোন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একইসাথে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একমূখী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636435"/>
            <a:ext cx="8077200" cy="4376152"/>
            <a:chOff x="457200" y="1636435"/>
            <a:chExt cx="8077200" cy="437615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636435"/>
              <a:ext cx="5771249" cy="4376152"/>
              <a:chOff x="457200" y="1636435"/>
              <a:chExt cx="5771249" cy="437615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36435"/>
                <a:ext cx="4114800" cy="380931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43200" y="5489367"/>
                <a:ext cx="3485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সামাজিক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যোগাযোগনেটওয়ার্ক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7" r="2381" b="6250"/>
            <a:stretch/>
          </p:blipFill>
          <p:spPr bwMode="auto">
            <a:xfrm>
              <a:off x="4796971" y="1661835"/>
              <a:ext cx="3737429" cy="37839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5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4724400"/>
            <a:ext cx="7764379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সত্যিকারের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উত্তম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600141"/>
            <a:ext cx="13003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600140"/>
            <a:ext cx="161294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/>
              <a:t>বিপক্ষ</a:t>
            </a:r>
            <a:r>
              <a:rPr lang="en-US" sz="3600" dirty="0"/>
              <a:t>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13056" y="3718138"/>
            <a:ext cx="211788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0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2" grpId="0" animBg="1"/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81800" cy="28956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কি কি দ্বিমুখী যোগাযোগ করে থাক? কিভাবে কর? উপস্থাপন কর।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1905000"/>
          </a:xfrm>
        </p:spPr>
        <p:txBody>
          <a:bodyPr>
            <a:normAutofit lnSpcReduction="10000"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সদস্যরা যোগাযোগের জন্য কিকি আইসিটি ব্যবহার করে? কিভাবে করে? এরমধ্যে কোনগুলো একমুখী এবং কোনগুলো দ্বিমুখী যোগাযোগ?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6" y="2667000"/>
            <a:ext cx="3333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752600"/>
            <a:ext cx="5943600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184318" cy="24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8035" y="533400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bn-IN" sz="2400" dirty="0" smtClean="0">
                  <a:latin typeface="Nikosh" pitchFamily="2" charset="0"/>
                  <a:cs typeface="Nikosh" pitchFamily="2" charset="0"/>
                </a:rPr>
                <a:t>মোঃ আবুল হোসেন</a:t>
              </a:r>
            </a:p>
            <a:p>
              <a:pPr>
                <a:lnSpc>
                  <a:spcPct val="90000"/>
                </a:lnSpc>
              </a:pPr>
              <a:r>
                <a:rPr lang="bn-IN" sz="2400" dirty="0" smtClean="0">
                  <a:latin typeface="Nikosh" pitchFamily="2" charset="0"/>
                  <a:cs typeface="Nikosh" pitchFamily="2" charset="0"/>
                </a:rPr>
                <a:t>সহকারি শিক্ষক (আইসিটি)</a:t>
              </a:r>
            </a:p>
            <a:p>
              <a:pPr>
                <a:lnSpc>
                  <a:spcPct val="90000"/>
                </a:lnSpc>
              </a:pPr>
              <a:r>
                <a:rPr lang="bn-IN" sz="2400" dirty="0" smtClean="0">
                  <a:latin typeface="Nikosh" pitchFamily="2" charset="0"/>
                  <a:cs typeface="Nikosh" pitchFamily="2" charset="0"/>
                </a:rPr>
                <a:t>জয়দেবপুর ইসলামিয়া দাখিল মাদ্রাসা</a:t>
              </a:r>
            </a:p>
            <a:p>
              <a:pPr>
                <a:lnSpc>
                  <a:spcPct val="90000"/>
                </a:lnSpc>
              </a:pPr>
              <a:r>
                <a:rPr lang="bn-IN" sz="2400" dirty="0" smtClean="0">
                  <a:latin typeface="Nikosh" pitchFamily="2" charset="0"/>
                  <a:cs typeface="Nikosh" pitchFamily="2" charset="0"/>
                </a:rPr>
                <a:t>সাপাহার, নওগাঁ ।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৩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1600200" cy="17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/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658712"/>
            <a:ext cx="4572000" cy="3968420"/>
            <a:chOff x="990600" y="1658712"/>
            <a:chExt cx="4572000" cy="3968420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079" y="5257800"/>
              <a:ext cx="2307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ছবিতে</a:t>
              </a:r>
              <a:r>
                <a:rPr lang="en-US" dirty="0" smtClean="0"/>
                <a:t> </a:t>
              </a:r>
              <a:r>
                <a:rPr lang="en-US" dirty="0" err="1" smtClean="0"/>
                <a:t>বা্চ্চাটি</a:t>
              </a:r>
              <a:r>
                <a:rPr lang="en-US" dirty="0" smtClean="0"/>
                <a:t> </a:t>
              </a:r>
              <a:r>
                <a:rPr lang="en-US" dirty="0" err="1" smtClean="0"/>
                <a:t>কি</a:t>
              </a:r>
              <a:r>
                <a:rPr lang="en-US" dirty="0" smtClean="0"/>
                <a:t> </a:t>
              </a:r>
              <a:r>
                <a:rPr lang="en-US" dirty="0" err="1" smtClean="0"/>
                <a:t>করছে</a:t>
              </a:r>
              <a:r>
                <a:rPr lang="en-US" dirty="0" smtClean="0"/>
                <a:t>?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1600" y="1658711"/>
            <a:ext cx="3505200" cy="3949496"/>
            <a:chOff x="5181600" y="1658711"/>
            <a:chExt cx="3505200" cy="3949496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8711"/>
              <a:ext cx="35052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43600" y="5238875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মহিলাটি</a:t>
              </a:r>
              <a:r>
                <a:rPr lang="en-US" dirty="0"/>
                <a:t> </a:t>
              </a:r>
              <a:r>
                <a:rPr lang="en-US" dirty="0" err="1" smtClean="0"/>
                <a:t>কী</a:t>
              </a:r>
              <a:r>
                <a:rPr lang="en-US" dirty="0" smtClean="0"/>
                <a:t> </a:t>
              </a:r>
              <a:r>
                <a:rPr lang="en-US" dirty="0" err="1" smtClean="0"/>
                <a:t>করছে</a:t>
              </a:r>
              <a:r>
                <a:rPr lang="en-US" dirty="0" smtClean="0"/>
                <a:t>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b="1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2800" b="1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endParaRPr lang="en-US" sz="66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96029"/>
            <a:ext cx="5029200" cy="29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848600" cy="2986238"/>
          </a:xfrm>
        </p:spPr>
        <p:txBody>
          <a:bodyPr>
            <a:noAutofit/>
          </a:bodyPr>
          <a:lstStyle/>
          <a:p>
            <a:pPr lvl="0"/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যোগাযোগের মাধ্যম হিসেবে আইসিটি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র ভূমিকা বাংলাদেশের মুক্তিযুদ্ধের একটি উদাহারণ দিয়ে বুঝিয়ে বলতে 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একমুখী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 বা ব্রডকাস্ট পদ্ধতি কী তা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দ্বিমুখী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 পদ্ধতি কী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বুঝিয়ে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একই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সাথে একমূখী ও দ্বিমুখী যোগাযোগের মাধ্যম হিসেবে আইসিটির সুবিধা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বলতে 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-</a:t>
            </a:r>
            <a:r>
              <a:rPr lang="bn-IN" dirty="0">
                <a:latin typeface="Nikosh" pitchFamily="2" charset="0"/>
                <a:cs typeface="Nikosh" pitchFamily="2" charset="0"/>
              </a:rPr>
              <a:t>র ভূমিকা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381000" y="1905000"/>
            <a:ext cx="2905993" cy="3429000"/>
          </a:xfrm>
        </p:spPr>
      </p:pic>
      <p:sp>
        <p:nvSpPr>
          <p:cNvPr id="5" name="TextBox 4"/>
          <p:cNvSpPr txBox="1"/>
          <p:nvPr/>
        </p:nvSpPr>
        <p:spPr>
          <a:xfrm>
            <a:off x="3268519" y="3048000"/>
            <a:ext cx="35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১৩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পঙ্কজ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শুনেছিলেন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আঘাত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হানার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সংকেত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36" y="2588296"/>
            <a:ext cx="2107575" cy="242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2937" y="5867400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যতো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শুনিয়েছিলাম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”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4495800"/>
            <a:ext cx="7764379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298657" y="1981200"/>
            <a:ext cx="2779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760" y="5869518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76118" y="4398266"/>
            <a:ext cx="2087002" cy="1471252"/>
            <a:chOff x="6176118" y="4398266"/>
            <a:chExt cx="2087002" cy="1471252"/>
          </a:xfrm>
        </p:grpSpPr>
        <p:sp>
          <p:nvSpPr>
            <p:cNvPr id="7" name="TextBox 6"/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71342" y="1506973"/>
            <a:ext cx="1975409" cy="1211552"/>
            <a:chOff x="6071342" y="1506973"/>
            <a:chExt cx="1975409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339506" y="1506973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848431" y="3073733"/>
            <a:ext cx="1839301" cy="1655132"/>
            <a:chOff x="3848431" y="3073733"/>
            <a:chExt cx="1839301" cy="1655132"/>
          </a:xfrm>
        </p:grpSpPr>
        <p:sp>
          <p:nvSpPr>
            <p:cNvPr id="9" name="TextBox 8"/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হলো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489351" y="1373432"/>
            <a:ext cx="2130754" cy="1259624"/>
            <a:chOff x="1489351" y="1373432"/>
            <a:chExt cx="213075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56131" y="4495800"/>
            <a:ext cx="1769869" cy="1254427"/>
            <a:chOff x="1656131" y="4693507"/>
            <a:chExt cx="1769869" cy="1254427"/>
          </a:xfrm>
        </p:grpSpPr>
        <p:sp>
          <p:nvSpPr>
            <p:cNvPr id="8" name="TextBox 7"/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3620105" y="2158261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2816059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20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04650" y="2718525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483</Words>
  <Application>Microsoft Office PowerPoint</Application>
  <PresentationFormat>On-screen Show (4:3)</PresentationFormat>
  <Paragraphs>99</Paragraphs>
  <Slides>19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</vt:lpstr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PowerPoint Presentation</vt:lpstr>
      <vt:lpstr>যোগাযোগ …</vt:lpstr>
      <vt:lpstr>যোগাযোগের প্রকারভেদ…</vt:lpstr>
      <vt:lpstr>একমুখী যোগাযোগ বা ব্রডকাস্ট</vt:lpstr>
      <vt:lpstr>জোড়ায় কাজ</vt:lpstr>
      <vt:lpstr>দ্বিমুখী যোগাযোগ</vt:lpstr>
      <vt:lpstr>একইসাথে একমূখী ও দ্বিমুখী যোগাযোগ</vt:lpstr>
      <vt:lpstr>PowerPoint Presentation</vt:lpstr>
      <vt:lpstr>মূল্যায়ণ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pc</cp:lastModifiedBy>
  <cp:revision>105</cp:revision>
  <dcterms:created xsi:type="dcterms:W3CDTF">2015-03-28T17:25:34Z</dcterms:created>
  <dcterms:modified xsi:type="dcterms:W3CDTF">2020-04-01T14:22:07Z</dcterms:modified>
</cp:coreProperties>
</file>