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56" r:id="rId5"/>
    <p:sldId id="263" r:id="rId6"/>
    <p:sldId id="266" r:id="rId7"/>
    <p:sldId id="267" r:id="rId8"/>
    <p:sldId id="269" r:id="rId9"/>
    <p:sldId id="275" r:id="rId10"/>
    <p:sldId id="265" r:id="rId11"/>
    <p:sldId id="264" r:id="rId12"/>
    <p:sldId id="277" r:id="rId13"/>
    <p:sldId id="279" r:id="rId14"/>
    <p:sldId id="276" r:id="rId15"/>
    <p:sldId id="271" r:id="rId16"/>
    <p:sldId id="272" r:id="rId17"/>
    <p:sldId id="270" r:id="rId18"/>
    <p:sldId id="278" r:id="rId19"/>
    <p:sldId id="26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E89C-F70B-4C72-B43E-EF5BD1D6553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91B31-5F85-4531-A37A-90D20C56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8B1DC-D1A7-4FA1-8FFA-342142779C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পরিবেশ কি?</a:t>
            </a:r>
          </a:p>
          <a:p>
            <a:r>
              <a:rPr lang="bn-IN" dirty="0"/>
              <a:t>পরিবেশের কয়েকটি উপাদনের নাম বলো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B31-5F85-4531-A37A-90D20C563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257C-238E-4168-B53F-A939AE6CF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CF1EE-E17F-424F-8286-7667FC59D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D2C87-F05A-41AF-AF3F-09C5E6E1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FB7D-2EA1-424B-9B23-09FFB98B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1609-6D0D-479D-9000-85EB8E79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98F2-02BD-4DF0-9A33-81AB58BB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75272-38D6-4A88-BF76-37B86AD9D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906DD-B5AA-4861-8E55-8347241F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C0BA-E31E-4BE3-A1FC-D4D2DEEA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EE1DD-59F9-4E1B-B2ED-AE3F6C60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A100F-0780-4E5B-8D8E-843A88AB1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74665-C018-45FE-A5EE-D7664848A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ABA1-A632-491C-9519-5C1BD493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B7670-578B-4D16-9407-82D568F7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8337-E3C4-4B2F-B90E-72993761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5C32-A821-43A8-B0E2-74EB2C3D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3EC6-0FF1-4802-90D5-1CCF2531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1B1EA-23E4-4373-BCED-67F5E392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8F74-03B9-4772-A673-C5341A86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0A61C-7CD7-4F76-9187-580CB143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7B98-D216-4F6B-BAD9-DBDE5EBD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62923-939C-424B-AA3D-9F42534F4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8FA6C-08AB-4E56-ADCC-8FC0B440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EBDD-179D-4065-A063-C93EF61D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52AD-2742-47E2-8EA0-C51D1DF6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90DC-2B79-4716-9989-B7E6C2D8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13E5-71AA-4556-B52B-769A2EF27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099CA-77F0-4E39-8B39-EDFA9942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8A46E-C469-4359-8089-52AF5FB3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27BC-D546-411B-96D8-24CD68E8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773D7-918E-4E49-92F0-47E6B2E2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6D10-1412-4211-8CCB-7A49FCE0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0CC6D-5998-4DFF-A2F4-60A5BB00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12242-2176-413F-A106-BD3C1B166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47D13-1DD5-4BBF-A582-7E8AE2B73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D93AE-BD40-4A27-AF6B-592E8CC23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143D3-084C-484A-B796-4CC391C9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C24A7-79DC-4809-B6C3-2140C970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00EF2-E485-41D0-8223-AB486107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B17A-536F-4720-9494-16445875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F736B-87AF-47F6-B78E-626E27C7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F81F8-5F02-45E2-B314-54DAB191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818B8-3AAA-4A7B-A8F1-D7D8AE2F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B3556-62CA-479A-81EB-BFBACAB4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42218-D615-4BFD-AE93-A989E0A2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98769-4B6B-4B2F-96E9-68BC5724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3712-F458-42EB-9876-F99D6C75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337F-BCBA-41EB-8ECB-F31975AC3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8615C-5BFB-4B12-BB94-9A7AD1E3B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B5CA0-CA8A-4ACC-ADB7-DD5F4E53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173CD-90A1-4E62-B8D7-E86A6941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3A8FC-D7DD-485B-B3CC-4D89CA59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BD0-3099-48C2-AE0E-0F75B612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82187-90F1-4370-B74A-2415F4188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A2ABC-7B13-49AA-AD6D-46C1B2303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D0734-0E06-4B0B-8B38-7C1B9C5E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D06E8-C705-4651-A12B-F6D7B2C2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80888-B1E0-48D0-906E-6A8BE854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B5844-82EB-4E9D-A19E-BE25AF68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7D5F3-FD29-4BB6-8E3A-AFF333355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5D51C-23F8-4B5F-818E-88B4C642A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4916-5D57-44ED-A451-AC7B7F32AC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BFF5-5DE6-41C3-BB3A-65E2CCC10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547BA-7EB7-4880-AC00-9BCD6EFBB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43FF-3815-4CBF-91FE-D67BC6A3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Relationship Id="rId9" Type="http://schemas.openxmlformats.org/officeDocument/2006/relationships/image" Target="../media/image26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tmp"/><Relationship Id="rId4" Type="http://schemas.openxmlformats.org/officeDocument/2006/relationships/image" Target="../media/image6.jpg"/><Relationship Id="rId9" Type="http://schemas.openxmlformats.org/officeDocument/2006/relationships/image" Target="../media/image11.tmp"/><Relationship Id="rId1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9" y="415543"/>
            <a:ext cx="7067306" cy="5966753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7994072" y="803564"/>
            <a:ext cx="3879272" cy="4821380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469581" y="1506094"/>
            <a:ext cx="92825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60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2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4F7E7EFC-358D-4A55-8AC8-A2A17551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" y="256432"/>
            <a:ext cx="2601561" cy="2312499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064DDB32-EF77-4F2E-9C4A-263CAC632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20" y="-116546"/>
            <a:ext cx="2522725" cy="2312499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DDF5E15D-6FFD-44D8-84B0-C6C918641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45" y="3431875"/>
            <a:ext cx="2522725" cy="2144990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BFE756B4-9AB5-4D2B-8443-70FC70560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8" y="3957143"/>
            <a:ext cx="2443810" cy="21275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5A3066-7C1B-4415-968E-6ED13F93EEE7}"/>
              </a:ext>
            </a:extLst>
          </p:cNvPr>
          <p:cNvSpPr txBox="1"/>
          <p:nvPr/>
        </p:nvSpPr>
        <p:spPr>
          <a:xfrm>
            <a:off x="3290466" y="324465"/>
            <a:ext cx="414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EAAFF-7E1F-4B1B-B42C-24D53BE06781}"/>
              </a:ext>
            </a:extLst>
          </p:cNvPr>
          <p:cNvSpPr txBox="1"/>
          <p:nvPr/>
        </p:nvSpPr>
        <p:spPr>
          <a:xfrm>
            <a:off x="3829664" y="5576865"/>
            <a:ext cx="360352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জড়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C1504-A261-4533-BAAB-86563FAD40A9}"/>
              </a:ext>
            </a:extLst>
          </p:cNvPr>
          <p:cNvSpPr txBox="1"/>
          <p:nvPr/>
        </p:nvSpPr>
        <p:spPr>
          <a:xfrm>
            <a:off x="9421588" y="5576865"/>
            <a:ext cx="125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9969" y="2259916"/>
            <a:ext cx="191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চেয়ার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9926" y="2899611"/>
            <a:ext cx="251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গাড়ি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75347" y="6328611"/>
            <a:ext cx="126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বই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23BCBB-00CC-4EF1-B173-7AD2B0A21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4" y="1684421"/>
            <a:ext cx="2315801" cy="2105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00600" y="4283242"/>
            <a:ext cx="169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জানালা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  <p:bldP spid="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D365E04-006C-4AE6-B6E2-B81DE587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88" y="3414710"/>
            <a:ext cx="1600423" cy="28579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45B3A285-9171-41BD-91EB-D2D046BCB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4" y="2132344"/>
            <a:ext cx="3105583" cy="1971950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657E081C-1B7E-46DA-8833-A34AD3E71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96" y="2084712"/>
            <a:ext cx="2124371" cy="2067213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306020E6-B51D-4659-89B0-D144B24FF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80" y="2205830"/>
            <a:ext cx="1943371" cy="2038635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63A0620F-E0A3-430E-B0DD-3AAB8C16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26" y="4941536"/>
            <a:ext cx="1881280" cy="473704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973FCF65-D282-4BB6-BA96-49E36F597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01" y="4955825"/>
            <a:ext cx="2392544" cy="445125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EA18006F-F925-40F4-BEBF-493DEC2C0C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57" y="4995658"/>
            <a:ext cx="1943370" cy="3654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F6810B-D8E3-4C70-B90D-96FD1B898928}"/>
              </a:ext>
            </a:extLst>
          </p:cNvPr>
          <p:cNvSpPr txBox="1"/>
          <p:nvPr/>
        </p:nvSpPr>
        <p:spPr>
          <a:xfrm>
            <a:off x="2493606" y="824957"/>
            <a:ext cx="3921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      জীবের বৈশিষ্ট্য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CC132E09-53CE-4702-8459-02F1BB2B92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5" y="3390894"/>
            <a:ext cx="104790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026" y="914399"/>
            <a:ext cx="620829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জড়ের বৈশিষ্ট্য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128211" y="1251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18347" y="914400"/>
            <a:ext cx="3982453" cy="1015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026" y="2266946"/>
            <a:ext cx="61722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১।জড় খাবার খায়না।</a:t>
            </a:r>
          </a:p>
          <a:p>
            <a:r>
              <a:rPr lang="bn-BD" sz="6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২।জড় পানি পান করেনা।</a:t>
            </a:r>
          </a:p>
          <a:p>
            <a:r>
              <a:rPr lang="bn-BD" sz="6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৩।জড় বৃদ্ধি পায়না। </a:t>
            </a:r>
            <a:endParaRPr lang="en-US" sz="60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2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32474"/>
              </p:ext>
            </p:extLst>
          </p:nvPr>
        </p:nvGraphicFramePr>
        <p:xfrm>
          <a:off x="2272630" y="1371600"/>
          <a:ext cx="8700169" cy="331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844">
                  <a:extLst>
                    <a:ext uri="{9D8B030D-6E8A-4147-A177-3AD203B41FA5}">
                      <a16:colId xmlns:a16="http://schemas.microsoft.com/office/drawing/2014/main" val="2732804363"/>
                    </a:ext>
                  </a:extLst>
                </a:gridCol>
                <a:gridCol w="3934325">
                  <a:extLst>
                    <a:ext uri="{9D8B030D-6E8A-4147-A177-3AD203B41FA5}">
                      <a16:colId xmlns:a16="http://schemas.microsoft.com/office/drawing/2014/main" val="3664671704"/>
                    </a:ext>
                  </a:extLst>
                </a:gridCol>
              </a:tblGrid>
              <a:tr h="124659">
                <a:tc>
                  <a:txBody>
                    <a:bodyPr/>
                    <a:lstStyle/>
                    <a:p>
                      <a:r>
                        <a:rPr lang="bn-BD" sz="4000" dirty="0"/>
                        <a:t>জীব</a:t>
                      </a:r>
                      <a:r>
                        <a:rPr lang="bn-BD" sz="4000" baseline="0" dirty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/>
                        <a:t>জড়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95209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r>
                        <a:rPr lang="bn-BD" sz="4000" dirty="0"/>
                        <a:t>জীব খাবার</a:t>
                      </a:r>
                      <a:r>
                        <a:rPr lang="bn-BD" sz="4000" baseline="0" dirty="0"/>
                        <a:t> খায়।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/>
                        <a:t>জড়</a:t>
                      </a:r>
                      <a:r>
                        <a:rPr lang="bn-BD" sz="4000" baseline="0" dirty="0"/>
                        <a:t> খাবার খায়না।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10690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r>
                        <a:rPr lang="bn-BD" sz="4000" dirty="0"/>
                        <a:t>জীব পানি পান করে।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/>
                        <a:t>জড়</a:t>
                      </a:r>
                      <a:r>
                        <a:rPr lang="bn-BD" sz="4000" baseline="0" dirty="0"/>
                        <a:t> পানি পান করে না। 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1805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r>
                        <a:rPr lang="bn-BD" sz="4000" dirty="0"/>
                        <a:t> জীব বৃদ্ধি</a:t>
                      </a:r>
                      <a:r>
                        <a:rPr lang="bn-BD" sz="4000" baseline="0" dirty="0"/>
                        <a:t> পায়।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/>
                        <a:t>জড় বৃদ্ধি</a:t>
                      </a:r>
                      <a:r>
                        <a:rPr lang="bn-BD" sz="4000" baseline="0" dirty="0"/>
                        <a:t> পায় না।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775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1937" y="409074"/>
            <a:ext cx="842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জীব ও জড়ের পার্থক্য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76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625FAB27-EDC3-441A-A134-EB0A8437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2" y="320395"/>
            <a:ext cx="6315956" cy="3267531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A83CEA3-630C-4486-AAD1-8800082C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48" y="4163079"/>
            <a:ext cx="3600430" cy="1957501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C5634DB9-8DF9-4AC2-A681-29143307B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2" y="4060590"/>
            <a:ext cx="2695951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06536-2D6E-42E7-B167-1BD7F4892533}"/>
              </a:ext>
            </a:extLst>
          </p:cNvPr>
          <p:cNvSpPr txBox="1"/>
          <p:nvPr/>
        </p:nvSpPr>
        <p:spPr>
          <a:xfrm>
            <a:off x="2521974" y="796413"/>
            <a:ext cx="6046839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দলীয় কাজ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5578A-358B-4BFB-B04D-41A32A10DBA9}"/>
              </a:ext>
            </a:extLst>
          </p:cNvPr>
          <p:cNvSpPr txBox="1"/>
          <p:nvPr/>
        </p:nvSpPr>
        <p:spPr>
          <a:xfrm>
            <a:off x="1961535" y="2463603"/>
            <a:ext cx="8008375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/>
              <a:t> ছক </a:t>
            </a:r>
            <a:r>
              <a:rPr lang="en-US" sz="4800" dirty="0" err="1"/>
              <a:t>করে</a:t>
            </a:r>
            <a:r>
              <a:rPr lang="bn-IN" sz="4800" dirty="0"/>
              <a:t> জীব ও জড়ের দুইটি  করে পার্থক্য লিখ</a:t>
            </a:r>
            <a:r>
              <a:rPr lang="bn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F44CF-D5BB-4E0C-B47C-EBA76A3B03A2}"/>
              </a:ext>
            </a:extLst>
          </p:cNvPr>
          <p:cNvSpPr txBox="1"/>
          <p:nvPr/>
        </p:nvSpPr>
        <p:spPr>
          <a:xfrm>
            <a:off x="1991033" y="697017"/>
            <a:ext cx="6607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একক কাজ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F3E5C-4F74-4AD7-8F08-B06BD92066BE}"/>
              </a:ext>
            </a:extLst>
          </p:cNvPr>
          <p:cNvSpPr txBox="1"/>
          <p:nvPr/>
        </p:nvSpPr>
        <p:spPr>
          <a:xfrm>
            <a:off x="1501877" y="2921168"/>
            <a:ext cx="918824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/>
              <a:t>ছক করে </a:t>
            </a:r>
            <a:r>
              <a:rPr lang="bn-IN" sz="6000" dirty="0"/>
              <a:t>তিনটি করে জীব ও জড়ের নাম লিখ</a:t>
            </a:r>
            <a:r>
              <a:rPr lang="bn-BD" sz="6000" dirty="0"/>
              <a:t>।</a:t>
            </a:r>
            <a:endParaRPr lang="en-US" sz="6000" dirty="0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A90F890-379E-4B99-A3A8-D1AF8CC45A24}"/>
              </a:ext>
            </a:extLst>
          </p:cNvPr>
          <p:cNvSpPr/>
          <p:nvPr/>
        </p:nvSpPr>
        <p:spPr>
          <a:xfrm>
            <a:off x="2949677" y="398205"/>
            <a:ext cx="4689988" cy="1563329"/>
          </a:xfrm>
          <a:prstGeom prst="left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EA29E4-EB9F-4E07-81EE-B593716D09A0}"/>
              </a:ext>
            </a:extLst>
          </p:cNvPr>
          <p:cNvSpPr txBox="1"/>
          <p:nvPr/>
        </p:nvSpPr>
        <p:spPr>
          <a:xfrm>
            <a:off x="1061883" y="2136338"/>
            <a:ext cx="10663084" cy="25853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/>
              <a:t>১।জী</a:t>
            </a:r>
            <a:r>
              <a:rPr lang="bn-BD" sz="5400" dirty="0"/>
              <a:t>বের দুইটি বৈশিষ্ট্য বল </a:t>
            </a:r>
            <a:r>
              <a:rPr lang="bn-IN" sz="5400" dirty="0"/>
              <a:t>?</a:t>
            </a:r>
          </a:p>
          <a:p>
            <a:r>
              <a:rPr lang="bn-IN" sz="5400" dirty="0"/>
              <a:t>২।জীব ও জড়ের তিনটি করে উদাহরন দাও।</a:t>
            </a:r>
          </a:p>
          <a:p>
            <a:r>
              <a:rPr lang="bn-IN" sz="5400" dirty="0"/>
              <a:t>৩।জীব ও জড়ের তিনটি করে পার্থক্য </a:t>
            </a:r>
            <a:r>
              <a:rPr lang="bn-BD" sz="5400" dirty="0"/>
              <a:t>বল</a:t>
            </a:r>
            <a:r>
              <a:rPr lang="bn-IN" sz="5400" dirty="0"/>
              <a:t>।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9779E-A4D7-49A3-A7D8-129189B68973}"/>
              </a:ext>
            </a:extLst>
          </p:cNvPr>
          <p:cNvSpPr txBox="1"/>
          <p:nvPr/>
        </p:nvSpPr>
        <p:spPr>
          <a:xfrm>
            <a:off x="3244645" y="663677"/>
            <a:ext cx="535366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/>
              <a:t>মূল্যায়ন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214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11" y="173594"/>
            <a:ext cx="7916042" cy="64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F2198-C268-40AC-9CD7-4E46F6F1CE46}"/>
              </a:ext>
            </a:extLst>
          </p:cNvPr>
          <p:cNvSpPr txBox="1"/>
          <p:nvPr/>
        </p:nvSpPr>
        <p:spPr>
          <a:xfrm>
            <a:off x="2564538" y="1419678"/>
            <a:ext cx="5219894" cy="1048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/>
              <a:t>১। জীব</a:t>
            </a:r>
            <a:r>
              <a:rPr lang="bn-IN" sz="6000" dirty="0"/>
              <a:t> খাবার খায় </a:t>
            </a:r>
            <a:r>
              <a:rPr lang="bn-BD" sz="6000" dirty="0"/>
              <a:t>।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D6527-C5E4-4757-9089-B5C7D95EC3C3}"/>
              </a:ext>
            </a:extLst>
          </p:cNvPr>
          <p:cNvSpPr txBox="1"/>
          <p:nvPr/>
        </p:nvSpPr>
        <p:spPr>
          <a:xfrm>
            <a:off x="2564538" y="2468674"/>
            <a:ext cx="5219894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/>
              <a:t>২। জীব</a:t>
            </a:r>
            <a:r>
              <a:rPr lang="bn-IN" sz="6000" dirty="0"/>
              <a:t> বৃদ্ধি পায় </a:t>
            </a:r>
            <a:r>
              <a:rPr lang="bn-BD" sz="6000" dirty="0"/>
              <a:t>।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564538" y="156780"/>
            <a:ext cx="513567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জীবের বৈশিষ্ট্য 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538" y="3517670"/>
            <a:ext cx="5219894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/>
              <a:t>৩।জীব শ্বাস নেয়।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2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286568" y="804708"/>
            <a:ext cx="8700653" cy="2410691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3882683" y="1330036"/>
            <a:ext cx="3010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9649" y="3773638"/>
            <a:ext cx="366318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দিদার হোসেন</a:t>
            </a:r>
            <a:endParaRPr lang="bn-I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 শিক্ষক 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পূর্বরাখী 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কারি প্রাথমিক বিদ্যালয় </a:t>
            </a:r>
          </a:p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মুন্সিগঞ্জ সদর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,মুন্সি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গঞ্জ।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2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2" y="1078813"/>
            <a:ext cx="10361429" cy="4841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0955" y="2626372"/>
            <a:ext cx="647950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13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6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1706" y="2600140"/>
            <a:ext cx="930442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শিরনামঃ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ও জড়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ও জড়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1411707" y="521823"/>
            <a:ext cx="9127956" cy="1772198"/>
          </a:xfrm>
          <a:prstGeom prst="doubleWav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3016" y="992423"/>
            <a:ext cx="4350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 পরিচিতি 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5A748F47-0DB5-4B51-BD96-53599B8B4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" y="797396"/>
            <a:ext cx="11636477" cy="29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D414830-8C6F-4501-BAD0-B837510FA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/>
          <a:stretch/>
        </p:blipFill>
        <p:spPr>
          <a:xfrm>
            <a:off x="292163" y="1091379"/>
            <a:ext cx="5474554" cy="4807976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CD2AEE7-4D0F-4AB0-9F4F-966320633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52"/>
          <a:stretch/>
        </p:blipFill>
        <p:spPr>
          <a:xfrm>
            <a:off x="6004808" y="932835"/>
            <a:ext cx="5855700" cy="49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8B3BD-15B5-4A36-B5AF-1C388FDFC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2179616"/>
            <a:ext cx="2036285" cy="16016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E7CF32-1F76-4A9A-8902-DB9681001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" y="4558350"/>
            <a:ext cx="2165980" cy="1402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BF5464-C9F4-4324-84C3-F7B8FF9A2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71" y="4706529"/>
            <a:ext cx="1957884" cy="14482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A58124-D4D3-497F-9EA4-502FC77A0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33" y="2106719"/>
            <a:ext cx="2082520" cy="1559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70EC94-7F53-4EDF-8EC9-6C7D2D0D4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9" y="4558350"/>
            <a:ext cx="2142436" cy="1575579"/>
          </a:xfrm>
          <a:prstGeom prst="rect">
            <a:avLst/>
          </a:prstGeom>
        </p:spPr>
      </p:pic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4B726D59-1B92-4D5F-89BB-85391672F7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50" y="2266171"/>
            <a:ext cx="2052920" cy="1745364"/>
          </a:xfrm>
          <a:prstGeom prst="rect">
            <a:avLst/>
          </a:prstGeom>
        </p:spPr>
      </p:pic>
      <p:pic>
        <p:nvPicPr>
          <p:cNvPr id="40" name="Picture 39" descr="Screen Clipping">
            <a:extLst>
              <a:ext uri="{FF2B5EF4-FFF2-40B4-BE49-F238E27FC236}">
                <a16:creationId xmlns:a16="http://schemas.microsoft.com/office/drawing/2014/main" id="{94D2B0F7-F0B0-4CA9-B118-0CD70FB7F2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>
          <a:xfrm>
            <a:off x="2816942" y="2231835"/>
            <a:ext cx="2434612" cy="1534050"/>
          </a:xfrm>
          <a:prstGeom prst="rect">
            <a:avLst/>
          </a:prstGeom>
        </p:spPr>
      </p:pic>
      <p:pic>
        <p:nvPicPr>
          <p:cNvPr id="41" name="Picture 40" descr="Screen Clipping">
            <a:extLst>
              <a:ext uri="{FF2B5EF4-FFF2-40B4-BE49-F238E27FC236}">
                <a16:creationId xmlns:a16="http://schemas.microsoft.com/office/drawing/2014/main" id="{99E74B1E-F8E4-4565-9B8C-9065BB712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81" y="4762897"/>
            <a:ext cx="1821573" cy="14909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B33E8FA-7506-4523-A44D-B71464FCE835}"/>
              </a:ext>
            </a:extLst>
          </p:cNvPr>
          <p:cNvSpPr txBox="1"/>
          <p:nvPr/>
        </p:nvSpPr>
        <p:spPr>
          <a:xfrm>
            <a:off x="646529" y="1616046"/>
            <a:ext cx="112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গরু</a:t>
            </a:r>
          </a:p>
          <a:p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1166B1-198C-485E-8931-60ED057586F3}"/>
              </a:ext>
            </a:extLst>
          </p:cNvPr>
          <p:cNvSpPr txBox="1"/>
          <p:nvPr/>
        </p:nvSpPr>
        <p:spPr>
          <a:xfrm>
            <a:off x="3331065" y="1652713"/>
            <a:ext cx="128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জানালা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22E562-EE0C-4A28-8B1E-50AECB8A4203}"/>
              </a:ext>
            </a:extLst>
          </p:cNvPr>
          <p:cNvSpPr txBox="1"/>
          <p:nvPr/>
        </p:nvSpPr>
        <p:spPr>
          <a:xfrm>
            <a:off x="6652933" y="1579769"/>
            <a:ext cx="187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1B6187-EC41-429C-8579-BE41D4E0DF3B}"/>
              </a:ext>
            </a:extLst>
          </p:cNvPr>
          <p:cNvSpPr txBox="1"/>
          <p:nvPr/>
        </p:nvSpPr>
        <p:spPr>
          <a:xfrm>
            <a:off x="9654742" y="1668463"/>
            <a:ext cx="138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চেয়ার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105E35-5FFE-48B8-B931-629A3482F38B}"/>
              </a:ext>
            </a:extLst>
          </p:cNvPr>
          <p:cNvSpPr txBox="1"/>
          <p:nvPr/>
        </p:nvSpPr>
        <p:spPr>
          <a:xfrm>
            <a:off x="646529" y="3948613"/>
            <a:ext cx="125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পাখি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7C1504-A261-4533-BAAB-86563FAD40A9}"/>
              </a:ext>
            </a:extLst>
          </p:cNvPr>
          <p:cNvSpPr txBox="1"/>
          <p:nvPr/>
        </p:nvSpPr>
        <p:spPr>
          <a:xfrm>
            <a:off x="3610335" y="3883434"/>
            <a:ext cx="125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7962C3-EFA7-46C2-B182-814D0F671280}"/>
              </a:ext>
            </a:extLst>
          </p:cNvPr>
          <p:cNvSpPr txBox="1"/>
          <p:nvPr/>
        </p:nvSpPr>
        <p:spPr>
          <a:xfrm>
            <a:off x="6645095" y="3837268"/>
            <a:ext cx="124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গ</a:t>
            </a:r>
            <a:r>
              <a:rPr lang="bn-IN" sz="2800" dirty="0"/>
              <a:t>া</a:t>
            </a:r>
            <a:r>
              <a:rPr lang="en-US" sz="2800" dirty="0"/>
              <a:t>ছ</a:t>
            </a:r>
            <a:r>
              <a:rPr lang="bn-IN" sz="2800" dirty="0"/>
              <a:t>পালা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443823-2C08-49CC-B94D-9737CDD76FD1}"/>
              </a:ext>
            </a:extLst>
          </p:cNvPr>
          <p:cNvSpPr txBox="1"/>
          <p:nvPr/>
        </p:nvSpPr>
        <p:spPr>
          <a:xfrm>
            <a:off x="9745842" y="4035130"/>
            <a:ext cx="112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গাড়ি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755907-E29A-48C2-8849-BEE30A087233}"/>
              </a:ext>
            </a:extLst>
          </p:cNvPr>
          <p:cNvSpPr txBox="1"/>
          <p:nvPr/>
        </p:nvSpPr>
        <p:spPr>
          <a:xfrm>
            <a:off x="786631" y="6133929"/>
            <a:ext cx="127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দরজা</a:t>
            </a:r>
            <a:endParaRPr lang="en-US" sz="2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46C921-FA2A-459D-9E21-E88CC6F43DD2}"/>
              </a:ext>
            </a:extLst>
          </p:cNvPr>
          <p:cNvSpPr txBox="1"/>
          <p:nvPr/>
        </p:nvSpPr>
        <p:spPr>
          <a:xfrm>
            <a:off x="3467830" y="6224488"/>
            <a:ext cx="125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পুকুর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369F1D-C717-4228-AA05-158E8FC54426}"/>
              </a:ext>
            </a:extLst>
          </p:cNvPr>
          <p:cNvSpPr txBox="1"/>
          <p:nvPr/>
        </p:nvSpPr>
        <p:spPr>
          <a:xfrm>
            <a:off x="6743931" y="6270139"/>
            <a:ext cx="1247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ঘরবাড়ি</a:t>
            </a:r>
          </a:p>
          <a:p>
            <a:endParaRPr lang="en-US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1A943B-FF1F-46B1-9C6A-B016A648DF91}"/>
              </a:ext>
            </a:extLst>
          </p:cNvPr>
          <p:cNvSpPr txBox="1"/>
          <p:nvPr/>
        </p:nvSpPr>
        <p:spPr>
          <a:xfrm>
            <a:off x="9640686" y="6280150"/>
            <a:ext cx="109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বই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6D2AF10-9413-4B1B-9453-55EC8C66D7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-1477"/>
            <a:ext cx="1954528" cy="140254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5733853-811D-477D-926B-83CF30C52E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16" y="212773"/>
            <a:ext cx="1875144" cy="132156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F23BCBB-00CC-4EF1-B173-7AD2B0A219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59" y="92137"/>
            <a:ext cx="2315801" cy="1308931"/>
          </a:xfrm>
          <a:prstGeom prst="rect">
            <a:avLst/>
          </a:prstGeom>
        </p:spPr>
      </p:pic>
      <p:pic>
        <p:nvPicPr>
          <p:cNvPr id="59" name="Picture 58" descr="Screen Clipping">
            <a:extLst>
              <a:ext uri="{FF2B5EF4-FFF2-40B4-BE49-F238E27FC236}">
                <a16:creationId xmlns:a16="http://schemas.microsoft.com/office/drawing/2014/main" id="{2695E7B3-B42A-4B23-91B8-2EB56BF1C2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54" y="-9416"/>
            <a:ext cx="2158511" cy="13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2DFDA-9169-4200-BED8-7CD5353CD1C4}"/>
              </a:ext>
            </a:extLst>
          </p:cNvPr>
          <p:cNvSpPr txBox="1"/>
          <p:nvPr/>
        </p:nvSpPr>
        <p:spPr>
          <a:xfrm>
            <a:off x="545690" y="752168"/>
            <a:ext cx="1110062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/>
              <a:t>আমরা আজ জীব ও জড়  সম্পর্কে জানব।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16563-D879-4DE1-B000-D6F9AE843BA4}"/>
              </a:ext>
            </a:extLst>
          </p:cNvPr>
          <p:cNvSpPr txBox="1"/>
          <p:nvPr/>
        </p:nvSpPr>
        <p:spPr>
          <a:xfrm>
            <a:off x="3864077" y="2411471"/>
            <a:ext cx="386407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জীব কী? 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44563-3264-4481-B7B7-967EA678A779}"/>
              </a:ext>
            </a:extLst>
          </p:cNvPr>
          <p:cNvSpPr txBox="1"/>
          <p:nvPr/>
        </p:nvSpPr>
        <p:spPr>
          <a:xfrm>
            <a:off x="3864077" y="5090169"/>
            <a:ext cx="402631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জড় কী?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436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39F12-2E2A-47AF-8D26-673B9F29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-108421"/>
            <a:ext cx="2986855" cy="2001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5108C-9E33-4C98-98E7-54D051D33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86" y="69927"/>
            <a:ext cx="2789002" cy="1823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A7081-88FA-4877-B522-514CD45B8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4" y="2868839"/>
            <a:ext cx="2981921" cy="2233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E8ECF-8CF7-4D2D-8751-820E4A8EB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44" y="3107423"/>
            <a:ext cx="3074168" cy="2045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24F11-D5E5-49B2-BFC3-A1758AAF4013}"/>
              </a:ext>
            </a:extLst>
          </p:cNvPr>
          <p:cNvSpPr txBox="1"/>
          <p:nvPr/>
        </p:nvSpPr>
        <p:spPr>
          <a:xfrm>
            <a:off x="2580968" y="5553848"/>
            <a:ext cx="672526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জীব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8B3BD-15B5-4A36-B5AF-1C388FDFC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06" y="1734448"/>
            <a:ext cx="2965091" cy="2332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36" y="2119276"/>
            <a:ext cx="134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গরু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20006" y="4584032"/>
            <a:ext cx="221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পাখি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879305" y="2237874"/>
            <a:ext cx="18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ছাগল</a:t>
            </a:r>
            <a:r>
              <a:rPr lang="bn-BD" dirty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410" y="5553848"/>
            <a:ext cx="174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উদ্ভিদ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04947" y="5553848"/>
            <a:ext cx="190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মানুষ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78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210F-2CF8-455D-A871-03EA879A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240" y="-51593"/>
            <a:ext cx="3555231" cy="1325563"/>
          </a:xfrm>
        </p:spPr>
        <p:txBody>
          <a:bodyPr/>
          <a:lstStyle/>
          <a:p>
            <a:r>
              <a:rPr lang="en-US" dirty="0" err="1"/>
              <a:t>জীব</a:t>
            </a:r>
            <a:r>
              <a:rPr lang="en-US" dirty="0"/>
              <a:t> </a:t>
            </a:r>
            <a:r>
              <a:rPr lang="en-US" dirty="0" err="1"/>
              <a:t>দুই</a:t>
            </a:r>
            <a:r>
              <a:rPr lang="en-US" dirty="0"/>
              <a:t> </a:t>
            </a:r>
            <a:r>
              <a:rPr lang="en-US" dirty="0" err="1"/>
              <a:t>প্রকারঃ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E2114-E434-4D08-852E-6AF9D0D92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4737" y="717179"/>
            <a:ext cx="1792424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উ</a:t>
            </a:r>
            <a:r>
              <a:rPr lang="bn-IN" sz="4000" dirty="0"/>
              <a:t>দ</a:t>
            </a:r>
            <a:r>
              <a:rPr lang="en-US" sz="4000" dirty="0" err="1"/>
              <a:t>্ভিদ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C680E-AC87-4D72-B634-D5B062AD2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16183" y="667442"/>
            <a:ext cx="1123695" cy="823912"/>
          </a:xfrm>
        </p:spPr>
        <p:txBody>
          <a:bodyPr>
            <a:normAutofit/>
          </a:bodyPr>
          <a:lstStyle/>
          <a:p>
            <a:r>
              <a:rPr lang="en-US" sz="3600" dirty="0" err="1"/>
              <a:t>প্রাণী</a:t>
            </a: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DE408B-5432-4071-A5BA-C1C222A59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84" y="1797152"/>
            <a:ext cx="2277247" cy="1840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99B2DD-365A-4E54-9E14-72C28F7D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0" y="1834252"/>
            <a:ext cx="2456518" cy="1840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FB57A-5799-430B-8B0A-BB3372D4F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63" y="1860291"/>
            <a:ext cx="2259044" cy="1776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A491E2-32E6-4E06-B263-DB1BD1DFE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71" y="1860292"/>
            <a:ext cx="2440108" cy="17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235</Words>
  <Application>Microsoft Office PowerPoint</Application>
  <PresentationFormat>Widescreen</PresentationFormat>
  <Paragraphs>75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জীব দুই প্রকারঃ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2018-03-20T15:37:13Z</dcterms:created>
  <dcterms:modified xsi:type="dcterms:W3CDTF">2020-04-01T06:51:01Z</dcterms:modified>
</cp:coreProperties>
</file>