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91" r:id="rId5"/>
    <p:sldId id="29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87" r:id="rId14"/>
    <p:sldId id="293" r:id="rId15"/>
    <p:sldId id="294" r:id="rId16"/>
    <p:sldId id="29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er" initials="K" lastIdx="2" clrIdx="0">
    <p:extLst>
      <p:ext uri="{19B8F6BF-5375-455C-9EA6-DF929625EA0E}">
        <p15:presenceInfo xmlns="" xmlns:p15="http://schemas.microsoft.com/office/powerpoint/2012/main" userId="K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2T09:24:31.976" idx="2">
    <p:pos x="7546" y="142"/>
    <p:text/>
    <p:extLst>
      <p:ext uri="{C676402C-5697-4E1C-873F-D02D1690AC5C}">
        <p15:threadingInfo xmlns=""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92803-DA99-49C0-A62D-0412C5D25F97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93F1-DFD4-441F-85A1-B4EFD4CE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62CC4-8B5C-49B2-8C63-8D8826EAC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FAC8F7-6CB8-4D48-A4AE-A4CCF6778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CCC0D8-E524-4095-B689-E1E39AA3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03A240-3B22-4D7C-A29B-8B1BA09B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1CC028-6E80-4B67-9B90-F8F63F1F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61CC4-E41B-44FA-8596-1CE8CC7D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ED6DDA-ED3E-4B49-AC95-5AF45B31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6D4954-9A21-4C70-9B96-DB8CD0D5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BEEA78-4CCB-4B87-B51D-5B185127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B7188-EB48-45C7-B330-F746F9B9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FF5B6A-31C8-4CA3-844F-4FFE24AB5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31564A-523F-4272-9805-32ECD7B0B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0AEC46-20B7-4706-A79E-DBB239C6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03083-4108-4E6C-B97D-BED19ADA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DE6D0B-7F96-499C-9439-DCE0C7BF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6AA68D-3A29-4026-9AA5-6FBBB7F5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D2EA5E-4B9B-4D19-8B1B-F9FB9B308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7EAE92-4972-4C25-A0D6-4086BBCA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950ED4-C336-4595-9863-6CFC16DE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2B861-346D-446B-B226-38300157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3AF44E-69AA-4D6F-90DF-3EC672A6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1EABFA-AFF1-4504-875D-78BC101D1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022B4B-E70A-4497-AE92-3607377A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547AED-9D02-42D1-B505-D8528284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8EC9AB-9BB2-4311-80CB-63C3FC81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9A1AD4-844E-48A7-BBEE-C1EA422C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474FC-FAB3-41C1-9F5F-DD0F17E6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F5F1D2-F85E-4BD4-8534-0C04ED9D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CDD06F-F934-4C53-B5A0-1E360E3E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F828AA1-A4B4-43BD-916F-466F8A28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FD0BF0-F2C9-41E9-A267-BCCA6D28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8D0B31-20B7-4B53-9F43-3D89A723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36C355-A336-46F0-A300-BCC8544B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750DCD-60A5-4EA9-8712-BF0FF1810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5010E8-C0AB-4588-968A-38E80147A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8E594F0-2B8F-4395-B410-DABCF3F1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17429C-40F1-4E67-8821-5D7669C5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FD6FF73-F0AF-49E7-82AC-F855B093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B6BCD8-6A36-49F6-BEBD-DDFF354A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F67A08-E85E-4DD9-B745-E63BD484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CED5FE-E437-4E2A-90B3-FEA6BA12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14CE09-9BDF-45ED-A208-D5C74157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BBAFD14-AC10-4DED-BB0C-EB6D9624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49ED220-CEA8-4C0A-962F-A9316F88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B4AFDD9-9205-4F5E-B834-587C53D7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3225191-A203-41DB-B2AC-13FB9FBD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BE7BA-A74F-4BFD-8AD4-1B63D24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814C2-567D-4201-83A0-550320D6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00C432-AEFF-4BBD-8CC3-5B5DAF96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4911A3-D6F7-4A03-86B2-B62E007E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F76B17-2E7B-4EF3-A8A7-F8B69861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5F5B87-FDDD-45DB-8CEB-8943A8D5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BAE7B5-0768-422E-A183-FB7AC379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30936F-97B5-40AC-9F64-50D33CE43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5E0916-8E9B-4301-A036-6A4FDA12C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EA5622-C8FD-4AB5-98EB-D0E9DE4C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3B1567-7B75-4472-A0F1-5EE92530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23B80E-21EF-450C-8BBD-621ED669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9CB4AF-CAF3-47AD-8958-AD892511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396F3A-E5CB-489E-9302-D7FF3B16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BA5A5D-70ED-4ABC-8BEA-A2D3E651A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E24A-2891-4AB2-B728-F54CA715D0A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268964-D74C-4F89-938B-14AF333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A18421-A89B-4C32-9A8B-46F2D967D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9B3D-5D19-49E1-9A98-A68E62333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318AE2-2756-4395-B5AA-F27B6FA6E59A}"/>
              </a:ext>
            </a:extLst>
          </p:cNvPr>
          <p:cNvSpPr txBox="1"/>
          <p:nvPr/>
        </p:nvSpPr>
        <p:spPr>
          <a:xfrm>
            <a:off x="2294292" y="-302205"/>
            <a:ext cx="76034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3900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08" y="2640209"/>
            <a:ext cx="5508182" cy="37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8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8" y="622770"/>
            <a:ext cx="5071841" cy="3861548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91" y="622770"/>
            <a:ext cx="5099301" cy="38615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0054" y="4877477"/>
            <a:ext cx="8826210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১৯60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টিম্বার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18" y="652272"/>
            <a:ext cx="4632509" cy="3493842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07" y="652272"/>
            <a:ext cx="4857092" cy="34938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5950" y="4349321"/>
            <a:ext cx="8067513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১৯60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জিঞ্জিরায়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9" y="764014"/>
            <a:ext cx="4981867" cy="3695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20" y="764014"/>
            <a:ext cx="5461633" cy="3695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8690" y="4723521"/>
            <a:ext cx="9794619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বাজিতপুরে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৩৫০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শয্যার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মেডিকেল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146" r="24692" b="4338"/>
          <a:stretch/>
        </p:blipFill>
        <p:spPr>
          <a:xfrm>
            <a:off x="3482236" y="400833"/>
            <a:ext cx="3983277" cy="41836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0054" y="4877477"/>
            <a:ext cx="882621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১৯৯৫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বরন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841162" y="560696"/>
            <a:ext cx="475419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9600" b="1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287" y="3125676"/>
            <a:ext cx="1074679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ইসলমের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46899" y="612880"/>
            <a:ext cx="2638568" cy="1184564"/>
            <a:chOff x="5133068" y="79131"/>
            <a:chExt cx="2638568" cy="1184564"/>
          </a:xfrm>
        </p:grpSpPr>
        <p:sp>
          <p:nvSpPr>
            <p:cNvPr id="12" name="Flowchart: Magnetic Disk 11"/>
            <p:cNvSpPr/>
            <p:nvPr/>
          </p:nvSpPr>
          <p:spPr>
            <a:xfrm>
              <a:off x="5380626" y="79131"/>
              <a:ext cx="2167394" cy="1184564"/>
            </a:xfrm>
            <a:prstGeom prst="flowChartMagneticDisk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33068" y="307236"/>
              <a:ext cx="2638568" cy="83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6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8059" y="1924030"/>
            <a:ext cx="8622412" cy="923330"/>
            <a:chOff x="3289513" y="1999133"/>
            <a:chExt cx="5962650" cy="923330"/>
          </a:xfrm>
        </p:grpSpPr>
        <p:sp>
          <p:nvSpPr>
            <p:cNvPr id="15" name="Rounded Rectangle 14"/>
            <p:cNvSpPr/>
            <p:nvPr/>
          </p:nvSpPr>
          <p:spPr>
            <a:xfrm>
              <a:off x="3597759" y="2111867"/>
              <a:ext cx="5554639" cy="7779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89513" y="1999133"/>
              <a:ext cx="596265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জহুরুল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জেলায়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জন্মগ্রহণ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21724" y="2749604"/>
            <a:ext cx="8762977" cy="902412"/>
            <a:chOff x="2966136" y="2183286"/>
            <a:chExt cx="7672022" cy="902412"/>
          </a:xfrm>
        </p:grpSpPr>
        <p:sp>
          <p:nvSpPr>
            <p:cNvPr id="18" name="Rounded Rectangle 17"/>
            <p:cNvSpPr/>
            <p:nvPr/>
          </p:nvSpPr>
          <p:spPr>
            <a:xfrm>
              <a:off x="2966136" y="2360469"/>
              <a:ext cx="7193725" cy="7252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66136" y="2183286"/>
              <a:ext cx="7672022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কিশোরগঞ্জ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90054" y="3758922"/>
            <a:ext cx="9984656" cy="734897"/>
            <a:chOff x="3133591" y="3684290"/>
            <a:chExt cx="6309552" cy="921153"/>
          </a:xfrm>
        </p:grpSpPr>
        <p:sp>
          <p:nvSpPr>
            <p:cNvPr id="21" name="Rounded Rectangle 20"/>
            <p:cNvSpPr/>
            <p:nvPr/>
          </p:nvSpPr>
          <p:spPr>
            <a:xfrm>
              <a:off x="3343182" y="3684290"/>
              <a:ext cx="5215780" cy="92115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33591" y="3701844"/>
              <a:ext cx="6309552" cy="887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  2.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গ্রুফ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অব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কোম্পানিজ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প্রতিষ্ঠিত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b="1" dirty="0" smtClean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?</a:t>
              </a:r>
              <a:endParaRPr lang="en-US" sz="4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81441" y="4514435"/>
            <a:ext cx="8156950" cy="854080"/>
            <a:chOff x="3343182" y="2891339"/>
            <a:chExt cx="5828884" cy="1047894"/>
          </a:xfrm>
        </p:grpSpPr>
        <p:sp>
          <p:nvSpPr>
            <p:cNvPr id="24" name="Rounded Rectangle 23"/>
            <p:cNvSpPr/>
            <p:nvPr/>
          </p:nvSpPr>
          <p:spPr>
            <a:xfrm>
              <a:off x="3343182" y="3146923"/>
              <a:ext cx="5828884" cy="7779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00688" y="2891339"/>
              <a:ext cx="2215610" cy="1047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১৯৬৫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সালে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2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176736" y="3612908"/>
            <a:ext cx="9838527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5400" dirty="0"/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ইসলমের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14" y="823054"/>
            <a:ext cx="3291840" cy="246888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7315017" y="612464"/>
            <a:ext cx="2363731" cy="2219657"/>
            <a:chOff x="6284401" y="550790"/>
            <a:chExt cx="2363731" cy="2219657"/>
          </a:xfrm>
        </p:grpSpPr>
        <p:grpSp>
          <p:nvGrpSpPr>
            <p:cNvPr id="14" name="Group 13"/>
            <p:cNvGrpSpPr/>
            <p:nvPr/>
          </p:nvGrpSpPr>
          <p:grpSpPr>
            <a:xfrm>
              <a:off x="6284401" y="550790"/>
              <a:ext cx="2363731" cy="2219657"/>
              <a:chOff x="4488776" y="909471"/>
              <a:chExt cx="2363731" cy="221965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872249" y="2109334"/>
                <a:ext cx="1665028" cy="10197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4488776" y="909471"/>
                <a:ext cx="2363731" cy="119986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n>
                      <a:solidFill>
                        <a:srgbClr val="002060"/>
                      </a:solidFill>
                    </a:ln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000" b="1" dirty="0" smtClean="0">
                    <a:ln>
                      <a:solidFill>
                        <a:srgbClr val="002060"/>
                      </a:solidFill>
                    </a:ln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4000" b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73153" y="1097139"/>
              <a:ext cx="1069144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n>
                    <a:solidFill>
                      <a:srgbClr val="002060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5816" y="1824960"/>
              <a:ext cx="1069144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>
                    <a:solidFill>
                      <a:srgbClr val="002060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6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81526D3-9880-4240-B421-9A9B7DA388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6BF06B9E-9717-4EE5-8D52-5E51B793B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BA4B9A1-2A63-4B59-BF22-650C558F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4ACAAC37-8862-4E72-88B7-0E0B89A90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0CA44D28-6D6F-4D81-AE28-A28545A19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C01EF87-5AD3-4E59-841F-5FFA28649997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2A84D2B8-E1F7-468F-95BC-1E1912AE7BD5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6C7127B5-3458-4A92-8DC1-8067A797E8E9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72F6172E-7FA7-496E-9129-C15B4F0BD957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F23CBE0-D9F6-46CE-9001-E474BE68836A}"/>
              </a:ext>
            </a:extLst>
          </p:cNvPr>
          <p:cNvSpPr txBox="1"/>
          <p:nvPr/>
        </p:nvSpPr>
        <p:spPr>
          <a:xfrm>
            <a:off x="1092200" y="2251425"/>
            <a:ext cx="10045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3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Title 1"/>
          <p:cNvSpPr txBox="1">
            <a:spLocks/>
          </p:cNvSpPr>
          <p:nvPr/>
        </p:nvSpPr>
        <p:spPr>
          <a:xfrm>
            <a:off x="2855410" y="455286"/>
            <a:ext cx="6443003" cy="144163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0675" y="2489307"/>
            <a:ext cx="6300962" cy="2769989"/>
            <a:chOff x="495623" y="3316024"/>
            <a:chExt cx="6300962" cy="2769989"/>
          </a:xfrm>
        </p:grpSpPr>
        <p:sp>
          <p:nvSpPr>
            <p:cNvPr id="14" name="Rounded Rectangle 13"/>
            <p:cNvSpPr/>
            <p:nvPr/>
          </p:nvSpPr>
          <p:spPr>
            <a:xfrm>
              <a:off x="495623" y="3481437"/>
              <a:ext cx="6300962" cy="26045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5623" y="3316024"/>
              <a:ext cx="6096246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r>
                <a:rPr lang="en-US" sz="44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মিজানুর</a:t>
              </a:r>
              <a:r>
                <a:rPr lang="en-US" sz="44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4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রায়ের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- ১২০৯</a:t>
              </a:r>
              <a:endPara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78722" y="2354284"/>
            <a:ext cx="4449171" cy="3100417"/>
            <a:chOff x="7316702" y="2510494"/>
            <a:chExt cx="3543791" cy="2511838"/>
          </a:xfrm>
        </p:grpSpPr>
        <p:sp>
          <p:nvSpPr>
            <p:cNvPr id="18" name="Rounded Rectangle 17"/>
            <p:cNvSpPr/>
            <p:nvPr/>
          </p:nvSpPr>
          <p:spPr>
            <a:xfrm>
              <a:off x="7316702" y="2593071"/>
              <a:ext cx="3376693" cy="24292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55925" y="2510494"/>
              <a:ext cx="3504568" cy="2468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: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b="1" dirty="0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: </a:t>
              </a:r>
              <a:r>
                <a:rPr lang="en-US" sz="3200" b="1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3200" b="1" dirty="0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উদ্যোগ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b="1" dirty="0" smtClean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: </a:t>
              </a:r>
              <a:r>
                <a: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b="1" dirty="0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16 / ০3 / ২০20</a:t>
              </a:r>
              <a:endParaRPr lang="en-US" sz="3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2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5F1CB67-ABE7-4CC9-AECD-1480E78A1A32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F02FA7B-734C-43EC-92E4-D08030F3BB17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3267910A-3BE3-4D3F-AFEF-1A32B0E10866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60E0E9BC-89C1-40A9-BA80-AF09F7A02DAF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91E5A161-FF92-4BF7-AF75-A2E25AEBA769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F2BE2D3-F06B-4CFF-B6DC-3E9B7C510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E9744363-0701-45B9-B645-361C7EC69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E025530-9D10-45E6-AED4-8E5DF2617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E24ECE7-1A25-4F58-8578-9C49B6F4B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54" y="839725"/>
            <a:ext cx="3657600" cy="36576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r="24847"/>
          <a:stretch/>
        </p:blipFill>
        <p:spPr>
          <a:xfrm>
            <a:off x="6884560" y="839725"/>
            <a:ext cx="36576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8789" y="4554312"/>
            <a:ext cx="264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1279" y="4549290"/>
            <a:ext cx="304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স্যামসন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451" y="5427987"/>
            <a:ext cx="6212909" cy="9233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40077" y="1219200"/>
            <a:ext cx="9619989" cy="4267200"/>
            <a:chOff x="1330656" y="1553338"/>
            <a:chExt cx="8106771" cy="2273995"/>
          </a:xfrm>
        </p:grpSpPr>
        <p:sp>
          <p:nvSpPr>
            <p:cNvPr id="12" name="Horizontal Scroll 11"/>
            <p:cNvSpPr/>
            <p:nvPr/>
          </p:nvSpPr>
          <p:spPr>
            <a:xfrm>
              <a:off x="1330656" y="1553338"/>
              <a:ext cx="8106771" cy="2273995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24084" y="1739450"/>
              <a:ext cx="7519916" cy="2067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5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সফল</a:t>
              </a:r>
              <a:r>
                <a:rPr lang="en-US" sz="115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উদ্যোক্তাদের</a:t>
              </a:r>
              <a:r>
                <a:rPr lang="en-US" sz="115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15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জীবনী</a:t>
              </a:r>
              <a:endParaRPr lang="en-US" sz="115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5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497787" y="548869"/>
            <a:ext cx="3847961" cy="1552886"/>
            <a:chOff x="5213445" y="636455"/>
            <a:chExt cx="2868919" cy="1301527"/>
          </a:xfrm>
        </p:grpSpPr>
        <p:sp>
          <p:nvSpPr>
            <p:cNvPr id="12" name="Rounded Rectangle 11"/>
            <p:cNvSpPr/>
            <p:nvPr/>
          </p:nvSpPr>
          <p:spPr>
            <a:xfrm>
              <a:off x="5213445" y="636455"/>
              <a:ext cx="2565779" cy="130152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3665" y="768358"/>
              <a:ext cx="2668699" cy="100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7200" b="1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0756" y="2492548"/>
            <a:ext cx="9997777" cy="2254815"/>
            <a:chOff x="1050877" y="2456597"/>
            <a:chExt cx="8161361" cy="2893325"/>
          </a:xfrm>
        </p:grpSpPr>
        <p:sp>
          <p:nvSpPr>
            <p:cNvPr id="15" name="Rounded Rectangle 14"/>
            <p:cNvSpPr/>
            <p:nvPr/>
          </p:nvSpPr>
          <p:spPr>
            <a:xfrm>
              <a:off x="1050877" y="2456597"/>
              <a:ext cx="8161361" cy="28933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60947" y="2462858"/>
              <a:ext cx="7885642" cy="18134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…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জহুরুল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দিকগুলো</a:t>
              </a:r>
              <a:r>
                <a:rPr lang="en-US" sz="36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পারবে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1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BF95CE0-74D7-4783-957B-8B12B1DF7168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43FB383-887E-4ABE-B296-E84C5ACF853F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059D137D-CFFB-4C07-869B-FCA3B13065F8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4135D3E6-A8D3-43D0-B93A-42FBBCD6BCED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E8BFFD02-AD72-4755-985B-F142BE2A40EE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0216995-FA46-4408-9354-07259CE0A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EFB111A-B3A9-4548-82AC-DDA2258A3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41FEF3C-928A-4F61-9080-8D334D5915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F94E192-DED3-4F01-AD99-E1FE457ED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r="1369" b="16574"/>
          <a:stretch/>
        </p:blipFill>
        <p:spPr>
          <a:xfrm>
            <a:off x="1877876" y="513566"/>
            <a:ext cx="8376610" cy="3231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7876" y="4185895"/>
            <a:ext cx="8830848" cy="1200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1928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বাজিতপুর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ভাগলপুর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2598898-0101-49D0-93BA-F6DD713B24BD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72A6899-FC6C-4CA2-A5D0-337F5CF8985A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567424C-037C-49FB-A582-094A0AD45A3B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5A959D05-C089-4515-A98A-80382AD3ADA1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ED44D338-6410-472A-9186-1B394A7C5F9B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ABE8620-E24A-4257-9E84-2DCD08147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967F833-038B-4666-AFB5-1386379D3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D3FCCA2-1F9C-48FF-8A8B-33B2FEC0B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5294F4E-1041-491E-BCD0-823041495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494762" y="331937"/>
            <a:ext cx="4146116" cy="4352798"/>
            <a:chOff x="3494761" y="331937"/>
            <a:chExt cx="4246323" cy="43527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761" y="331937"/>
              <a:ext cx="4246323" cy="43527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148" y="831414"/>
              <a:ext cx="1983547" cy="83919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104372" y="4722313"/>
            <a:ext cx="8192022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সচ্ছলতার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1948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ডিপার্টমেন্টের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77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57F87AD-7642-44FB-8125-4D6208B6C0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DE0AA2-84CC-4EBB-8BE2-6C9B7B89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" y="5052558"/>
              <a:ext cx="1478470" cy="1622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479D285-7F8A-4707-839B-325EBBA7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8267" y="5071272"/>
              <a:ext cx="1478470" cy="1622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5913A45-EF79-4550-81BE-362430B30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509228" y="171925"/>
              <a:ext cx="1478470" cy="1622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86678B-92D4-4E6C-B904-727AD9390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1521" y="143948"/>
              <a:ext cx="1478470" cy="16223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E1B1AA7-EE67-4EC4-B81D-7B44CC60373C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2133600" y="1205948"/>
              <a:chExt cx="3405809" cy="16167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477A82BF-C92F-48F7-B8B1-0188503EC2F0}"/>
                  </a:ext>
                </a:extLst>
              </p:cNvPr>
              <p:cNvSpPr/>
              <p:nvPr/>
            </p:nvSpPr>
            <p:spPr>
              <a:xfrm>
                <a:off x="2133600" y="1205948"/>
                <a:ext cx="3405809" cy="1616765"/>
              </a:xfrm>
              <a:prstGeom prst="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F2C8CA0-0FEE-454A-A302-72BEB359B2A0}"/>
                  </a:ext>
                </a:extLst>
              </p:cNvPr>
              <p:cNvSpPr/>
              <p:nvPr/>
            </p:nvSpPr>
            <p:spPr>
              <a:xfrm>
                <a:off x="2159514" y="1227817"/>
                <a:ext cx="3353981" cy="15683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FC2A8F86-25E2-4E9B-AB6F-C406278267BB}"/>
                  </a:ext>
                </a:extLst>
              </p:cNvPr>
              <p:cNvSpPr/>
              <p:nvPr/>
            </p:nvSpPr>
            <p:spPr>
              <a:xfrm>
                <a:off x="2192832" y="1259059"/>
                <a:ext cx="3287345" cy="1505857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42" y="434236"/>
            <a:ext cx="7828767" cy="37745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77062" y="4722313"/>
            <a:ext cx="8707322" cy="12003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1964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মেটাতে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ইস্টার্ন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হাউজিং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লিমিটেড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1629D68-E0E9-4FE8-A35C-7A8883B8D065}"/>
              </a:ext>
            </a:extLst>
          </p:cNvPr>
          <p:cNvGrpSpPr/>
          <p:nvPr/>
        </p:nvGrpSpPr>
        <p:grpSpPr>
          <a:xfrm>
            <a:off x="46382" y="39757"/>
            <a:ext cx="12099235" cy="6751984"/>
            <a:chOff x="46382" y="39757"/>
            <a:chExt cx="12099235" cy="675198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85635A85-58ED-4CA8-9586-038B40537A58}"/>
                </a:ext>
              </a:extLst>
            </p:cNvPr>
            <p:cNvGrpSpPr/>
            <p:nvPr/>
          </p:nvGrpSpPr>
          <p:grpSpPr>
            <a:xfrm>
              <a:off x="46382" y="39757"/>
              <a:ext cx="12099235" cy="6751984"/>
              <a:chOff x="2186608" y="1113183"/>
              <a:chExt cx="3578087" cy="148424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F987C0C6-6E3C-4D2A-9A80-AA1F3A1F7145}"/>
                  </a:ext>
                </a:extLst>
              </p:cNvPr>
              <p:cNvSpPr/>
              <p:nvPr/>
            </p:nvSpPr>
            <p:spPr>
              <a:xfrm>
                <a:off x="2186608" y="1113183"/>
                <a:ext cx="3578087" cy="1484243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06580CE6-3676-40C1-8017-310AD6792158}"/>
                  </a:ext>
                </a:extLst>
              </p:cNvPr>
              <p:cNvSpPr/>
              <p:nvPr/>
            </p:nvSpPr>
            <p:spPr>
              <a:xfrm>
                <a:off x="2196406" y="1133575"/>
                <a:ext cx="3540856" cy="1450741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F7310DE-8415-4FD1-B0D8-C2A9458D550F}"/>
                  </a:ext>
                </a:extLst>
              </p:cNvPr>
              <p:cNvSpPr/>
              <p:nvPr/>
            </p:nvSpPr>
            <p:spPr>
              <a:xfrm>
                <a:off x="2221879" y="1156880"/>
                <a:ext cx="3489909" cy="1404131"/>
              </a:xfrm>
              <a:prstGeom prst="rect">
                <a:avLst/>
              </a:prstGeom>
              <a:noFill/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533525-9AED-4F83-BA17-91A68B2DB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>
              <a:off x="10416264" y="292590"/>
              <a:ext cx="1503915" cy="13780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9E01CADE-E908-4799-AFBF-785CC6267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5400000">
              <a:off x="10479212" y="5137695"/>
              <a:ext cx="1503915" cy="13780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AE2D0D-4891-4C6E-BCD4-18F3FAA28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0800000">
              <a:off x="212035" y="5200643"/>
              <a:ext cx="1503915" cy="13780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A1015BA-7911-4140-A378-3D06E39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23" r="36590"/>
            <a:stretch/>
          </p:blipFill>
          <p:spPr>
            <a:xfrm rot="16200000">
              <a:off x="149087" y="356476"/>
              <a:ext cx="1503915" cy="137801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265130" y="538984"/>
            <a:ext cx="4545230" cy="3081037"/>
            <a:chOff x="2054948" y="2886470"/>
            <a:chExt cx="3497576" cy="25169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948" y="2886470"/>
              <a:ext cx="3497576" cy="19690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101" y="3641265"/>
              <a:ext cx="1762125" cy="17621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/>
        </p:blipFill>
        <p:spPr>
          <a:xfrm>
            <a:off x="6066181" y="490513"/>
            <a:ext cx="4559474" cy="2507259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30" y="3210380"/>
            <a:ext cx="4545230" cy="2326123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89" y="3073078"/>
            <a:ext cx="4559474" cy="24634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9297" y="5701498"/>
            <a:ext cx="6288817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235</Words>
  <Application>Microsoft Office PowerPoint</Application>
  <PresentationFormat>Custom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KUser</dc:creator>
  <cp:lastModifiedBy>User</cp:lastModifiedBy>
  <cp:revision>185</cp:revision>
  <dcterms:created xsi:type="dcterms:W3CDTF">2020-02-20T09:09:53Z</dcterms:created>
  <dcterms:modified xsi:type="dcterms:W3CDTF">2020-03-16T12:38:08Z</dcterms:modified>
</cp:coreProperties>
</file>