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02" r:id="rId4"/>
    <p:sldId id="261" r:id="rId5"/>
    <p:sldId id="298" r:id="rId6"/>
    <p:sldId id="281" r:id="rId7"/>
    <p:sldId id="278" r:id="rId8"/>
    <p:sldId id="262" r:id="rId9"/>
    <p:sldId id="285" r:id="rId10"/>
    <p:sldId id="293" r:id="rId11"/>
    <p:sldId id="294" r:id="rId12"/>
    <p:sldId id="284" r:id="rId13"/>
    <p:sldId id="286" r:id="rId14"/>
    <p:sldId id="299" r:id="rId15"/>
    <p:sldId id="290" r:id="rId16"/>
    <p:sldId id="300" r:id="rId17"/>
    <p:sldId id="303" r:id="rId18"/>
    <p:sldId id="301" r:id="rId19"/>
    <p:sldId id="291" r:id="rId20"/>
    <p:sldId id="304" r:id="rId21"/>
    <p:sldId id="272" r:id="rId22"/>
    <p:sldId id="306" r:id="rId23"/>
    <p:sldId id="305" r:id="rId24"/>
    <p:sldId id="274" r:id="rId25"/>
    <p:sldId id="275" r:id="rId26"/>
    <p:sldId id="276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50" y="-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A0205-2C24-47CB-BDE5-D1A06C9B3759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DC7BC6-28F4-46E6-8F18-703176020D6A}">
      <dgm:prSet phldrT="[Text]" custT="1"/>
      <dgm:spPr/>
      <dgm:t>
        <a:bodyPr/>
        <a:lstStyle/>
        <a:p>
          <a:r>
            <a:rPr lang="en-US" sz="3600" b="1" dirty="0" err="1" smtClean="0">
              <a:effectLst/>
              <a:latin typeface="NikoshBAN" pitchFamily="2" charset="0"/>
              <a:cs typeface="NikoshBAN" pitchFamily="2" charset="0"/>
            </a:rPr>
            <a:t>যুক্তবর্ণ</a:t>
          </a:r>
          <a:endParaRPr lang="en-US" sz="3600" dirty="0"/>
        </a:p>
      </dgm:t>
    </dgm:pt>
    <dgm:pt modelId="{AA45F6F0-22ED-45F3-AD8F-CC2A88F03210}" type="parTrans" cxnId="{DDF85C92-0F18-422A-967D-2A55E790C0E7}">
      <dgm:prSet/>
      <dgm:spPr/>
      <dgm:t>
        <a:bodyPr/>
        <a:lstStyle/>
        <a:p>
          <a:endParaRPr lang="en-US"/>
        </a:p>
      </dgm:t>
    </dgm:pt>
    <dgm:pt modelId="{D4073603-1C83-48D2-BAE9-725A4DA55F57}" type="sibTrans" cxnId="{DDF85C92-0F18-422A-967D-2A55E790C0E7}">
      <dgm:prSet/>
      <dgm:spPr/>
      <dgm:t>
        <a:bodyPr/>
        <a:lstStyle/>
        <a:p>
          <a:endParaRPr lang="en-US"/>
        </a:p>
      </dgm:t>
    </dgm:pt>
    <dgm:pt modelId="{A4DA8A82-1B8C-483C-8F82-23F276142D0B}">
      <dgm:prSet phldrT="[Text]" custT="1"/>
      <dgm:spPr/>
      <dgm:t>
        <a:bodyPr/>
        <a:lstStyle/>
        <a:p>
          <a:r>
            <a:rPr lang="en-US" sz="3600" b="1" dirty="0" err="1" smtClean="0">
              <a:latin typeface="NikoshBAN" pitchFamily="2" charset="0"/>
              <a:cs typeface="NikoshBAN" pitchFamily="2" charset="0"/>
            </a:rPr>
            <a:t>গ্ধ</a:t>
          </a:r>
          <a:r>
            <a:rPr lang="en-US" sz="3600" b="1" dirty="0" smtClean="0">
              <a:latin typeface="NikoshBAN" pitchFamily="2" charset="0"/>
              <a:cs typeface="NikoshBAN" pitchFamily="2" charset="0"/>
            </a:rPr>
            <a:t> </a:t>
          </a:r>
          <a:endParaRPr lang="en-US" sz="3600" dirty="0"/>
        </a:p>
      </dgm:t>
    </dgm:pt>
    <dgm:pt modelId="{6BFA9E96-9470-44AE-BAC1-6BAD3F5855FC}" type="parTrans" cxnId="{D76218EB-B733-4A53-B6CD-F58E4E4BCB81}">
      <dgm:prSet/>
      <dgm:spPr/>
      <dgm:t>
        <a:bodyPr/>
        <a:lstStyle/>
        <a:p>
          <a:endParaRPr lang="en-US"/>
        </a:p>
      </dgm:t>
    </dgm:pt>
    <dgm:pt modelId="{2547D3C9-59D0-4A4D-8A82-13871D3FB01B}" type="sibTrans" cxnId="{D76218EB-B733-4A53-B6CD-F58E4E4BCB81}">
      <dgm:prSet/>
      <dgm:spPr/>
      <dgm:t>
        <a:bodyPr/>
        <a:lstStyle/>
        <a:p>
          <a:endParaRPr lang="en-US"/>
        </a:p>
      </dgm:t>
    </dgm:pt>
    <dgm:pt modelId="{393F5842-A07D-44B5-B04F-540691EA1E7D}">
      <dgm:prSet phldrT="[Text]" custT="1"/>
      <dgm:spPr/>
      <dgm:t>
        <a:bodyPr/>
        <a:lstStyle/>
        <a:p>
          <a:r>
            <a:rPr lang="bn-IN" sz="3600" b="1" dirty="0" smtClean="0">
              <a:latin typeface="NikoshBAN" pitchFamily="2" charset="0"/>
              <a:cs typeface="NikoshBAN" pitchFamily="2" charset="0"/>
            </a:rPr>
            <a:t>স্ব</a:t>
          </a:r>
          <a:endParaRPr lang="en-US" sz="3600" dirty="0"/>
        </a:p>
      </dgm:t>
    </dgm:pt>
    <dgm:pt modelId="{2E16358B-7E0C-45BF-8306-9E7D3AFAB472}" type="parTrans" cxnId="{EE4D06CB-44FE-4C19-B860-CC69A855B8F9}">
      <dgm:prSet/>
      <dgm:spPr/>
      <dgm:t>
        <a:bodyPr/>
        <a:lstStyle/>
        <a:p>
          <a:endParaRPr lang="en-US"/>
        </a:p>
      </dgm:t>
    </dgm:pt>
    <dgm:pt modelId="{55957F6A-BBB8-4F1C-A08A-280B3D2DF556}" type="sibTrans" cxnId="{EE4D06CB-44FE-4C19-B860-CC69A855B8F9}">
      <dgm:prSet/>
      <dgm:spPr/>
      <dgm:t>
        <a:bodyPr/>
        <a:lstStyle/>
        <a:p>
          <a:endParaRPr lang="en-US"/>
        </a:p>
      </dgm:t>
    </dgm:pt>
    <dgm:pt modelId="{83353E7B-B40A-4CA3-8CD0-84DECAB06D68}">
      <dgm:prSet phldrT="[Text]" custT="1"/>
      <dgm:spPr/>
      <dgm:t>
        <a:bodyPr/>
        <a:lstStyle/>
        <a:p>
          <a:r>
            <a:rPr lang="en-US" sz="3600" dirty="0" err="1" smtClean="0">
              <a:latin typeface="NikoshBAN" pitchFamily="2" charset="0"/>
              <a:cs typeface="NikoshBAN" pitchFamily="2" charset="0"/>
            </a:rPr>
            <a:t>দ্দ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77A903F9-3B9F-47E9-A1F7-E91C31664482}" type="parTrans" cxnId="{417CF486-72AD-4522-9953-04952424268C}">
      <dgm:prSet/>
      <dgm:spPr/>
      <dgm:t>
        <a:bodyPr/>
        <a:lstStyle/>
        <a:p>
          <a:endParaRPr lang="en-US"/>
        </a:p>
      </dgm:t>
    </dgm:pt>
    <dgm:pt modelId="{55C0940E-1EBC-49D0-B328-93C056E49611}" type="sibTrans" cxnId="{417CF486-72AD-4522-9953-04952424268C}">
      <dgm:prSet/>
      <dgm:spPr/>
      <dgm:t>
        <a:bodyPr/>
        <a:lstStyle/>
        <a:p>
          <a:endParaRPr lang="en-US"/>
        </a:p>
      </dgm:t>
    </dgm:pt>
    <dgm:pt modelId="{2C2F45DA-5C76-423B-AC27-213CB763EA99}">
      <dgm:prSet phldrT="[Text]" custT="1"/>
      <dgm:spPr/>
      <dgm:t>
        <a:bodyPr/>
        <a:lstStyle/>
        <a:p>
          <a:r>
            <a:rPr lang="bn-IN" sz="3600" dirty="0" smtClean="0">
              <a:latin typeface="NikoshBAN" pitchFamily="2" charset="0"/>
              <a:cs typeface="NikoshBAN" pitchFamily="2" charset="0"/>
            </a:rPr>
            <a:t>ধ্ব</a:t>
          </a:r>
          <a:endParaRPr lang="en-US" sz="3600" dirty="0">
            <a:latin typeface="NikoshBAN" pitchFamily="2" charset="0"/>
            <a:cs typeface="NikoshBAN" pitchFamily="2" charset="0"/>
          </a:endParaRPr>
        </a:p>
      </dgm:t>
    </dgm:pt>
    <dgm:pt modelId="{A91D108C-5429-4239-9660-9A13D8CB7A65}" type="parTrans" cxnId="{3B0D7583-63B8-4ACB-B931-5C33E9C7F6A9}">
      <dgm:prSet/>
      <dgm:spPr/>
      <dgm:t>
        <a:bodyPr/>
        <a:lstStyle/>
        <a:p>
          <a:endParaRPr lang="en-US"/>
        </a:p>
      </dgm:t>
    </dgm:pt>
    <dgm:pt modelId="{1BE33442-05BC-4278-AB1F-B49B67F086EB}" type="sibTrans" cxnId="{3B0D7583-63B8-4ACB-B931-5C33E9C7F6A9}">
      <dgm:prSet/>
      <dgm:spPr/>
      <dgm:t>
        <a:bodyPr/>
        <a:lstStyle/>
        <a:p>
          <a:endParaRPr lang="en-US"/>
        </a:p>
      </dgm:t>
    </dgm:pt>
    <dgm:pt modelId="{DFE86991-625A-413A-A9DC-62FB9C59E0CC}" type="pres">
      <dgm:prSet presAssocID="{D0CA0205-2C24-47CB-BDE5-D1A06C9B37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03CC5B-124B-4464-93B9-020A8B1A17E7}" type="pres">
      <dgm:prSet presAssocID="{10DC7BC6-28F4-46E6-8F18-703176020D6A}" presName="centerShape" presStyleLbl="node0" presStyleIdx="0" presStyleCnt="1" custScaleX="144891" custScaleY="143100"/>
      <dgm:spPr/>
      <dgm:t>
        <a:bodyPr/>
        <a:lstStyle/>
        <a:p>
          <a:endParaRPr lang="en-US"/>
        </a:p>
      </dgm:t>
    </dgm:pt>
    <dgm:pt modelId="{BBEB917C-7D82-4319-95C4-18E778EC8313}" type="pres">
      <dgm:prSet presAssocID="{6BFA9E96-9470-44AE-BAC1-6BAD3F5855FC}" presName="parTrans" presStyleLbl="sibTrans2D1" presStyleIdx="0" presStyleCnt="4"/>
      <dgm:spPr/>
      <dgm:t>
        <a:bodyPr/>
        <a:lstStyle/>
        <a:p>
          <a:endParaRPr lang="en-US"/>
        </a:p>
      </dgm:t>
    </dgm:pt>
    <dgm:pt modelId="{6909F755-5757-45FE-B4D2-3EBD617C2E98}" type="pres">
      <dgm:prSet presAssocID="{6BFA9E96-9470-44AE-BAC1-6BAD3F5855F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BC175AE-BDE6-4BF5-A430-26321AE37110}" type="pres">
      <dgm:prSet presAssocID="{A4DA8A82-1B8C-483C-8F82-23F276142D0B}" presName="node" presStyleLbl="node1" presStyleIdx="0" presStyleCnt="4" custScaleX="116367" custScaleY="1099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BDA6A-29E2-4BE0-B056-C6EE14C4E2BD}" type="pres">
      <dgm:prSet presAssocID="{2E16358B-7E0C-45BF-8306-9E7D3AFAB472}" presName="parTrans" presStyleLbl="sibTrans2D1" presStyleIdx="1" presStyleCnt="4"/>
      <dgm:spPr/>
      <dgm:t>
        <a:bodyPr/>
        <a:lstStyle/>
        <a:p>
          <a:endParaRPr lang="en-US"/>
        </a:p>
      </dgm:t>
    </dgm:pt>
    <dgm:pt modelId="{A9F53901-AFD5-433F-9EF6-B160D7940DFD}" type="pres">
      <dgm:prSet presAssocID="{2E16358B-7E0C-45BF-8306-9E7D3AFAB472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1EC87238-8825-4E0D-B311-000F5E2C899E}" type="pres">
      <dgm:prSet presAssocID="{393F5842-A07D-44B5-B04F-540691EA1E7D}" presName="node" presStyleLbl="node1" presStyleIdx="1" presStyleCnt="4" custScaleX="123980" custScaleY="118849" custRadScaleRad="1062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B7473-9B8C-48C2-9EC2-28ADA4089BDB}" type="pres">
      <dgm:prSet presAssocID="{77A903F9-3B9F-47E9-A1F7-E91C31664482}" presName="parTrans" presStyleLbl="sibTrans2D1" presStyleIdx="2" presStyleCnt="4"/>
      <dgm:spPr/>
      <dgm:t>
        <a:bodyPr/>
        <a:lstStyle/>
        <a:p>
          <a:endParaRPr lang="en-US"/>
        </a:p>
      </dgm:t>
    </dgm:pt>
    <dgm:pt modelId="{984E7B88-390D-48C0-8EF8-1D345B98E420}" type="pres">
      <dgm:prSet presAssocID="{77A903F9-3B9F-47E9-A1F7-E91C3166448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2D0EAA1D-7DBE-4971-875C-BC81950266F0}" type="pres">
      <dgm:prSet presAssocID="{83353E7B-B40A-4CA3-8CD0-84DECAB06D68}" presName="node" presStyleLbl="node1" presStyleIdx="2" presStyleCnt="4" custScaleX="116367" custScaleY="1184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F870A6-B830-4FB1-8E32-48966F710349}" type="pres">
      <dgm:prSet presAssocID="{A91D108C-5429-4239-9660-9A13D8CB7A65}" presName="parTrans" presStyleLbl="sibTrans2D1" presStyleIdx="3" presStyleCnt="4"/>
      <dgm:spPr/>
      <dgm:t>
        <a:bodyPr/>
        <a:lstStyle/>
        <a:p>
          <a:endParaRPr lang="en-US"/>
        </a:p>
      </dgm:t>
    </dgm:pt>
    <dgm:pt modelId="{EA102B92-FDA7-41A9-8131-8D3DB683BFA4}" type="pres">
      <dgm:prSet presAssocID="{A91D108C-5429-4239-9660-9A13D8CB7A6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4572AC0D-A52B-47DA-BE5B-250A91DE7824}" type="pres">
      <dgm:prSet presAssocID="{2C2F45DA-5C76-423B-AC27-213CB763EA99}" presName="node" presStyleLbl="node1" presStyleIdx="3" presStyleCnt="4" custScaleX="119436" custScaleY="118849" custRadScaleRad="108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4D06CB-44FE-4C19-B860-CC69A855B8F9}" srcId="{10DC7BC6-28F4-46E6-8F18-703176020D6A}" destId="{393F5842-A07D-44B5-B04F-540691EA1E7D}" srcOrd="1" destOrd="0" parTransId="{2E16358B-7E0C-45BF-8306-9E7D3AFAB472}" sibTransId="{55957F6A-BBB8-4F1C-A08A-280B3D2DF556}"/>
    <dgm:cxn modelId="{BF74419B-8EB0-4D77-A97D-E619CC5C50B2}" type="presOf" srcId="{393F5842-A07D-44B5-B04F-540691EA1E7D}" destId="{1EC87238-8825-4E0D-B311-000F5E2C899E}" srcOrd="0" destOrd="0" presId="urn:microsoft.com/office/officeart/2005/8/layout/radial5"/>
    <dgm:cxn modelId="{DDF85C92-0F18-422A-967D-2A55E790C0E7}" srcId="{D0CA0205-2C24-47CB-BDE5-D1A06C9B3759}" destId="{10DC7BC6-28F4-46E6-8F18-703176020D6A}" srcOrd="0" destOrd="0" parTransId="{AA45F6F0-22ED-45F3-AD8F-CC2A88F03210}" sibTransId="{D4073603-1C83-48D2-BAE9-725A4DA55F57}"/>
    <dgm:cxn modelId="{8CA33602-F840-4682-885E-A9583446D17D}" type="presOf" srcId="{D0CA0205-2C24-47CB-BDE5-D1A06C9B3759}" destId="{DFE86991-625A-413A-A9DC-62FB9C59E0CC}" srcOrd="0" destOrd="0" presId="urn:microsoft.com/office/officeart/2005/8/layout/radial5"/>
    <dgm:cxn modelId="{3B0D7583-63B8-4ACB-B931-5C33E9C7F6A9}" srcId="{10DC7BC6-28F4-46E6-8F18-703176020D6A}" destId="{2C2F45DA-5C76-423B-AC27-213CB763EA99}" srcOrd="3" destOrd="0" parTransId="{A91D108C-5429-4239-9660-9A13D8CB7A65}" sibTransId="{1BE33442-05BC-4278-AB1F-B49B67F086EB}"/>
    <dgm:cxn modelId="{B95DBE58-8888-49EE-BDE3-CF2EA3F95E5B}" type="presOf" srcId="{A91D108C-5429-4239-9660-9A13D8CB7A65}" destId="{48F870A6-B830-4FB1-8E32-48966F710349}" srcOrd="0" destOrd="0" presId="urn:microsoft.com/office/officeart/2005/8/layout/radial5"/>
    <dgm:cxn modelId="{D76218EB-B733-4A53-B6CD-F58E4E4BCB81}" srcId="{10DC7BC6-28F4-46E6-8F18-703176020D6A}" destId="{A4DA8A82-1B8C-483C-8F82-23F276142D0B}" srcOrd="0" destOrd="0" parTransId="{6BFA9E96-9470-44AE-BAC1-6BAD3F5855FC}" sibTransId="{2547D3C9-59D0-4A4D-8A82-13871D3FB01B}"/>
    <dgm:cxn modelId="{063ACC28-44D0-4406-8EF5-56228458C424}" type="presOf" srcId="{2C2F45DA-5C76-423B-AC27-213CB763EA99}" destId="{4572AC0D-A52B-47DA-BE5B-250A91DE7824}" srcOrd="0" destOrd="0" presId="urn:microsoft.com/office/officeart/2005/8/layout/radial5"/>
    <dgm:cxn modelId="{417CF486-72AD-4522-9953-04952424268C}" srcId="{10DC7BC6-28F4-46E6-8F18-703176020D6A}" destId="{83353E7B-B40A-4CA3-8CD0-84DECAB06D68}" srcOrd="2" destOrd="0" parTransId="{77A903F9-3B9F-47E9-A1F7-E91C31664482}" sibTransId="{55C0940E-1EBC-49D0-B328-93C056E49611}"/>
    <dgm:cxn modelId="{81D16F8D-6A15-479B-9753-0317E0CED2AB}" type="presOf" srcId="{10DC7BC6-28F4-46E6-8F18-703176020D6A}" destId="{6203CC5B-124B-4464-93B9-020A8B1A17E7}" srcOrd="0" destOrd="0" presId="urn:microsoft.com/office/officeart/2005/8/layout/radial5"/>
    <dgm:cxn modelId="{9FA638A7-E6B6-4FAF-9935-C97FBA2D4095}" type="presOf" srcId="{83353E7B-B40A-4CA3-8CD0-84DECAB06D68}" destId="{2D0EAA1D-7DBE-4971-875C-BC81950266F0}" srcOrd="0" destOrd="0" presId="urn:microsoft.com/office/officeart/2005/8/layout/radial5"/>
    <dgm:cxn modelId="{C92851F5-5813-47D3-82BD-4B08DBAC5DF2}" type="presOf" srcId="{2E16358B-7E0C-45BF-8306-9E7D3AFAB472}" destId="{A9F53901-AFD5-433F-9EF6-B160D7940DFD}" srcOrd="1" destOrd="0" presId="urn:microsoft.com/office/officeart/2005/8/layout/radial5"/>
    <dgm:cxn modelId="{593E00C6-0954-4DA5-A605-E14D4AD17151}" type="presOf" srcId="{77A903F9-3B9F-47E9-A1F7-E91C31664482}" destId="{17FB7473-9B8C-48C2-9EC2-28ADA4089BDB}" srcOrd="0" destOrd="0" presId="urn:microsoft.com/office/officeart/2005/8/layout/radial5"/>
    <dgm:cxn modelId="{39700B72-2B98-4093-97A9-CCE06C6F103A}" type="presOf" srcId="{A91D108C-5429-4239-9660-9A13D8CB7A65}" destId="{EA102B92-FDA7-41A9-8131-8D3DB683BFA4}" srcOrd="1" destOrd="0" presId="urn:microsoft.com/office/officeart/2005/8/layout/radial5"/>
    <dgm:cxn modelId="{5869E757-9EAF-4319-8166-77184A6B1045}" type="presOf" srcId="{2E16358B-7E0C-45BF-8306-9E7D3AFAB472}" destId="{A6BBDA6A-29E2-4BE0-B056-C6EE14C4E2BD}" srcOrd="0" destOrd="0" presId="urn:microsoft.com/office/officeart/2005/8/layout/radial5"/>
    <dgm:cxn modelId="{C4C16555-7267-460D-A95D-39DED398835F}" type="presOf" srcId="{A4DA8A82-1B8C-483C-8F82-23F276142D0B}" destId="{1BC175AE-BDE6-4BF5-A430-26321AE37110}" srcOrd="0" destOrd="0" presId="urn:microsoft.com/office/officeart/2005/8/layout/radial5"/>
    <dgm:cxn modelId="{E0468B4E-4DD3-41D4-B380-E7894D94A6CA}" type="presOf" srcId="{6BFA9E96-9470-44AE-BAC1-6BAD3F5855FC}" destId="{6909F755-5757-45FE-B4D2-3EBD617C2E98}" srcOrd="1" destOrd="0" presId="urn:microsoft.com/office/officeart/2005/8/layout/radial5"/>
    <dgm:cxn modelId="{8243B6DF-B3B5-44B0-A610-AE2BB52EE43A}" type="presOf" srcId="{6BFA9E96-9470-44AE-BAC1-6BAD3F5855FC}" destId="{BBEB917C-7D82-4319-95C4-18E778EC8313}" srcOrd="0" destOrd="0" presId="urn:microsoft.com/office/officeart/2005/8/layout/radial5"/>
    <dgm:cxn modelId="{F56759B6-058B-4860-A966-6B7A38888FAB}" type="presOf" srcId="{77A903F9-3B9F-47E9-A1F7-E91C31664482}" destId="{984E7B88-390D-48C0-8EF8-1D345B98E420}" srcOrd="1" destOrd="0" presId="urn:microsoft.com/office/officeart/2005/8/layout/radial5"/>
    <dgm:cxn modelId="{4C0C11B6-C08D-4327-BD6C-FDDDD30C7142}" type="presParOf" srcId="{DFE86991-625A-413A-A9DC-62FB9C59E0CC}" destId="{6203CC5B-124B-4464-93B9-020A8B1A17E7}" srcOrd="0" destOrd="0" presId="urn:microsoft.com/office/officeart/2005/8/layout/radial5"/>
    <dgm:cxn modelId="{121FE126-F8EB-450F-976B-2E462E12C170}" type="presParOf" srcId="{DFE86991-625A-413A-A9DC-62FB9C59E0CC}" destId="{BBEB917C-7D82-4319-95C4-18E778EC8313}" srcOrd="1" destOrd="0" presId="urn:microsoft.com/office/officeart/2005/8/layout/radial5"/>
    <dgm:cxn modelId="{90C24CB5-D4F0-43E5-9EDC-E5FFE85297FB}" type="presParOf" srcId="{BBEB917C-7D82-4319-95C4-18E778EC8313}" destId="{6909F755-5757-45FE-B4D2-3EBD617C2E98}" srcOrd="0" destOrd="0" presId="urn:microsoft.com/office/officeart/2005/8/layout/radial5"/>
    <dgm:cxn modelId="{DB15F2D3-D0F2-46FA-A56A-ED41AF116CDC}" type="presParOf" srcId="{DFE86991-625A-413A-A9DC-62FB9C59E0CC}" destId="{1BC175AE-BDE6-4BF5-A430-26321AE37110}" srcOrd="2" destOrd="0" presId="urn:microsoft.com/office/officeart/2005/8/layout/radial5"/>
    <dgm:cxn modelId="{961F0328-6F75-4D5D-89BA-374FE1A1476D}" type="presParOf" srcId="{DFE86991-625A-413A-A9DC-62FB9C59E0CC}" destId="{A6BBDA6A-29E2-4BE0-B056-C6EE14C4E2BD}" srcOrd="3" destOrd="0" presId="urn:microsoft.com/office/officeart/2005/8/layout/radial5"/>
    <dgm:cxn modelId="{21CDE71E-8297-4B75-990C-DAF2E2F0F2EE}" type="presParOf" srcId="{A6BBDA6A-29E2-4BE0-B056-C6EE14C4E2BD}" destId="{A9F53901-AFD5-433F-9EF6-B160D7940DFD}" srcOrd="0" destOrd="0" presId="urn:microsoft.com/office/officeart/2005/8/layout/radial5"/>
    <dgm:cxn modelId="{838DEF13-250E-4547-8772-6F8548C1E5CA}" type="presParOf" srcId="{DFE86991-625A-413A-A9DC-62FB9C59E0CC}" destId="{1EC87238-8825-4E0D-B311-000F5E2C899E}" srcOrd="4" destOrd="0" presId="urn:microsoft.com/office/officeart/2005/8/layout/radial5"/>
    <dgm:cxn modelId="{DFC759E1-BF39-457A-B693-B5DF2D9681CC}" type="presParOf" srcId="{DFE86991-625A-413A-A9DC-62FB9C59E0CC}" destId="{17FB7473-9B8C-48C2-9EC2-28ADA4089BDB}" srcOrd="5" destOrd="0" presId="urn:microsoft.com/office/officeart/2005/8/layout/radial5"/>
    <dgm:cxn modelId="{3B7E4811-B2BA-451D-9D8D-55C70FCD32D5}" type="presParOf" srcId="{17FB7473-9B8C-48C2-9EC2-28ADA4089BDB}" destId="{984E7B88-390D-48C0-8EF8-1D345B98E420}" srcOrd="0" destOrd="0" presId="urn:microsoft.com/office/officeart/2005/8/layout/radial5"/>
    <dgm:cxn modelId="{050ED977-A117-40C1-B8B8-AE4FA8DA7B33}" type="presParOf" srcId="{DFE86991-625A-413A-A9DC-62FB9C59E0CC}" destId="{2D0EAA1D-7DBE-4971-875C-BC81950266F0}" srcOrd="6" destOrd="0" presId="urn:microsoft.com/office/officeart/2005/8/layout/radial5"/>
    <dgm:cxn modelId="{B47B1164-1D46-4475-A15A-D023507AF0F7}" type="presParOf" srcId="{DFE86991-625A-413A-A9DC-62FB9C59E0CC}" destId="{48F870A6-B830-4FB1-8E32-48966F710349}" srcOrd="7" destOrd="0" presId="urn:microsoft.com/office/officeart/2005/8/layout/radial5"/>
    <dgm:cxn modelId="{3A44B0B6-3B25-463A-877B-4728C90352C4}" type="presParOf" srcId="{48F870A6-B830-4FB1-8E32-48966F710349}" destId="{EA102B92-FDA7-41A9-8131-8D3DB683BFA4}" srcOrd="0" destOrd="0" presId="urn:microsoft.com/office/officeart/2005/8/layout/radial5"/>
    <dgm:cxn modelId="{F067FE78-AE5F-4C14-A34D-DB96F1DD4460}" type="presParOf" srcId="{DFE86991-625A-413A-A9DC-62FB9C59E0CC}" destId="{4572AC0D-A52B-47DA-BE5B-250A91DE7824}" srcOrd="8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02041-84B4-44E3-90EB-4D901A33F101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CAC8-6BDB-4171-8DE5-6BAACA5F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81200" y="1428750"/>
            <a:ext cx="4953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99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</a:t>
            </a:r>
            <a:endParaRPr lang="en-US" sz="199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36195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endParaRPr lang="en-US" dirty="0"/>
          </a:p>
        </p:txBody>
      </p:sp>
      <p:pic>
        <p:nvPicPr>
          <p:cNvPr id="6" name="Picture 5" descr="45b9181f19b8e3bc4b4d0d7510b56906.jpg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304800" y="3333750"/>
            <a:ext cx="1503658" cy="14969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020.jpg_480_480_0_64000_0_1_0.jpg"/>
          <p:cNvPicPr>
            <a:picLocks noChangeAspect="1"/>
          </p:cNvPicPr>
          <p:nvPr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7385180" y="3333750"/>
            <a:ext cx="1514980" cy="1476843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PE\Desktop\Images\বাংলা\ব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504950"/>
            <a:ext cx="3886200" cy="32766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62000" y="28575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 আমরা 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‘ফেব্রুয়ারির গান’ </a:t>
            </a:r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কবিতার</a:t>
            </a:r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(দোয়েল কোয়েল .. গ্রীষ্ম-বর্ষা-শীতে)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অংশটুকু পড়বো এবং আবৃত্তি করবো।</a:t>
            </a:r>
            <a:endParaRPr lang="en-US" sz="3200" b="1" dirty="0" smtClean="0">
              <a:ln w="1905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3105150"/>
            <a:ext cx="1295400" cy="16002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PE\Desktop\teacher-1904091424-19040915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90625"/>
            <a:ext cx="6019800" cy="32099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71600" y="361950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b="1" u="sng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শিক্ষকের আবৃত্তি </a:t>
            </a:r>
            <a:endParaRPr lang="en-US" sz="3200" b="1" u="sng" dirty="0">
              <a:ln>
                <a:solidFill>
                  <a:srgbClr val="002060"/>
                </a:solidFill>
              </a:ln>
              <a:solidFill>
                <a:schemeClr val="accent6">
                  <a:lumMod val="75000"/>
                </a:schemeClr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4600" y="1504950"/>
            <a:ext cx="4114800" cy="1981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দোয়েল কোয়েল ময়না কোকিল সবার আছে গান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পাখির গানে পাখির সুরে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মুগ্ধ সবার প্রাণ।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9" name="Picture 3" descr="C:\Users\DPE\Desktop\Images\বাংলা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361950"/>
            <a:ext cx="1357311" cy="1400303"/>
          </a:xfrm>
          <a:prstGeom prst="rect">
            <a:avLst/>
          </a:prstGeom>
          <a:noFill/>
        </p:spPr>
      </p:pic>
      <p:pic>
        <p:nvPicPr>
          <p:cNvPr id="22530" name="Picture 2" descr="C:\Users\DPE\Desktop\Images\বাংলা\14952018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5750"/>
            <a:ext cx="1676400" cy="1524000"/>
          </a:xfrm>
          <a:prstGeom prst="rect">
            <a:avLst/>
          </a:prstGeom>
          <a:noFill/>
        </p:spPr>
      </p:pic>
      <p:pic>
        <p:nvPicPr>
          <p:cNvPr id="22535" name="Picture 7" descr="C:\Users\DPE\Desktop\Images\বাংলা\235-2352467_indian-cuckoo-bird-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3257550"/>
            <a:ext cx="1447800" cy="1447800"/>
          </a:xfrm>
          <a:prstGeom prst="rect">
            <a:avLst/>
          </a:prstGeom>
          <a:noFill/>
        </p:spPr>
      </p:pic>
      <p:pic>
        <p:nvPicPr>
          <p:cNvPr id="22536" name="Picture 8" descr="C:\Users\DPE\Desktop\Images\বাংলা\াআািা্ি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181350"/>
            <a:ext cx="137160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52800" y="1200150"/>
            <a:ext cx="312420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IN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সাগর নদীর ঊর্মিমালার 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 ভোলানো সুর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 হচ্ছে স্রোতস্বিনী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সাগর সমুদ্দুর।</a:t>
            </a:r>
            <a:endParaRPr lang="bn-BD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C:\Users\DPE\Desktop\Images\বাংলা\indedd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5750"/>
            <a:ext cx="2590800" cy="1981199"/>
          </a:xfrm>
          <a:prstGeom prst="flowChartMagneticTap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5" name="Picture 3" descr="C:\Users\DPE\Desktop\Images\বাংলা\14380191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7930" y="2876550"/>
            <a:ext cx="2729369" cy="2042478"/>
          </a:xfrm>
          <a:prstGeom prst="ellipse">
            <a:avLst/>
          </a:prstGeom>
          <a:ln w="63500" cap="rnd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1123950"/>
            <a:ext cx="3505200" cy="198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ছড়ায় পাহাড় সুরের বাহার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ঝরনা-প্রকৃতিতে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বাতাসে তার প্রতিধ্বনি</a:t>
            </a:r>
          </a:p>
          <a:p>
            <a:r>
              <a:rPr lang="bn-IN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গ্রীষ্ম-বর্ষা-শীতে।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C:\Users\DPE\Desktop\Images\বাংলা\khoiyasora-jhorna-fi-700x4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9550"/>
            <a:ext cx="2667000" cy="212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Users\DPE\Desktop\Images\বাংলা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2790825"/>
            <a:ext cx="2514600" cy="206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28575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u="sng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সমস্বরে আবৃত্তি করি</a:t>
            </a:r>
            <a:endParaRPr lang="en-US" sz="3200" b="1" u="sng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C:\Users\DPE\Desktop\Images\New folder\পগহপ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963" y="1123950"/>
            <a:ext cx="7202487" cy="3200400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9200" y="386179"/>
            <a:ext cx="3733800" cy="983873"/>
          </a:xfrm>
          <a:prstGeom prst="cloudCallout">
            <a:avLst>
              <a:gd name="adj1" fmla="val -25633"/>
              <a:gd name="adj2" fmla="val 84414"/>
            </a:avLst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895FEA-357A-48CA-ABC5-032A14D87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00350"/>
            <a:ext cx="3138854" cy="1905000"/>
          </a:xfrm>
          <a:prstGeom prst="ellipse">
            <a:avLst/>
          </a:prstGeom>
          <a:ln w="1905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191000" y="197233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কবিতাংশটুকু থেকে যুক্তবর্ণ খুজে বের করি।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DPE\Desktop\Images\বাংলা\বো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38150"/>
            <a:ext cx="3886200" cy="4191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28600" y="2571750"/>
            <a:ext cx="1371600" cy="1981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8699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7B8A87-2326-4538-9836-8DC1BB71B9DD}"/>
              </a:ext>
            </a:extLst>
          </p:cNvPr>
          <p:cNvSpPr txBox="1"/>
          <p:nvPr/>
        </p:nvSpPr>
        <p:spPr>
          <a:xfrm>
            <a:off x="2057400" y="17281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</a:t>
            </a:r>
            <a:r>
              <a:rPr lang="bn-IN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 কী </a:t>
            </a:r>
            <a:r>
              <a:rPr lang="bn-IN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যুক্তবর্ণ পেলাম-</a:t>
            </a:r>
            <a:r>
              <a:rPr lang="bn-IN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---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7B8A87-2326-4538-9836-8DC1BB71B9DD}"/>
              </a:ext>
            </a:extLst>
          </p:cNvPr>
          <p:cNvSpPr txBox="1"/>
          <p:nvPr/>
        </p:nvSpPr>
        <p:spPr>
          <a:xfrm>
            <a:off x="1676400" y="386775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যুক্তবর্ণ দিয়ে তৈরি শব্দযুক্ত বাক্যগুলো পড়--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00200" y="342013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410593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 smtClean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752600" y="1504950"/>
          <a:ext cx="556260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/>
              </a:tblGrid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NikoshBAN" pitchFamily="2" charset="0"/>
                          <a:cs typeface="NikoshBAN" pitchFamily="2" charset="0"/>
                        </a:rPr>
                        <a:t>মুগ্ধ</a:t>
                      </a:r>
                      <a:r>
                        <a:rPr lang="en-US" sz="2800" dirty="0" smtClean="0">
                          <a:latin typeface="NikoshBAN" pitchFamily="2" charset="0"/>
                          <a:cs typeface="NikoshBAN" pitchFamily="2" charset="0"/>
                        </a:rPr>
                        <a:t> =</a:t>
                      </a:r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 পাখির গানের সুরে প্রাণ মুগ্ধ হয়ে যায় ।</a:t>
                      </a:r>
                      <a:endParaRPr lang="en-US" sz="2800" dirty="0" smtClean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800" b="1" dirty="0" smtClean="0">
                          <a:latin typeface="NikoshBAN" pitchFamily="2" charset="0"/>
                          <a:cs typeface="NikoshBAN" pitchFamily="2" charset="0"/>
                        </a:rPr>
                        <a:t>সমুদ্দুর</a:t>
                      </a:r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800" dirty="0" smtClean="0">
                          <a:latin typeface="NikoshBAN" pitchFamily="2" charset="0"/>
                          <a:cs typeface="NikoshBAN" pitchFamily="2" charset="0"/>
                        </a:rPr>
                        <a:t>= </a:t>
                      </a:r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সাগরের</a:t>
                      </a:r>
                      <a:r>
                        <a:rPr lang="bn-IN" sz="2800" baseline="0" dirty="0" smtClean="0">
                          <a:latin typeface="NikoshBAN" pitchFamily="2" charset="0"/>
                          <a:cs typeface="NikoshBAN" pitchFamily="2" charset="0"/>
                        </a:rPr>
                        <a:t> অপর নাম</a:t>
                      </a:r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 সমুদ্দুর।</a:t>
                      </a:r>
                      <a:endParaRPr lang="en-US" sz="2800" dirty="0" smtClean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latin typeface="NikoshBAN" pitchFamily="2" charset="0"/>
                          <a:cs typeface="NikoshBAN" pitchFamily="2" charset="0"/>
                        </a:rPr>
                        <a:t>স্রোতস্বিনী </a:t>
                      </a:r>
                      <a:r>
                        <a:rPr lang="en-US" sz="2800" dirty="0" smtClean="0">
                          <a:latin typeface="NikoshBAN" pitchFamily="2" charset="0"/>
                          <a:cs typeface="NikoshBAN" pitchFamily="2" charset="0"/>
                        </a:rPr>
                        <a:t>= </a:t>
                      </a:r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নদীকে স্রোতস্বিনী বলা হয়।</a:t>
                      </a:r>
                      <a:endParaRPr lang="en-US" sz="28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IN" sz="2800" b="1" dirty="0" smtClean="0">
                          <a:latin typeface="NikoshBAN" pitchFamily="2" charset="0"/>
                          <a:cs typeface="NikoshBAN" pitchFamily="2" charset="0"/>
                        </a:rPr>
                        <a:t>প্রতিধ্বনি</a:t>
                      </a:r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800" dirty="0" smtClean="0">
                          <a:latin typeface="NikoshBAN" pitchFamily="2" charset="0"/>
                          <a:cs typeface="NikoshBAN" pitchFamily="2" charset="0"/>
                        </a:rPr>
                        <a:t>= </a:t>
                      </a:r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ঝরনার</a:t>
                      </a:r>
                      <a:r>
                        <a:rPr lang="bn-IN" sz="2800" baseline="0" dirty="0" smtClean="0">
                          <a:latin typeface="NikoshBAN" pitchFamily="2" charset="0"/>
                          <a:cs typeface="NikoshBAN" pitchFamily="2" charset="0"/>
                        </a:rPr>
                        <a:t> প্রতিধ্বনি শুনতে পাই।</a:t>
                      </a:r>
                      <a:endParaRPr lang="en-US" sz="28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3400" y="285750"/>
            <a:ext cx="3124200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24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দোয়েল কোয়েল ময়না কোকিল </a:t>
            </a:r>
          </a:p>
          <a:p>
            <a:r>
              <a:rPr lang="bn-IN" sz="24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সবার আছে গান</a:t>
            </a:r>
          </a:p>
          <a:p>
            <a:r>
              <a:rPr lang="bn-IN" sz="24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পাখির গানে পাখির সুরে</a:t>
            </a:r>
          </a:p>
          <a:p>
            <a:r>
              <a:rPr lang="bn-IN" sz="24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মুগ্ধ সবার প্রাণ।</a:t>
            </a:r>
          </a:p>
          <a:p>
            <a:pPr algn="ctr"/>
            <a:endParaRPr lang="bn-IN" sz="7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4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সাগর নদীর ঊর্মিমালার </a:t>
            </a:r>
          </a:p>
          <a:p>
            <a:r>
              <a:rPr lang="bn-IN" sz="24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মন ভোলানো সুর</a:t>
            </a:r>
          </a:p>
          <a:p>
            <a:r>
              <a:rPr lang="bn-IN" sz="24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নদী হচ্ছে স্রোতস্বিনী</a:t>
            </a:r>
          </a:p>
          <a:p>
            <a:r>
              <a:rPr lang="bn-IN" sz="24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সাগর সমুদ্দুর।</a:t>
            </a:r>
            <a:endParaRPr lang="bn-BD" sz="2400" b="1" dirty="0" smtClean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IN" sz="7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ছড়ায় পাহাড় সুরের বাহার</a:t>
            </a:r>
          </a:p>
          <a:p>
            <a:r>
              <a:rPr lang="bn-IN" sz="2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ঝরনা-প্রকৃতিতে</a:t>
            </a:r>
          </a:p>
          <a:p>
            <a:r>
              <a:rPr lang="bn-IN" sz="2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বাতাসে তার প্রতিধ্বনি</a:t>
            </a:r>
          </a:p>
          <a:p>
            <a:r>
              <a:rPr lang="bn-IN" sz="2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গ্রীষ্ম-বর্ষা-শীতে।</a:t>
            </a:r>
            <a:r>
              <a:rPr lang="bn-IN" sz="32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20482" name="Picture 2" descr="C:\Users\DPE\Desktop\Images\ddd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419351"/>
            <a:ext cx="3505200" cy="228599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62600" y="209550"/>
            <a:ext cx="3200400" cy="822305"/>
          </a:xfrm>
          <a:prstGeom prst="wedgeEllipseCallout">
            <a:avLst>
              <a:gd name="adj1" fmla="val -27690"/>
              <a:gd name="adj2" fmla="val 139598"/>
            </a:avLst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দলে আবৃত্তি করি </a:t>
            </a:r>
            <a:endParaRPr lang="en-US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পরিচিতি</a:t>
            </a:r>
            <a:endParaRPr kumimoji="0" lang="en-US" sz="4400" b="1" i="0" u="sng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200151"/>
            <a:ext cx="4648200" cy="3352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utonnyMJ" pitchFamily="2" charset="0"/>
              <a:ea typeface="+mn-ea"/>
              <a:cs typeface="SutonnyMJ" pitchFamily="2" charset="0"/>
            </a:endParaRPr>
          </a:p>
          <a:p>
            <a:pPr algn="ctr"/>
            <a:r>
              <a:rPr lang="bn-IN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মোঃ হোসেন আলী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(সহকারী শিক্ষক)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পূর্ব পয়ড়াঙ্গা সরকারি প্রাথমিক বিদ্যালয়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নাগেশ্বরী, কুড়িগ্রাম।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মোবাইল-০১৭৬৮-৮৩৮৩৪৯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E-mail: nkbhossain@gmail.com</a:t>
            </a:r>
            <a:endParaRPr lang="en-US" sz="1200" b="1" dirty="0" smtClean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" descr="E:\All Data\Edited Photos\Hossa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200150"/>
            <a:ext cx="2590800" cy="3352800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 descr="C:\Users\DPE\Desktop\Images\বাংলা\towkir97_1313818390_1-mohdfiendblog_1220160486_1-Rajonigandh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23950"/>
            <a:ext cx="1066800" cy="3437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72200" y="225445"/>
            <a:ext cx="2743200" cy="822305"/>
          </a:xfrm>
          <a:prstGeom prst="wedgeEllipseCallout">
            <a:avLst>
              <a:gd name="adj1" fmla="val -35353"/>
              <a:gd name="adj2" fmla="val 126817"/>
            </a:avLst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b="1" i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3200" b="1" i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875532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কবিতাংশটুকু পড়ে তোমাদের কী </a:t>
            </a:r>
          </a:p>
          <a:p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অনুভূতি হয়েছে তা মুখে মুখে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বল।</a:t>
            </a:r>
            <a:endParaRPr lang="en-US" sz="32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5" name="Picture 4" descr="ekhuse-windows.jpg"/>
          <p:cNvPicPr>
            <a:picLocks noChangeAspect="1"/>
          </p:cNvPicPr>
          <p:nvPr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304800" y="1733550"/>
            <a:ext cx="3657600" cy="31242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905000" y="89535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কবিতাটি</a:t>
            </a:r>
            <a:r>
              <a:rPr lang="en-US" sz="32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র </a:t>
            </a:r>
            <a:r>
              <a:rPr lang="en-US" sz="3200" b="1" u="sng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মূলভাব</a:t>
            </a:r>
            <a:r>
              <a:rPr lang="bn-IN" sz="32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জেনে নিই-</a:t>
            </a:r>
            <a:endParaRPr lang="en-US" sz="3200" b="1" u="sng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C:\Users\DPE\Desktop\Images\বাংলা\Cap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57350"/>
            <a:ext cx="4962525" cy="1962150"/>
          </a:xfrm>
          <a:prstGeom prst="rect">
            <a:avLst/>
          </a:prstGeom>
          <a:noFill/>
        </p:spPr>
      </p:pic>
      <p:pic>
        <p:nvPicPr>
          <p:cNvPr id="12" name="Picture 11" descr="174137_514671790_3206764_n.jpg"/>
          <p:cNvPicPr>
            <a:picLocks noChangeAspect="1"/>
          </p:cNvPicPr>
          <p:nvPr/>
        </p:nvPicPr>
        <p:blipFill>
          <a:blip r:embed="rId4">
            <a:lum bright="10000" contrast="40000"/>
          </a:blip>
          <a:stretch>
            <a:fillRect/>
          </a:stretch>
        </p:blipFill>
        <p:spPr>
          <a:xfrm>
            <a:off x="7010400" y="697230"/>
            <a:ext cx="1645920" cy="3703320"/>
          </a:xfrm>
          <a:prstGeom prst="plaqu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94588"/>
            <a:ext cx="7924800" cy="52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পরিচিতি জেনে নিই </a:t>
            </a:r>
            <a:endParaRPr lang="en-US" sz="32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000" y="4095750"/>
            <a:ext cx="2374711" cy="5459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লুৎফর রহমান রিটন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1401739" y="2906689"/>
            <a:ext cx="3276600" cy="1592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00400" y="1428750"/>
            <a:ext cx="5638800" cy="2667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জন্মঃ ১৯৬১ সালের ১লা এপ্রিল, ঢাকায়।</a:t>
            </a:r>
            <a:endParaRPr lang="en-US" sz="28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v"/>
            </a:pP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উল্লেখযোগ্য গ্রন্থঃ ধুত্তুরি, ঢাকা আমার ঢাকা, ছড়া ও ছবিতে মুক্তিযুদ্ধ,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ভূ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তের বিয়ের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নিমন্ত্র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ণে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বাচ্চা হাতির কাণ্ডকারখানা।  </a:t>
            </a:r>
            <a:endParaRPr lang="en-US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spcAft>
                <a:spcPts val="1200"/>
              </a:spcAft>
            </a:pP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পুরস্কারঃ বাংলা একাডেমী সাহিত্য পুরস্কার (২০০৭)</a:t>
            </a:r>
            <a:endParaRPr lang="bn-IN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530" name="Picture 2" descr="C:\Users\DPE\Desktop\Images\বাংলা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81150"/>
            <a:ext cx="2362199" cy="2533650"/>
          </a:xfrm>
          <a:prstGeom prst="ellipse">
            <a:avLst/>
          </a:prstGeom>
          <a:ln w="63500" cap="rnd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46988"/>
            <a:ext cx="7924800" cy="524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এবা</a:t>
            </a:r>
            <a:r>
              <a:rPr lang="bn-IN" sz="3200" b="1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নতুন শব্দের অর্থ জেনে নিই</a:t>
            </a:r>
            <a:endParaRPr lang="en-US" sz="32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52600" y="1383030"/>
          <a:ext cx="5410200" cy="3017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42191"/>
                <a:gridCol w="27680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800" i="0" dirty="0" smtClean="0">
                          <a:solidFill>
                            <a:srgbClr val="002060"/>
                          </a:solidFill>
                          <a:latin typeface="NikoshBAN" pitchFamily="2" charset="0"/>
                          <a:cs typeface="NikoshBAN" pitchFamily="2" charset="0"/>
                        </a:rPr>
                        <a:t>নতুন</a:t>
                      </a:r>
                      <a:r>
                        <a:rPr lang="bn-IN" sz="2800" i="0" baseline="0" dirty="0" smtClean="0">
                          <a:solidFill>
                            <a:srgbClr val="002060"/>
                          </a:solidFill>
                          <a:latin typeface="NikoshBAN" pitchFamily="2" charset="0"/>
                          <a:cs typeface="NikoshBAN" pitchFamily="2" charset="0"/>
                        </a:rPr>
                        <a:t> শব্দ</a:t>
                      </a:r>
                      <a:endParaRPr lang="en-US" sz="2800" i="0" dirty="0">
                        <a:solidFill>
                          <a:srgbClr val="00206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800" i="0" baseline="0" dirty="0" smtClean="0">
                          <a:solidFill>
                            <a:srgbClr val="002060"/>
                          </a:solidFill>
                          <a:latin typeface="NikoshBAN" pitchFamily="2" charset="0"/>
                          <a:cs typeface="NikoshBAN" pitchFamily="2" charset="0"/>
                        </a:rPr>
                        <a:t>শব্দের অর্থ</a:t>
                      </a:r>
                      <a:endParaRPr lang="en-US" sz="2800" i="0" dirty="0">
                        <a:solidFill>
                          <a:srgbClr val="002060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NikoshBAN" pitchFamily="2" charset="0"/>
                          <a:cs typeface="NikoshBAN" pitchFamily="2" charset="0"/>
                        </a:rPr>
                        <a:t>মুগ্ধ</a:t>
                      </a:r>
                      <a:r>
                        <a:rPr lang="en-US" sz="280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আনন্দিত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800" b="1" dirty="0" smtClean="0">
                          <a:latin typeface="NikoshBAN" pitchFamily="2" charset="0"/>
                          <a:cs typeface="NikoshBAN" pitchFamily="2" charset="0"/>
                        </a:rPr>
                        <a:t>সমুদ্দুর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সাগর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800" b="1" dirty="0" smtClean="0">
                          <a:latin typeface="NikoshBAN" pitchFamily="2" charset="0"/>
                          <a:cs typeface="NikoshBAN" pitchFamily="2" charset="0"/>
                        </a:rPr>
                        <a:t>স্রোতস্বিনী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নদী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n-IN" sz="2800" b="1" dirty="0" smtClean="0">
                          <a:latin typeface="NikoshBAN" pitchFamily="2" charset="0"/>
                          <a:cs typeface="NikoshBAN" pitchFamily="2" charset="0"/>
                        </a:rPr>
                        <a:t>প্রতিধ্বনি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800" dirty="0" smtClean="0">
                          <a:latin typeface="NikoshBAN" pitchFamily="2" charset="0"/>
                          <a:cs typeface="NikoshBAN" pitchFamily="2" charset="0"/>
                        </a:rPr>
                        <a:t>বাতাসে</a:t>
                      </a:r>
                      <a:r>
                        <a:rPr lang="bn-IN" sz="2800" baseline="0" dirty="0" smtClean="0">
                          <a:latin typeface="NikoshBAN" pitchFamily="2" charset="0"/>
                          <a:cs typeface="NikoshBAN" pitchFamily="2" charset="0"/>
                        </a:rPr>
                        <a:t> ধাক্কায় ধ্বনির ফিরে আসা</a:t>
                      </a:r>
                      <a:endParaRPr lang="en-US" sz="2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0" y="339864"/>
            <a:ext cx="2209800" cy="707886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b="1" i="1" spc="1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মূল্যায়ণ</a:t>
            </a:r>
            <a:endParaRPr lang="en-US" sz="4000" b="1" i="1" spc="1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400" y="2488109"/>
            <a:ext cx="54102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bn-IN" sz="4000" u="sng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১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151513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i="1" u="sng" dirty="0" smtClean="0">
                <a:latin typeface="NikoshBAN" pitchFamily="2" charset="0"/>
                <a:cs typeface="NikoshBAN" pitchFamily="2" charset="0"/>
              </a:rPr>
              <a:t>নিচের সংক্ষিপ্ত প্রশ্নগুলোর উত্তর বলঃ</a:t>
            </a:r>
            <a:endParaRPr lang="en-US" sz="1400" i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2800350"/>
            <a:ext cx="365760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নদীর অপর নাম কী?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647950"/>
            <a:ext cx="2971800" cy="2133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838200" y="2291775"/>
            <a:ext cx="373380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সবার প্রাণ মুগ্ধ হয় কীসে?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3343930"/>
            <a:ext cx="47244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ফেব্রুয়ারির গান কবিতার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প্রেক্ষাপট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42875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86715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কবিতাংশটুকু আবৃত্তি চর্চা করে আসবে এবং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মুগ্ধ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, সমুদ্দুর, স্রোতস্বিনী, প্রতিধ্বনি শব্দ দিয়ে বাক্য লিখে আনবে।</a:t>
            </a:r>
            <a:endParaRPr lang="en-US" sz="3200" b="1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5029200" y="514350"/>
            <a:ext cx="3657600" cy="29718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457200" y="514350"/>
            <a:ext cx="4343400" cy="2895600"/>
          </a:xfrm>
          <a:prstGeom prst="upArrow">
            <a:avLst/>
          </a:prstGeom>
          <a:solidFill>
            <a:srgbClr val="92D050"/>
          </a:solidFill>
          <a:ln w="76200"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 descr="Home work এর ছবির ফলাফ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14350"/>
            <a:ext cx="3657600" cy="29718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8150"/>
            <a:ext cx="7086600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8600" y="2820472"/>
            <a:ext cx="85344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1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742950"/>
            <a:ext cx="3429000" cy="3699273"/>
          </a:xfr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           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algn="just">
              <a:buNone/>
            </a:pP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         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শ্রেণী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৫ম</a:t>
            </a:r>
          </a:p>
          <a:p>
            <a:pPr algn="just">
              <a:buNone/>
            </a:pP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   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বাংলা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algn="just">
              <a:buNone/>
            </a:pP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৭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algn="just">
              <a:buNone/>
            </a:pP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	  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পিরিয়ড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০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</a:t>
            </a:r>
          </a:p>
          <a:p>
            <a:pPr algn="just">
              <a:buNone/>
            </a:pP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ফেব্রুয়ারির গান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বিশেষ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দোয়েল কোয়েল ............... গ্রীষ্ম-বর্ষা-শীতে।</a:t>
            </a:r>
          </a:p>
          <a:p>
            <a:pPr algn="just">
              <a:buNone/>
            </a:pP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৪০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algn="just">
              <a:buNone/>
            </a:pP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তারিখ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ঃ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০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/০৪/২০২০</a:t>
            </a:r>
            <a:endParaRPr lang="en-US" sz="3600" dirty="0"/>
          </a:p>
        </p:txBody>
      </p:sp>
      <p:pic>
        <p:nvPicPr>
          <p:cNvPr id="5" name="Picture 2" descr="C:\Users\DPE\Desktop\Images\b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74126" y="742950"/>
            <a:ext cx="3007874" cy="369887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495800" y="1123950"/>
          <a:ext cx="1066800" cy="685800"/>
        </p:xfrm>
        <a:graphic>
          <a:graphicData uri="http://schemas.openxmlformats.org/presentationml/2006/ole">
            <p:oleObj spid="_x0000_s5123" name="Packager Shell Object" showAsIcon="1" r:id="rId4" imgW="1197000" imgH="437760" progId="Package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90800" y="285750"/>
            <a:ext cx="3581400" cy="4470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সো</a:t>
            </a:r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একটি ভিডিও দেখি</a:t>
            </a:r>
            <a:endParaRPr lang="en-US" sz="2800" b="1" u="sng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95350"/>
            <a:ext cx="1143000" cy="1162050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447800" y="2963465"/>
            <a:ext cx="3163887" cy="638174"/>
          </a:xfrm>
        </p:spPr>
        <p:txBody>
          <a:bodyPr>
            <a:normAutofit fontScale="90000"/>
          </a:bodyPr>
          <a:lstStyle/>
          <a:p>
            <a:r>
              <a:rPr lang="en-US" sz="3600" b="0" dirty="0" err="1" smtClean="0">
                <a:latin typeface="NikoshBAN" pitchFamily="2" charset="0"/>
                <a:cs typeface="NikoshBAN" pitchFamily="2" charset="0"/>
              </a:rPr>
              <a:t>গানটি</a:t>
            </a:r>
            <a:r>
              <a:rPr lang="en-US" sz="36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0" dirty="0" err="1" smtClean="0">
                <a:latin typeface="NikoshBAN" pitchFamily="2" charset="0"/>
                <a:cs typeface="NikoshBAN" pitchFamily="2" charset="0"/>
              </a:rPr>
              <a:t>কখন</a:t>
            </a:r>
            <a:r>
              <a:rPr lang="en-US" sz="36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0" dirty="0" err="1" smtClean="0">
                <a:latin typeface="NikoshBAN" pitchFamily="2" charset="0"/>
                <a:cs typeface="NikoshBAN" pitchFamily="2" charset="0"/>
              </a:rPr>
              <a:t>গাওয়া</a:t>
            </a:r>
            <a:r>
              <a:rPr lang="en-US" sz="36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b="0" dirty="0" smtClean="0">
                <a:latin typeface="NikoshBAN" pitchFamily="2" charset="0"/>
                <a:cs typeface="NikoshBAN" pitchFamily="2" charset="0"/>
              </a:rPr>
              <a:t>?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b="0" dirty="0" smtClean="0">
                <a:latin typeface="NikoshBAN" pitchFamily="2" charset="0"/>
                <a:cs typeface="NikoshBAN" pitchFamily="2" charset="0"/>
              </a:rPr>
            </a:br>
            <a:endParaRPr lang="en-US" b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1447800" y="2343150"/>
            <a:ext cx="5410201" cy="620315"/>
          </a:xfrm>
        </p:spPr>
        <p:txBody>
          <a:bodyPr/>
          <a:lstStyle/>
          <a:p>
            <a:r>
              <a:rPr lang="bn-IN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গানটি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কখনো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শুনেছ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pic>
        <p:nvPicPr>
          <p:cNvPr id="19" name="Picture 18" descr="Shaheed_Minar.JPG"/>
          <p:cNvPicPr>
            <a:picLocks noChangeAspect="1"/>
          </p:cNvPicPr>
          <p:nvPr/>
        </p:nvPicPr>
        <p:blipFill>
          <a:blip r:embed="rId6" cstate="print">
            <a:lum bright="10000" contrast="40000"/>
          </a:blip>
          <a:stretch>
            <a:fillRect/>
          </a:stretch>
        </p:blipFill>
        <p:spPr>
          <a:xfrm>
            <a:off x="7010400" y="3562350"/>
            <a:ext cx="1981200" cy="14859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itle 15"/>
          <p:cNvSpPr txBox="1">
            <a:spLocks/>
          </p:cNvSpPr>
          <p:nvPr/>
        </p:nvSpPr>
        <p:spPr>
          <a:xfrm>
            <a:off x="5294313" y="3039665"/>
            <a:ext cx="2249487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07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২১শে</a:t>
            </a:r>
            <a:r>
              <a:rPr kumimoji="0" lang="bn-IN" sz="107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 ফেব্রুয়ারি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4724400" y="3039665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 build="p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heed_Minar.JPG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tretch>
            <a:fillRect/>
          </a:stretch>
        </p:blipFill>
        <p:spPr>
          <a:xfrm>
            <a:off x="1676400" y="209550"/>
            <a:ext cx="5791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2288" y="3670696"/>
            <a:ext cx="4227512" cy="501254"/>
          </a:xfrm>
        </p:spPr>
        <p:txBody>
          <a:bodyPr>
            <a:noAutofit/>
          </a:bodyPr>
          <a:lstStyle/>
          <a:p>
            <a:r>
              <a:rPr lang="bn-IN" sz="3200" b="0" dirty="0" smtClean="0">
                <a:latin typeface="NikoshBAN" pitchFamily="2" charset="0"/>
                <a:cs typeface="NikoshBAN" pitchFamily="2" charset="0"/>
              </a:rPr>
              <a:t>ছবিতে তোমরা কী দেখতে পাচ্ছ?</a:t>
            </a:r>
            <a:endParaRPr lang="en-US" sz="3200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792288" y="4019550"/>
            <a:ext cx="5141912" cy="603647"/>
          </a:xfrm>
        </p:spPr>
        <p:txBody>
          <a:bodyPr>
            <a:noAutofit/>
          </a:bodyPr>
          <a:lstStyle/>
          <a:p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ছবিটি সম্পর্কে তোমরা কি কিছু জানো?</a:t>
            </a:r>
            <a:endParaRPr lang="en-US" sz="3200" b="1" dirty="0"/>
          </a:p>
        </p:txBody>
      </p:sp>
      <p:sp>
        <p:nvSpPr>
          <p:cNvPr id="14" name="Right Arrow 13"/>
          <p:cNvSpPr/>
          <p:nvPr/>
        </p:nvSpPr>
        <p:spPr>
          <a:xfrm>
            <a:off x="6096000" y="363855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5"/>
          <p:cNvSpPr txBox="1">
            <a:spLocks/>
          </p:cNvSpPr>
          <p:nvPr/>
        </p:nvSpPr>
        <p:spPr>
          <a:xfrm>
            <a:off x="6705600" y="3609976"/>
            <a:ext cx="2249487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0700" b="1" cap="all" dirty="0" smtClean="0">
                <a:latin typeface="NikoshBAN" pitchFamily="2" charset="0"/>
                <a:ea typeface="+mj-ea"/>
                <a:cs typeface="NikoshBAN" pitchFamily="2" charset="0"/>
              </a:rPr>
              <a:t>শহীদ মিনার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295221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আজ আমরা একুশে ফেব্রুয়ারির উপর একটি কবিতা পড়বো যেখানে বাংলা ভাষার প্রতি মমতা আর শহিদদের প্রতি শ্রদ্ধা প্রকাশ পেয়েছে।</a:t>
            </a:r>
            <a:endParaRPr lang="en-US" sz="40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5800" y="1733550"/>
            <a:ext cx="7696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400" b="1" dirty="0" smtClean="0">
                <a:ln w="1905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আমাদের আজকের পাঠটি কি হতে পারে তা তোমরা কি বুঝতে পারছ?</a:t>
            </a:r>
            <a:endParaRPr lang="en-US" sz="4400" b="1" dirty="0" smtClean="0">
              <a:ln w="1905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4267200" y="209550"/>
            <a:ext cx="4648200" cy="609600"/>
          </a:xfrm>
          <a:prstGeom prst="wedgeRoundRectCallout">
            <a:avLst>
              <a:gd name="adj1" fmla="val -33038"/>
              <a:gd name="adj2" fmla="val 143378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600" b="1" i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আমাদের আজকের পাঠ...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348615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লুৎফর রহমান রিটন</a:t>
            </a:r>
            <a:endParaRPr lang="en-US" sz="4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0" y="153549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ফেব্রুয়ারির গান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800" y="285750"/>
            <a:ext cx="1600200" cy="1600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946618">
            <a:off x="468490" y="882814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ঐ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153790">
            <a:off x="766804" y="269929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921917">
            <a:off x="916764" y="592898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</a:t>
            </a:r>
            <a:r>
              <a:rPr lang="bn-BD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438150"/>
            <a:ext cx="4800600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620381"/>
            <a:ext cx="8534400" cy="3046988"/>
          </a:xfrm>
          <a:prstGeom prst="rect">
            <a:avLst/>
          </a:prstGeom>
          <a:noFill/>
          <a:ln w="31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শোনাঃ ১.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.১ </a:t>
            </a:r>
            <a:r>
              <a:rPr lang="bn-IN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উচ্চারিত পঠিত বাক্য, কথা মনোযোগ সহকারে শুনবে</a:t>
            </a:r>
            <a:r>
              <a:rPr lang="bn-BD" sz="32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just"/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বলাঃ </a:t>
            </a: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যুক্তবর্ণ সহযোগে তৈরি শব্দযুক্ত বাক্য স্পষ্ট ও শুদ্ধভাবে </a:t>
            </a:r>
          </a:p>
          <a:p>
            <a:pPr algn="just"/>
            <a:r>
              <a:rPr lang="bn-IN" sz="3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              বলতে </a:t>
            </a:r>
            <a:r>
              <a:rPr lang="bn-BD" sz="3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পারবে।</a:t>
            </a:r>
          </a:p>
          <a:p>
            <a:pPr lvl="1" algn="just">
              <a:buFont typeface="Wingdings" pitchFamily="2" charset="2"/>
              <a:buChar char="Ø"/>
            </a:pP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২.</a:t>
            </a: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IN" sz="3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প্রমিত উচ্চারণে ও ছন্দ বজায় রেখে কবিতা আবৃত্তি </a:t>
            </a:r>
          </a:p>
          <a:p>
            <a:pPr lvl="1" algn="just"/>
            <a:r>
              <a:rPr lang="bn-IN" sz="3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             করতে পারবে।</a:t>
            </a:r>
            <a:endParaRPr lang="bn-BD" sz="3200" dirty="0" smtClean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২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32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২ </a:t>
            </a:r>
            <a:r>
              <a:rPr lang="bn-IN" sz="3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কবিতার মূলভাব বলতে </a:t>
            </a:r>
            <a:r>
              <a:rPr lang="bn-BD" sz="3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bn-IN" sz="3200" dirty="0" smtClean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438150"/>
            <a:ext cx="7467600" cy="42672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173355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পাঠ্যবইয়ের ৮৩ নম্বর পৃষ্ঠা খোলো।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C:\Users\DPE\Desktop\Images\বাংলা\বো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819150"/>
            <a:ext cx="314325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4446</TotalTime>
  <Words>495</Words>
  <Application>Microsoft Office PowerPoint</Application>
  <PresentationFormat>On-screen Show (16:9)</PresentationFormat>
  <Paragraphs>120</Paragraphs>
  <Slides>26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Packager Shell Object</vt:lpstr>
      <vt:lpstr>Slide 1</vt:lpstr>
      <vt:lpstr>Slide 2</vt:lpstr>
      <vt:lpstr>Slide 3</vt:lpstr>
      <vt:lpstr>গানটি কখন গাওয়া হয়? </vt:lpstr>
      <vt:lpstr>ছবিতে তোমরা কী দেখতে পাচ্ছ?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DPE</cp:lastModifiedBy>
  <cp:revision>1229</cp:revision>
  <dcterms:created xsi:type="dcterms:W3CDTF">2006-08-16T00:00:00Z</dcterms:created>
  <dcterms:modified xsi:type="dcterms:W3CDTF">2020-04-01T13:26:16Z</dcterms:modified>
</cp:coreProperties>
</file>