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78" r:id="rId3"/>
    <p:sldId id="258" r:id="rId4"/>
    <p:sldId id="259" r:id="rId5"/>
    <p:sldId id="260" r:id="rId6"/>
    <p:sldId id="262" r:id="rId7"/>
    <p:sldId id="282" r:id="rId8"/>
    <p:sldId id="290" r:id="rId9"/>
    <p:sldId id="291" r:id="rId10"/>
    <p:sldId id="292" r:id="rId11"/>
    <p:sldId id="283" r:id="rId12"/>
    <p:sldId id="293" r:id="rId13"/>
    <p:sldId id="294" r:id="rId14"/>
    <p:sldId id="295" r:id="rId15"/>
    <p:sldId id="281" r:id="rId16"/>
    <p:sldId id="296" r:id="rId17"/>
    <p:sldId id="273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9C2AA-A30E-43D7-8E26-AF52DA9A02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11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"/>
            <a:ext cx="7543800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1"/>
            <a:ext cx="6248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4" y="2555240"/>
            <a:ext cx="2407775" cy="3401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2286000" cy="33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الكتاب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ওযনে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نصر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একত্র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مكتوب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লিখিত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উদ্দেশ্য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457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الكتاب الله : الكتاب فالقرأن المنزل على الرسول عليه السلام المكتوب فى المصاحف المنقول عنه فقلا متواترا بلا شبهة-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হলো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অবতারিত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কুরআন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মাসহাফসমূহে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সন্দেহমুক্ত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প্রক্রিয়ায়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বর্ণিত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كتاب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القرأن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।(৫০০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আয়াত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বহুবচন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السنن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;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الرتبة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الطريقة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রাস্তা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পন্থা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পদ্ধতি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আদর্শ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অভ্যাস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ইত্যাদি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473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السنة : قول النبى (صـ) وفعله وتتريره وسكوته واقوال الصحابة وافعالهم-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السنة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স্বীকৃতি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মৌনসমর্থন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সাহাবীদের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সুন্নাত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سنة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الحديث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৩,০০০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হাদীস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الاجماع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جمع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মূলশব্দ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নির্গত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الاتفاق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পোষণ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ঐক্যবদ্ধ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হওয়া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সর্বসম্মতি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9814" y="20574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الاجماع : اتفاق المجتهدين فى عصر على امر دينى ويعد اصلا من اصول التشريع-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الاجماع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দীনি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যুগের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মুজতাহিদগণের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সম্মিলিত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সিদ্ধান্তকে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ইন্তেকালের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قول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فعلى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ব্যাপারে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মুহাম্মদীর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আলেমগনের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7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8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القياس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ضرب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التقدير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তুলনা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2202309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القياس : تقدير الفرع بالاصل فى الحكم والعلة-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114800"/>
            <a:ext cx="8662171" cy="2057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علة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حكم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মাধ্যমে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فرع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শাখা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মাসয়ালা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উদ্ভাবন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কেয়াস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04975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37668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১) </a:t>
            </a:r>
            <a:r>
              <a:rPr lang="en-US" sz="2400" b="1" dirty="0" err="1" smtClean="0"/>
              <a:t>উসূলে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73044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5107940" y="233426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312928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২) </a:t>
            </a:r>
            <a:r>
              <a:rPr lang="en-US" sz="2400" b="1" dirty="0" err="1" smtClean="0"/>
              <a:t>উসূল</a:t>
            </a:r>
            <a:r>
              <a:rPr lang="en-US" sz="2400" b="1" dirty="0" smtClean="0"/>
              <a:t> (</a:t>
            </a:r>
            <a:r>
              <a:rPr lang="ar-SA" sz="2400" b="1" dirty="0" smtClean="0"/>
              <a:t>اصول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শব্দের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81940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701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513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29360" y="407670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4881880"/>
            <a:ext cx="3657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৩)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(</a:t>
            </a:r>
            <a:r>
              <a:rPr lang="ar-SA" sz="2400" b="1" dirty="0" smtClean="0"/>
              <a:t>فقه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96844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চিন্তা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বোঝা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7150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গবেষনা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ভিত্তি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2926080" y="58445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8580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৪)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দলীল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1518920"/>
            <a:ext cx="17874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কুরআন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হাদীস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ইজমা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1518920"/>
            <a:ext cx="18592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কেয়াস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857804" y="16332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25146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৫) </a:t>
            </a:r>
            <a:r>
              <a:rPr lang="en-US" sz="2400" b="1" dirty="0" err="1" smtClean="0"/>
              <a:t>কুরআন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সনদে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সন্দেহাতীতভাবে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বর্ণিত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34772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متواتر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/>
              <a:t>সনদে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028440" y="3393440"/>
            <a:ext cx="26466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مشهور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73044" y="411480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مرفوع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084320" y="4191000"/>
            <a:ext cx="2590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موقوف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69284" y="34620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16560" y="51054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৬) </a:t>
            </a:r>
            <a:r>
              <a:rPr lang="en-US" sz="2400" b="1" dirty="0" err="1" smtClean="0"/>
              <a:t>উসূলুশ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মাযহাবের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গ্রন্থ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3400" y="5867400"/>
            <a:ext cx="18636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হানাফী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867400"/>
            <a:ext cx="17526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শাফেয়ী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8674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মালকী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867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হাম্বলী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756920" y="59969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5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القرأن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السنة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8862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الاجماع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76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বেলী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القياس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اصول الفقه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5691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884" y="405825"/>
            <a:ext cx="5723616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724400"/>
            <a:ext cx="8610600" cy="2431435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মোঃ আব্দুল ওয়াহেদ জিহাদী  সহ- সুপার।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পীরগাছা বালিকা দাখিল মাদরাসা, পীরগাছা,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জেলাঃ রংপুর 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৯৪৮৬৩১৮৬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abdulwahedaz361@gmail.com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81400" y="1295400"/>
            <a:ext cx="5190216" cy="33395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محمد </a:t>
            </a:r>
            <a:r>
              <a:rPr lang="pa-Arab-PK" sz="3200" b="1" dirty="0" smtClean="0">
                <a:latin typeface="NikoshBAN" pitchFamily="2" charset="0"/>
                <a:cs typeface="NikoshBAN" pitchFamily="2" charset="0"/>
              </a:rPr>
              <a:t>عبدالواحدجہای</a:t>
            </a:r>
            <a:endParaRPr lang="ar-SA" sz="3200" dirty="0" smtClean="0"/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مساعد مؤلفى (العربى)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المدرسة ا</a:t>
            </a:r>
            <a:r>
              <a:rPr lang="pa-Arab-PK" sz="2800" b="1" dirty="0" smtClean="0">
                <a:latin typeface="NikoshBAN" pitchFamily="2" charset="0"/>
                <a:cs typeface="NikoshBAN" pitchFamily="2" charset="0"/>
              </a:rPr>
              <a:t>لداخل برغاسۃ بلکۃ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ب</a:t>
            </a:r>
            <a:r>
              <a:rPr lang="pa-Arab-PK" sz="2800" b="1" dirty="0" smtClean="0">
                <a:latin typeface="NikoshBAN" pitchFamily="2" charset="0"/>
                <a:cs typeface="NikoshBAN" pitchFamily="2" charset="0"/>
              </a:rPr>
              <a:t>رغاسۃ،رنغبور-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الجوال:</a:t>
            </a:r>
            <a:r>
              <a:rPr lang="pa-Arab-PK" sz="2800" b="1" dirty="0" smtClean="0">
                <a:latin typeface="NikoshBAN" pitchFamily="2" charset="0"/>
                <a:cs typeface="NikoshBAN" pitchFamily="2" charset="0"/>
              </a:rPr>
              <a:t>۰۱۷۹۴۸۶۳۱۸۶</a:t>
            </a:r>
            <a:r>
              <a:rPr lang="pa-Arab-PK" sz="2800" b="1" dirty="0">
                <a:latin typeface="Arial"/>
                <a:cs typeface="Arial"/>
              </a:rPr>
              <a:t> </a:t>
            </a:r>
            <a:r>
              <a:rPr lang="pa-Arab-PK" sz="2800" b="1" dirty="0" smtClean="0">
                <a:latin typeface="Arial"/>
                <a:cs typeface="Arial"/>
              </a:rPr>
              <a:t> </a:t>
            </a:r>
            <a:endParaRPr lang="ar-SA" sz="2800" b="1" dirty="0" smtClean="0">
              <a:latin typeface="Arial"/>
              <a:cs typeface="Arial"/>
            </a:endParaRPr>
          </a:p>
          <a:p>
            <a:pPr algn="r" rtl="1"/>
            <a:r>
              <a:rPr lang="ar-SA" sz="2800" b="1" dirty="0" smtClean="0">
                <a:latin typeface="Arial"/>
                <a:cs typeface="Arial"/>
              </a:rPr>
              <a:t>التاريخ: ٠١-٠٨-٢٠١٩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59663"/>
            <a:ext cx="2783098" cy="257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787052"/>
            <a:ext cx="579381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818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 العاشر-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العقائد و الفقه-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 الثانى-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 : </a:t>
            </a:r>
            <a:r>
              <a:rPr lang="ar-SA" sz="3200" dirty="0" smtClean="0">
                <a:solidFill>
                  <a:schemeClr val="tx1"/>
                </a:solidFill>
                <a:latin typeface="Arial"/>
                <a:cs typeface="Arial"/>
              </a:rPr>
              <a:t>٥٠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الصور و قولوا 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325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143000"/>
            <a:ext cx="2812081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95223"/>
            <a:ext cx="2286000" cy="1800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49707"/>
            <a:ext cx="2522220" cy="21107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41926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الحديث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7713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و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8560" y="3276600"/>
            <a:ext cx="6588947" cy="1569660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752600" y="457200"/>
            <a:ext cx="5791200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6030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تعريف كتاب الله وسنة الرسول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আল-কুরআন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5268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يقول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</a:t>
            </a:r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الاصلية لأصول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الفقه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4779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752281"/>
            <a:ext cx="67056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اجماع الامة و القياس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ঐক্যমত্য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800" y="1981200"/>
            <a:ext cx="7696200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اصول الفقه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উৎস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মোট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চারটি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411" y="304800"/>
            <a:ext cx="6588947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1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84" y="3276600"/>
            <a:ext cx="4156989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840" y="411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30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سنة الرسول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4" y="4512310"/>
            <a:ext cx="139446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6" y="4495800"/>
            <a:ext cx="1394460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25" y="1940560"/>
            <a:ext cx="1534015" cy="2305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31" y="1994616"/>
            <a:ext cx="2557119" cy="1967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2" y="1940560"/>
            <a:ext cx="1837028" cy="236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84" y="1961597"/>
            <a:ext cx="1625040" cy="226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5" y="4495800"/>
            <a:ext cx="1963275" cy="242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الامة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উম্মতের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ঐকমত্য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8"/>
          <a:stretch/>
        </p:blipFill>
        <p:spPr>
          <a:xfrm>
            <a:off x="583670" y="2918180"/>
            <a:ext cx="4212669" cy="1882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03" y="2951480"/>
            <a:ext cx="3494043" cy="18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1004</TotalTime>
  <Words>766</Words>
  <Application>Microsoft Office PowerPoint</Application>
  <PresentationFormat>On-screen Show (4:3)</PresentationFormat>
  <Paragraphs>152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NikoshBAN</vt:lpstr>
      <vt:lpstr>Tahoma</vt:lpstr>
      <vt:lpstr>Trebuchet MS</vt:lpstr>
      <vt:lpstr>Vrinda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Md Abdul Wahed</cp:lastModifiedBy>
  <cp:revision>271</cp:revision>
  <dcterms:created xsi:type="dcterms:W3CDTF">2015-05-23T05:54:04Z</dcterms:created>
  <dcterms:modified xsi:type="dcterms:W3CDTF">2019-10-21T21:20:19Z</dcterms:modified>
</cp:coreProperties>
</file>