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1" r:id="rId5"/>
    <p:sldId id="260" r:id="rId6"/>
    <p:sldId id="262" r:id="rId7"/>
    <p:sldId id="265" r:id="rId8"/>
    <p:sldId id="277" r:id="rId9"/>
    <p:sldId id="278" r:id="rId10"/>
    <p:sldId id="279" r:id="rId11"/>
    <p:sldId id="280" r:id="rId12"/>
    <p:sldId id="281" r:id="rId13"/>
    <p:sldId id="266" r:id="rId14"/>
    <p:sldId id="282" r:id="rId15"/>
    <p:sldId id="283" r:id="rId16"/>
    <p:sldId id="284" r:id="rId17"/>
    <p:sldId id="285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CA0223"/>
    <a:srgbClr val="5709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109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0B4E6-BAEF-42F7-A87E-43C7A81660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1B66BA-9A03-48B2-A405-1BDB291BD78A}">
      <dgm:prSet phldrT="[Text]" custT="1"/>
      <dgm:spPr>
        <a:solidFill>
          <a:schemeClr val="accent5">
            <a:lumMod val="7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5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রূপান্তরভেদে</a:t>
          </a:r>
          <a:r>
            <a: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rPr>
            <a:t>فعل</a:t>
          </a:r>
          <a:r>
            <a:rPr lang="bn-BD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endParaRPr lang="ar-SA" sz="5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</a:pPr>
          <a:r>
            <a: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5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5E9104-8104-415C-9CC9-D1CCE9D44B1D}" type="parTrans" cxnId="{440A79B9-C760-41CA-837A-EBBC74EFEE2A}">
      <dgm:prSet/>
      <dgm:spPr/>
      <dgm:t>
        <a:bodyPr/>
        <a:lstStyle/>
        <a:p>
          <a:endParaRPr lang="en-GB"/>
        </a:p>
      </dgm:t>
    </dgm:pt>
    <dgm:pt modelId="{0C1626D9-EA2A-4CD2-BED1-3ACEC7BB3C4B}" type="sibTrans" cxnId="{440A79B9-C760-41CA-837A-EBBC74EFEE2A}">
      <dgm:prSet/>
      <dgm:spPr/>
      <dgm:t>
        <a:bodyPr/>
        <a:lstStyle/>
        <a:p>
          <a:endParaRPr lang="en-GB"/>
        </a:p>
      </dgm:t>
    </dgm:pt>
    <dgm:pt modelId="{3508AD4C-5ADF-4699-B8E4-489758DA011F}">
      <dgm:prSet phldrT="[Text]" custT="1"/>
      <dgm:spPr>
        <a:ln w="38100"/>
      </dgm:spPr>
      <dgm:t>
        <a:bodyPr/>
        <a:lstStyle/>
        <a:p>
          <a:r>
            <a:rPr lang="ar-SA" sz="5400" b="1" dirty="0" smtClean="0"/>
            <a:t>الفعل الماضى</a:t>
          </a:r>
          <a:endParaRPr lang="en-GB" sz="5400" b="1" dirty="0"/>
        </a:p>
      </dgm:t>
    </dgm:pt>
    <dgm:pt modelId="{D833ACE5-F1ED-49AA-A459-D6A2245CFFAE}" type="parTrans" cxnId="{F23221C3-C14D-4305-8372-F743679498CE}">
      <dgm:prSet/>
      <dgm:spPr>
        <a:ln w="57150"/>
      </dgm:spPr>
      <dgm:t>
        <a:bodyPr/>
        <a:lstStyle/>
        <a:p>
          <a:endParaRPr lang="en-GB"/>
        </a:p>
      </dgm:t>
    </dgm:pt>
    <dgm:pt modelId="{ED4A8C1D-35F5-4897-9336-C78330B0ECBD}" type="sibTrans" cxnId="{F23221C3-C14D-4305-8372-F743679498CE}">
      <dgm:prSet/>
      <dgm:spPr/>
      <dgm:t>
        <a:bodyPr/>
        <a:lstStyle/>
        <a:p>
          <a:endParaRPr lang="en-GB"/>
        </a:p>
      </dgm:t>
    </dgm:pt>
    <dgm:pt modelId="{A103ED8A-14D9-4007-95CB-BCE85A5EE2AE}">
      <dgm:prSet phldrT="[Text]" custT="1"/>
      <dgm:spPr>
        <a:ln w="38100"/>
      </dgm:spPr>
      <dgm:t>
        <a:bodyPr/>
        <a:lstStyle/>
        <a:p>
          <a:r>
            <a:rPr lang="ar-SA" sz="5400" b="1" dirty="0" smtClean="0"/>
            <a:t>الفعل المضارع</a:t>
          </a:r>
          <a:endParaRPr lang="en-GB" sz="5400" b="1" dirty="0"/>
        </a:p>
      </dgm:t>
    </dgm:pt>
    <dgm:pt modelId="{AA969B27-A69A-4F47-B1CF-1E5DB3C87152}" type="parTrans" cxnId="{037CFD24-C299-4AB2-9069-711AAECD4EB5}">
      <dgm:prSet/>
      <dgm:spPr>
        <a:ln w="57150"/>
      </dgm:spPr>
      <dgm:t>
        <a:bodyPr/>
        <a:lstStyle/>
        <a:p>
          <a:endParaRPr lang="en-GB"/>
        </a:p>
      </dgm:t>
    </dgm:pt>
    <dgm:pt modelId="{2726BE55-1C44-4665-A890-A7A4D4EBFADC}" type="sibTrans" cxnId="{037CFD24-C299-4AB2-9069-711AAECD4EB5}">
      <dgm:prSet/>
      <dgm:spPr/>
      <dgm:t>
        <a:bodyPr/>
        <a:lstStyle/>
        <a:p>
          <a:endParaRPr lang="en-GB"/>
        </a:p>
      </dgm:t>
    </dgm:pt>
    <dgm:pt modelId="{CE0CEFB0-42E0-4C35-B63C-43AD573A2B1D}">
      <dgm:prSet custT="1"/>
      <dgm:spPr>
        <a:ln w="38100"/>
      </dgm:spPr>
      <dgm:t>
        <a:bodyPr/>
        <a:lstStyle/>
        <a:p>
          <a:r>
            <a:rPr lang="ar-SA" sz="5400" b="1" dirty="0" smtClean="0"/>
            <a:t>الفعل الامر</a:t>
          </a:r>
          <a:endParaRPr lang="en-GB" sz="5400" b="1" dirty="0"/>
        </a:p>
      </dgm:t>
    </dgm:pt>
    <dgm:pt modelId="{78F39D34-2D73-4CC3-9253-1C9F1E569ACC}" type="parTrans" cxnId="{3BFD225E-DFBD-464C-96F7-D8FE90AE89C8}">
      <dgm:prSet/>
      <dgm:spPr>
        <a:ln w="57150"/>
      </dgm:spPr>
      <dgm:t>
        <a:bodyPr/>
        <a:lstStyle/>
        <a:p>
          <a:endParaRPr lang="en-GB"/>
        </a:p>
      </dgm:t>
    </dgm:pt>
    <dgm:pt modelId="{38424919-2E42-4F35-BAC0-3F66F7470D52}" type="sibTrans" cxnId="{3BFD225E-DFBD-464C-96F7-D8FE90AE89C8}">
      <dgm:prSet/>
      <dgm:spPr/>
      <dgm:t>
        <a:bodyPr/>
        <a:lstStyle/>
        <a:p>
          <a:endParaRPr lang="en-GB"/>
        </a:p>
      </dgm:t>
    </dgm:pt>
    <dgm:pt modelId="{255746DB-0805-4AFF-82B1-82604481D7B7}" type="pres">
      <dgm:prSet presAssocID="{C960B4E6-BAEF-42F7-A87E-43C7A81660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0C73EB1-34A5-4E53-A133-0EEB0A1E075B}" type="pres">
      <dgm:prSet presAssocID="{D51B66BA-9A03-48B2-A405-1BDB291BD78A}" presName="root" presStyleCnt="0"/>
      <dgm:spPr/>
    </dgm:pt>
    <dgm:pt modelId="{6C0EAD41-1570-4185-951B-CAF0513BBA6A}" type="pres">
      <dgm:prSet presAssocID="{D51B66BA-9A03-48B2-A405-1BDB291BD78A}" presName="rootComposite" presStyleCnt="0"/>
      <dgm:spPr/>
    </dgm:pt>
    <dgm:pt modelId="{28278042-B80E-4FC9-A303-39BA96310D73}" type="pres">
      <dgm:prSet presAssocID="{D51B66BA-9A03-48B2-A405-1BDB291BD78A}" presName="rootText" presStyleLbl="node1" presStyleIdx="0" presStyleCnt="1" custScaleX="141271" custLinFactNeighborX="441" custLinFactNeighborY="14977"/>
      <dgm:spPr/>
      <dgm:t>
        <a:bodyPr/>
        <a:lstStyle/>
        <a:p>
          <a:endParaRPr lang="en-GB"/>
        </a:p>
      </dgm:t>
    </dgm:pt>
    <dgm:pt modelId="{5875314F-6676-4498-9400-3A4A658500E5}" type="pres">
      <dgm:prSet presAssocID="{D51B66BA-9A03-48B2-A405-1BDB291BD78A}" presName="rootConnector" presStyleLbl="node1" presStyleIdx="0" presStyleCnt="1"/>
      <dgm:spPr/>
      <dgm:t>
        <a:bodyPr/>
        <a:lstStyle/>
        <a:p>
          <a:endParaRPr lang="en-GB"/>
        </a:p>
      </dgm:t>
    </dgm:pt>
    <dgm:pt modelId="{FEF35C55-A725-44AF-BF8A-EE8ED1025DCD}" type="pres">
      <dgm:prSet presAssocID="{D51B66BA-9A03-48B2-A405-1BDB291BD78A}" presName="childShape" presStyleCnt="0"/>
      <dgm:spPr/>
    </dgm:pt>
    <dgm:pt modelId="{A30B4294-D781-4E99-8EE0-96B5314B6844}" type="pres">
      <dgm:prSet presAssocID="{D833ACE5-F1ED-49AA-A459-D6A2245CFFAE}" presName="Name13" presStyleLbl="parChTrans1D2" presStyleIdx="0" presStyleCnt="3"/>
      <dgm:spPr/>
      <dgm:t>
        <a:bodyPr/>
        <a:lstStyle/>
        <a:p>
          <a:endParaRPr lang="en-GB"/>
        </a:p>
      </dgm:t>
    </dgm:pt>
    <dgm:pt modelId="{DD7693F9-CDD3-4BBF-80BA-67FFB6AA7B60}" type="pres">
      <dgm:prSet presAssocID="{3508AD4C-5ADF-4699-B8E4-489758DA011F}" presName="childText" presStyleLbl="bgAcc1" presStyleIdx="0" presStyleCnt="3" custScaleX="190586" custScaleY="62834" custLinFactNeighborY="82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ED173-7524-4B35-8DE7-5A9DDDABDB69}" type="pres">
      <dgm:prSet presAssocID="{AA969B27-A69A-4F47-B1CF-1E5DB3C87152}" presName="Name13" presStyleLbl="parChTrans1D2" presStyleIdx="1" presStyleCnt="3"/>
      <dgm:spPr/>
      <dgm:t>
        <a:bodyPr/>
        <a:lstStyle/>
        <a:p>
          <a:endParaRPr lang="en-GB"/>
        </a:p>
      </dgm:t>
    </dgm:pt>
    <dgm:pt modelId="{B719D89B-0A5D-45D2-A4F7-DB2EFB3CF0FA}" type="pres">
      <dgm:prSet presAssocID="{A103ED8A-14D9-4007-95CB-BCE85A5EE2AE}" presName="childText" presStyleLbl="bgAcc1" presStyleIdx="1" presStyleCnt="3" custScaleX="190933" custScaleY="62834" custLinFactNeighborX="-551" custLinFactNeighborY="-18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4F547E-6FEA-4B84-9380-954B45A9FA55}" type="pres">
      <dgm:prSet presAssocID="{78F39D34-2D73-4CC3-9253-1C9F1E569ACC}" presName="Name13" presStyleLbl="parChTrans1D2" presStyleIdx="2" presStyleCnt="3"/>
      <dgm:spPr/>
      <dgm:t>
        <a:bodyPr/>
        <a:lstStyle/>
        <a:p>
          <a:endParaRPr lang="en-GB"/>
        </a:p>
      </dgm:t>
    </dgm:pt>
    <dgm:pt modelId="{ED0DB12A-3985-491E-962C-B7B828F46CEF}" type="pres">
      <dgm:prSet presAssocID="{CE0CEFB0-42E0-4C35-B63C-43AD573A2B1D}" presName="childText" presStyleLbl="bgAcc1" presStyleIdx="2" presStyleCnt="3" custScaleX="191873" custScaleY="62834" custLinFactNeighborX="-551" custLinFactNeighborY="-142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7CFD24-C299-4AB2-9069-711AAECD4EB5}" srcId="{D51B66BA-9A03-48B2-A405-1BDB291BD78A}" destId="{A103ED8A-14D9-4007-95CB-BCE85A5EE2AE}" srcOrd="1" destOrd="0" parTransId="{AA969B27-A69A-4F47-B1CF-1E5DB3C87152}" sibTransId="{2726BE55-1C44-4665-A890-A7A4D4EBFADC}"/>
    <dgm:cxn modelId="{3BFD225E-DFBD-464C-96F7-D8FE90AE89C8}" srcId="{D51B66BA-9A03-48B2-A405-1BDB291BD78A}" destId="{CE0CEFB0-42E0-4C35-B63C-43AD573A2B1D}" srcOrd="2" destOrd="0" parTransId="{78F39D34-2D73-4CC3-9253-1C9F1E569ACC}" sibTransId="{38424919-2E42-4F35-BAC0-3F66F7470D52}"/>
    <dgm:cxn modelId="{C60BD1A6-2349-4721-B34B-A513805D0C95}" type="presOf" srcId="{D51B66BA-9A03-48B2-A405-1BDB291BD78A}" destId="{5875314F-6676-4498-9400-3A4A658500E5}" srcOrd="1" destOrd="0" presId="urn:microsoft.com/office/officeart/2005/8/layout/hierarchy3"/>
    <dgm:cxn modelId="{A440FBC8-8B2E-4C7B-B251-37DCCF3DF0B7}" type="presOf" srcId="{A103ED8A-14D9-4007-95CB-BCE85A5EE2AE}" destId="{B719D89B-0A5D-45D2-A4F7-DB2EFB3CF0FA}" srcOrd="0" destOrd="0" presId="urn:microsoft.com/office/officeart/2005/8/layout/hierarchy3"/>
    <dgm:cxn modelId="{6ADB941D-E482-4EC3-963A-E3784DB31021}" type="presOf" srcId="{AA969B27-A69A-4F47-B1CF-1E5DB3C87152}" destId="{EC2ED173-7524-4B35-8DE7-5A9DDDABDB69}" srcOrd="0" destOrd="0" presId="urn:microsoft.com/office/officeart/2005/8/layout/hierarchy3"/>
    <dgm:cxn modelId="{36124603-3007-4DEC-BAFA-D15EF520E70A}" type="presOf" srcId="{C960B4E6-BAEF-42F7-A87E-43C7A816606C}" destId="{255746DB-0805-4AFF-82B1-82604481D7B7}" srcOrd="0" destOrd="0" presId="urn:microsoft.com/office/officeart/2005/8/layout/hierarchy3"/>
    <dgm:cxn modelId="{F002D249-29D7-41AE-A65F-7D9D4FC53455}" type="presOf" srcId="{3508AD4C-5ADF-4699-B8E4-489758DA011F}" destId="{DD7693F9-CDD3-4BBF-80BA-67FFB6AA7B60}" srcOrd="0" destOrd="0" presId="urn:microsoft.com/office/officeart/2005/8/layout/hierarchy3"/>
    <dgm:cxn modelId="{174059AB-1D65-4EF4-ACBC-529C1E603872}" type="presOf" srcId="{D833ACE5-F1ED-49AA-A459-D6A2245CFFAE}" destId="{A30B4294-D781-4E99-8EE0-96B5314B6844}" srcOrd="0" destOrd="0" presId="urn:microsoft.com/office/officeart/2005/8/layout/hierarchy3"/>
    <dgm:cxn modelId="{80E3ECE2-BB50-4D91-9462-A3E939CA0F00}" type="presOf" srcId="{D51B66BA-9A03-48B2-A405-1BDB291BD78A}" destId="{28278042-B80E-4FC9-A303-39BA96310D73}" srcOrd="0" destOrd="0" presId="urn:microsoft.com/office/officeart/2005/8/layout/hierarchy3"/>
    <dgm:cxn modelId="{F23221C3-C14D-4305-8372-F743679498CE}" srcId="{D51B66BA-9A03-48B2-A405-1BDB291BD78A}" destId="{3508AD4C-5ADF-4699-B8E4-489758DA011F}" srcOrd="0" destOrd="0" parTransId="{D833ACE5-F1ED-49AA-A459-D6A2245CFFAE}" sibTransId="{ED4A8C1D-35F5-4897-9336-C78330B0ECBD}"/>
    <dgm:cxn modelId="{2A222730-9BC4-4DC9-B5C6-C236DFD22C55}" type="presOf" srcId="{78F39D34-2D73-4CC3-9253-1C9F1E569ACC}" destId="{194F547E-6FEA-4B84-9380-954B45A9FA55}" srcOrd="0" destOrd="0" presId="urn:microsoft.com/office/officeart/2005/8/layout/hierarchy3"/>
    <dgm:cxn modelId="{D06BD0B0-BAF6-44B7-9CFF-DB328A921DBE}" type="presOf" srcId="{CE0CEFB0-42E0-4C35-B63C-43AD573A2B1D}" destId="{ED0DB12A-3985-491E-962C-B7B828F46CEF}" srcOrd="0" destOrd="0" presId="urn:microsoft.com/office/officeart/2005/8/layout/hierarchy3"/>
    <dgm:cxn modelId="{440A79B9-C760-41CA-837A-EBBC74EFEE2A}" srcId="{C960B4E6-BAEF-42F7-A87E-43C7A816606C}" destId="{D51B66BA-9A03-48B2-A405-1BDB291BD78A}" srcOrd="0" destOrd="0" parTransId="{875E9104-8104-415C-9CC9-D1CCE9D44B1D}" sibTransId="{0C1626D9-EA2A-4CD2-BED1-3ACEC7BB3C4B}"/>
    <dgm:cxn modelId="{ABC0E96D-1DB5-4ACC-9DD2-EC443493BFEA}" type="presParOf" srcId="{255746DB-0805-4AFF-82B1-82604481D7B7}" destId="{50C73EB1-34A5-4E53-A133-0EEB0A1E075B}" srcOrd="0" destOrd="0" presId="urn:microsoft.com/office/officeart/2005/8/layout/hierarchy3"/>
    <dgm:cxn modelId="{05C090FD-3BDD-473B-B1F6-D876F3742E49}" type="presParOf" srcId="{50C73EB1-34A5-4E53-A133-0EEB0A1E075B}" destId="{6C0EAD41-1570-4185-951B-CAF0513BBA6A}" srcOrd="0" destOrd="0" presId="urn:microsoft.com/office/officeart/2005/8/layout/hierarchy3"/>
    <dgm:cxn modelId="{BCF04636-2187-4D64-BF21-596AD5696AD4}" type="presParOf" srcId="{6C0EAD41-1570-4185-951B-CAF0513BBA6A}" destId="{28278042-B80E-4FC9-A303-39BA96310D73}" srcOrd="0" destOrd="0" presId="urn:microsoft.com/office/officeart/2005/8/layout/hierarchy3"/>
    <dgm:cxn modelId="{F256C077-6489-4595-9B6C-2FD1E8423B26}" type="presParOf" srcId="{6C0EAD41-1570-4185-951B-CAF0513BBA6A}" destId="{5875314F-6676-4498-9400-3A4A658500E5}" srcOrd="1" destOrd="0" presId="urn:microsoft.com/office/officeart/2005/8/layout/hierarchy3"/>
    <dgm:cxn modelId="{8C797409-0538-4699-9874-41468D478841}" type="presParOf" srcId="{50C73EB1-34A5-4E53-A133-0EEB0A1E075B}" destId="{FEF35C55-A725-44AF-BF8A-EE8ED1025DCD}" srcOrd="1" destOrd="0" presId="urn:microsoft.com/office/officeart/2005/8/layout/hierarchy3"/>
    <dgm:cxn modelId="{00D649A5-72B9-4847-8C67-320FE49C98E5}" type="presParOf" srcId="{FEF35C55-A725-44AF-BF8A-EE8ED1025DCD}" destId="{A30B4294-D781-4E99-8EE0-96B5314B6844}" srcOrd="0" destOrd="0" presId="urn:microsoft.com/office/officeart/2005/8/layout/hierarchy3"/>
    <dgm:cxn modelId="{BEBCE802-E6B3-4101-91AC-1679B550A6B2}" type="presParOf" srcId="{FEF35C55-A725-44AF-BF8A-EE8ED1025DCD}" destId="{DD7693F9-CDD3-4BBF-80BA-67FFB6AA7B60}" srcOrd="1" destOrd="0" presId="urn:microsoft.com/office/officeart/2005/8/layout/hierarchy3"/>
    <dgm:cxn modelId="{ED7270A2-3D97-4CB6-BEEE-16EF6AF46055}" type="presParOf" srcId="{FEF35C55-A725-44AF-BF8A-EE8ED1025DCD}" destId="{EC2ED173-7524-4B35-8DE7-5A9DDDABDB69}" srcOrd="2" destOrd="0" presId="urn:microsoft.com/office/officeart/2005/8/layout/hierarchy3"/>
    <dgm:cxn modelId="{E13FC854-E792-4E91-9CEA-1E0FCC2924B5}" type="presParOf" srcId="{FEF35C55-A725-44AF-BF8A-EE8ED1025DCD}" destId="{B719D89B-0A5D-45D2-A4F7-DB2EFB3CF0FA}" srcOrd="3" destOrd="0" presId="urn:microsoft.com/office/officeart/2005/8/layout/hierarchy3"/>
    <dgm:cxn modelId="{6DAD8853-A0C6-4881-85FA-0C7189029205}" type="presParOf" srcId="{FEF35C55-A725-44AF-BF8A-EE8ED1025DCD}" destId="{194F547E-6FEA-4B84-9380-954B45A9FA55}" srcOrd="4" destOrd="0" presId="urn:microsoft.com/office/officeart/2005/8/layout/hierarchy3"/>
    <dgm:cxn modelId="{4F35A2E8-F21B-4110-8D5B-8C2D6AFB727D}" type="presParOf" srcId="{FEF35C55-A725-44AF-BF8A-EE8ED1025DCD}" destId="{ED0DB12A-3985-491E-962C-B7B828F46CE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52736-9955-4C97-9390-59C86839A8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6A125A-B859-4C2F-ADFE-E1943941BB6D}">
      <dgm:prSet phldrT="[Text]" custT="1"/>
      <dgm:spPr>
        <a:solidFill>
          <a:schemeClr val="accent4">
            <a:lumMod val="60000"/>
            <a:lumOff val="40000"/>
          </a:schemeClr>
        </a:solidFill>
        <a:ln w="28575"/>
      </dgm:spPr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ইতিবাচক</a:t>
          </a:r>
          <a:r>
            <a:rPr lang="en-US" sz="36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নেতিবাচক</a:t>
          </a:r>
          <a:r>
            <a:rPr lang="en-US" sz="36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বিচারে</a:t>
          </a:r>
          <a:r>
            <a:rPr lang="en-US" sz="36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ar-SA" sz="3600" b="1" dirty="0" smtClean="0">
              <a:solidFill>
                <a:srgbClr val="002060"/>
              </a:solidFill>
              <a:effectLst/>
              <a:latin typeface="NikoshBAN" panose="02000000000000000000" pitchFamily="2" charset="0"/>
            </a:rPr>
            <a:t>فعل</a:t>
          </a:r>
          <a:endParaRPr lang="en-GB" sz="3600" dirty="0">
            <a:solidFill>
              <a:srgbClr val="002060"/>
            </a:solidFill>
            <a:effectLst/>
          </a:endParaRPr>
        </a:p>
      </dgm:t>
    </dgm:pt>
    <dgm:pt modelId="{D8FEA655-BF5C-40C2-A591-E59CDF01838D}" type="parTrans" cxnId="{CF5ED3D0-3BB2-492F-8065-E8DB960FD875}">
      <dgm:prSet/>
      <dgm:spPr/>
      <dgm:t>
        <a:bodyPr/>
        <a:lstStyle/>
        <a:p>
          <a:endParaRPr lang="en-GB"/>
        </a:p>
      </dgm:t>
    </dgm:pt>
    <dgm:pt modelId="{50DF006F-E352-47D2-B4F6-56962BBF28D6}" type="sibTrans" cxnId="{CF5ED3D0-3BB2-492F-8065-E8DB960FD875}">
      <dgm:prSet/>
      <dgm:spPr/>
      <dgm:t>
        <a:bodyPr/>
        <a:lstStyle/>
        <a:p>
          <a:endParaRPr lang="en-GB"/>
        </a:p>
      </dgm:t>
    </dgm:pt>
    <dgm:pt modelId="{C1645A4F-5896-4690-9C09-343A54CCABB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800" b="1" i="0" dirty="0" smtClean="0">
              <a:effectLst/>
            </a:rPr>
            <a:t>الفعل المثبت</a:t>
          </a:r>
          <a:endParaRPr lang="en-GB" sz="4800" b="1" i="0" dirty="0">
            <a:effectLst/>
          </a:endParaRPr>
        </a:p>
      </dgm:t>
    </dgm:pt>
    <dgm:pt modelId="{8FC25D64-7B01-4EB8-8538-54487EC16EBE}" type="parTrans" cxnId="{E30C7B93-577A-4B2B-BB99-511B46FEE190}">
      <dgm:prSet/>
      <dgm:spPr>
        <a:ln w="76200"/>
      </dgm:spPr>
      <dgm:t>
        <a:bodyPr/>
        <a:lstStyle/>
        <a:p>
          <a:endParaRPr lang="en-GB"/>
        </a:p>
      </dgm:t>
    </dgm:pt>
    <dgm:pt modelId="{BDCFE785-97B2-4081-A6CC-DDA3E2207715}" type="sibTrans" cxnId="{E30C7B93-577A-4B2B-BB99-511B46FEE190}">
      <dgm:prSet/>
      <dgm:spPr/>
      <dgm:t>
        <a:bodyPr/>
        <a:lstStyle/>
        <a:p>
          <a:endParaRPr lang="en-GB"/>
        </a:p>
      </dgm:t>
    </dgm:pt>
    <dgm:pt modelId="{91B34EBB-93BC-417D-9ACA-766C54E7E611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800" b="1" i="0" dirty="0" smtClean="0">
              <a:effectLst/>
            </a:rPr>
            <a:t>الفعل </a:t>
          </a:r>
          <a:r>
            <a:rPr lang="ar-SA" sz="4800" b="1" i="0" dirty="0" smtClean="0">
              <a:effectLst/>
            </a:rPr>
            <a:t>المنفى</a:t>
          </a:r>
          <a:endParaRPr lang="en-GB" sz="4800" b="1" i="0" dirty="0">
            <a:effectLst/>
          </a:endParaRPr>
        </a:p>
      </dgm:t>
    </dgm:pt>
    <dgm:pt modelId="{906C8AFE-3673-4AEA-AA2D-4149604C0D6D}" type="parTrans" cxnId="{12CA9C0F-2DCC-42F6-98E1-3BA3400D5BDA}">
      <dgm:prSet/>
      <dgm:spPr>
        <a:ln w="76200"/>
      </dgm:spPr>
      <dgm:t>
        <a:bodyPr/>
        <a:lstStyle/>
        <a:p>
          <a:endParaRPr lang="en-GB"/>
        </a:p>
      </dgm:t>
    </dgm:pt>
    <dgm:pt modelId="{B5269C68-A5CC-48D9-BB6D-397A89C7881E}" type="sibTrans" cxnId="{12CA9C0F-2DCC-42F6-98E1-3BA3400D5BDA}">
      <dgm:prSet/>
      <dgm:spPr/>
      <dgm:t>
        <a:bodyPr/>
        <a:lstStyle/>
        <a:p>
          <a:endParaRPr lang="en-GB"/>
        </a:p>
      </dgm:t>
    </dgm:pt>
    <dgm:pt modelId="{5F94414B-7915-4E07-872A-F303204FF358}" type="pres">
      <dgm:prSet presAssocID="{33052736-9955-4C97-9390-59C86839A8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EB70A58-FB8A-48B0-8738-CA7B48E33970}" type="pres">
      <dgm:prSet presAssocID="{3B6A125A-B859-4C2F-ADFE-E1943941BB6D}" presName="hierRoot1" presStyleCnt="0">
        <dgm:presLayoutVars>
          <dgm:hierBranch val="init"/>
        </dgm:presLayoutVars>
      </dgm:prSet>
      <dgm:spPr/>
    </dgm:pt>
    <dgm:pt modelId="{6839A6A0-6E78-4A8C-9270-DEAD6265E2D2}" type="pres">
      <dgm:prSet presAssocID="{3B6A125A-B859-4C2F-ADFE-E1943941BB6D}" presName="rootComposite1" presStyleCnt="0"/>
      <dgm:spPr/>
    </dgm:pt>
    <dgm:pt modelId="{6F41ACB4-1711-4264-996A-D4C6AE6948F1}" type="pres">
      <dgm:prSet presAssocID="{3B6A125A-B859-4C2F-ADFE-E1943941BB6D}" presName="rootText1" presStyleLbl="node0" presStyleIdx="0" presStyleCnt="1" custScaleX="59023" custScaleY="20318" custLinFactNeighborY="307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1D1381-42BC-46AA-8895-154801167268}" type="pres">
      <dgm:prSet presAssocID="{3B6A125A-B859-4C2F-ADFE-E1943941BB6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BF96D64-5411-4DFE-89A1-2868267476A8}" type="pres">
      <dgm:prSet presAssocID="{3B6A125A-B859-4C2F-ADFE-E1943941BB6D}" presName="hierChild2" presStyleCnt="0"/>
      <dgm:spPr/>
    </dgm:pt>
    <dgm:pt modelId="{3035EC3D-50CE-4070-AA98-7E8EF79A448F}" type="pres">
      <dgm:prSet presAssocID="{8FC25D64-7B01-4EB8-8538-54487EC16EBE}" presName="Name37" presStyleLbl="parChTrans1D2" presStyleIdx="0" presStyleCnt="2"/>
      <dgm:spPr/>
      <dgm:t>
        <a:bodyPr/>
        <a:lstStyle/>
        <a:p>
          <a:endParaRPr lang="en-GB"/>
        </a:p>
      </dgm:t>
    </dgm:pt>
    <dgm:pt modelId="{76C01F6D-CC7F-403F-B287-50459EB74C25}" type="pres">
      <dgm:prSet presAssocID="{C1645A4F-5896-4690-9C09-343A54CCABB6}" presName="hierRoot2" presStyleCnt="0">
        <dgm:presLayoutVars>
          <dgm:hierBranch val="init"/>
        </dgm:presLayoutVars>
      </dgm:prSet>
      <dgm:spPr/>
    </dgm:pt>
    <dgm:pt modelId="{8C19C6DD-C8F7-43EE-897F-9F1FEC1DCD1E}" type="pres">
      <dgm:prSet presAssocID="{C1645A4F-5896-4690-9C09-343A54CCABB6}" presName="rootComposite" presStyleCnt="0"/>
      <dgm:spPr/>
    </dgm:pt>
    <dgm:pt modelId="{E8F7C31B-5273-4872-8FAF-042B3129EDF9}" type="pres">
      <dgm:prSet presAssocID="{C1645A4F-5896-4690-9C09-343A54CCABB6}" presName="rootText" presStyleLbl="node2" presStyleIdx="0" presStyleCnt="2" custScaleX="34811" custScaleY="24759" custLinFactNeighborX="3182" custLinFactNeighborY="-85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4CB1D5-80F3-4238-B75A-FFC341B42471}" type="pres">
      <dgm:prSet presAssocID="{C1645A4F-5896-4690-9C09-343A54CCABB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6C1EA65-FDEA-477A-972E-0BA191891B69}" type="pres">
      <dgm:prSet presAssocID="{C1645A4F-5896-4690-9C09-343A54CCABB6}" presName="hierChild4" presStyleCnt="0"/>
      <dgm:spPr/>
    </dgm:pt>
    <dgm:pt modelId="{C00A5AB5-3F79-4011-9DDD-D7B460DCA000}" type="pres">
      <dgm:prSet presAssocID="{C1645A4F-5896-4690-9C09-343A54CCABB6}" presName="hierChild5" presStyleCnt="0"/>
      <dgm:spPr/>
    </dgm:pt>
    <dgm:pt modelId="{A4668E05-A959-4ADE-97F4-DC94737F91F8}" type="pres">
      <dgm:prSet presAssocID="{906C8AFE-3673-4AEA-AA2D-4149604C0D6D}" presName="Name37" presStyleLbl="parChTrans1D2" presStyleIdx="1" presStyleCnt="2"/>
      <dgm:spPr/>
      <dgm:t>
        <a:bodyPr/>
        <a:lstStyle/>
        <a:p>
          <a:endParaRPr lang="en-GB"/>
        </a:p>
      </dgm:t>
    </dgm:pt>
    <dgm:pt modelId="{64440AE6-E082-4C2C-AEEB-DB5B077FB0AB}" type="pres">
      <dgm:prSet presAssocID="{91B34EBB-93BC-417D-9ACA-766C54E7E611}" presName="hierRoot2" presStyleCnt="0">
        <dgm:presLayoutVars>
          <dgm:hierBranch val="init"/>
        </dgm:presLayoutVars>
      </dgm:prSet>
      <dgm:spPr/>
    </dgm:pt>
    <dgm:pt modelId="{BAE43B42-935B-4B14-A72A-0217D51512A8}" type="pres">
      <dgm:prSet presAssocID="{91B34EBB-93BC-417D-9ACA-766C54E7E611}" presName="rootComposite" presStyleCnt="0"/>
      <dgm:spPr/>
    </dgm:pt>
    <dgm:pt modelId="{401CA6C5-EE39-4152-9BD4-2CD1612E0C0B}" type="pres">
      <dgm:prSet presAssocID="{91B34EBB-93BC-417D-9ACA-766C54E7E611}" presName="rootText" presStyleLbl="node2" presStyleIdx="1" presStyleCnt="2" custScaleX="34811" custScaleY="24759" custLinFactNeighborX="-3451" custLinFactNeighborY="-85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59AC1E-44B9-4EFF-A3F1-7D44C7335F8B}" type="pres">
      <dgm:prSet presAssocID="{91B34EBB-93BC-417D-9ACA-766C54E7E611}" presName="rootConnector" presStyleLbl="node2" presStyleIdx="1" presStyleCnt="2"/>
      <dgm:spPr/>
      <dgm:t>
        <a:bodyPr/>
        <a:lstStyle/>
        <a:p>
          <a:endParaRPr lang="en-GB"/>
        </a:p>
      </dgm:t>
    </dgm:pt>
    <dgm:pt modelId="{570606CD-A62B-4BAB-9700-068BF627F89B}" type="pres">
      <dgm:prSet presAssocID="{91B34EBB-93BC-417D-9ACA-766C54E7E611}" presName="hierChild4" presStyleCnt="0"/>
      <dgm:spPr/>
    </dgm:pt>
    <dgm:pt modelId="{A12BDD0F-58C2-4E98-840F-4B7BA07AF032}" type="pres">
      <dgm:prSet presAssocID="{91B34EBB-93BC-417D-9ACA-766C54E7E611}" presName="hierChild5" presStyleCnt="0"/>
      <dgm:spPr/>
    </dgm:pt>
    <dgm:pt modelId="{455248C1-AD4B-4F6F-9587-7B0B2CE3640C}" type="pres">
      <dgm:prSet presAssocID="{3B6A125A-B859-4C2F-ADFE-E1943941BB6D}" presName="hierChild3" presStyleCnt="0"/>
      <dgm:spPr/>
    </dgm:pt>
  </dgm:ptLst>
  <dgm:cxnLst>
    <dgm:cxn modelId="{DB0F4C7E-5FE8-46E6-8C7D-C3C933A6F01B}" type="presOf" srcId="{91B34EBB-93BC-417D-9ACA-766C54E7E611}" destId="{401CA6C5-EE39-4152-9BD4-2CD1612E0C0B}" srcOrd="0" destOrd="0" presId="urn:microsoft.com/office/officeart/2005/8/layout/orgChart1"/>
    <dgm:cxn modelId="{109CDF84-E346-46A1-BF2D-AAFBD08D2A3A}" type="presOf" srcId="{C1645A4F-5896-4690-9C09-343A54CCABB6}" destId="{E8F7C31B-5273-4872-8FAF-042B3129EDF9}" srcOrd="0" destOrd="0" presId="urn:microsoft.com/office/officeart/2005/8/layout/orgChart1"/>
    <dgm:cxn modelId="{CF5ED3D0-3BB2-492F-8065-E8DB960FD875}" srcId="{33052736-9955-4C97-9390-59C86839A8FC}" destId="{3B6A125A-B859-4C2F-ADFE-E1943941BB6D}" srcOrd="0" destOrd="0" parTransId="{D8FEA655-BF5C-40C2-A591-E59CDF01838D}" sibTransId="{50DF006F-E352-47D2-B4F6-56962BBF28D6}"/>
    <dgm:cxn modelId="{B2B5DE7D-FECE-4BCE-98DD-A78565521081}" type="presOf" srcId="{C1645A4F-5896-4690-9C09-343A54CCABB6}" destId="{1D4CB1D5-80F3-4238-B75A-FFC341B42471}" srcOrd="1" destOrd="0" presId="urn:microsoft.com/office/officeart/2005/8/layout/orgChart1"/>
    <dgm:cxn modelId="{12CA9C0F-2DCC-42F6-98E1-3BA3400D5BDA}" srcId="{3B6A125A-B859-4C2F-ADFE-E1943941BB6D}" destId="{91B34EBB-93BC-417D-9ACA-766C54E7E611}" srcOrd="1" destOrd="0" parTransId="{906C8AFE-3673-4AEA-AA2D-4149604C0D6D}" sibTransId="{B5269C68-A5CC-48D9-BB6D-397A89C7881E}"/>
    <dgm:cxn modelId="{9827EC34-D333-438A-A588-6040011D1C24}" type="presOf" srcId="{91B34EBB-93BC-417D-9ACA-766C54E7E611}" destId="{AC59AC1E-44B9-4EFF-A3F1-7D44C7335F8B}" srcOrd="1" destOrd="0" presId="urn:microsoft.com/office/officeart/2005/8/layout/orgChart1"/>
    <dgm:cxn modelId="{E30C7B93-577A-4B2B-BB99-511B46FEE190}" srcId="{3B6A125A-B859-4C2F-ADFE-E1943941BB6D}" destId="{C1645A4F-5896-4690-9C09-343A54CCABB6}" srcOrd="0" destOrd="0" parTransId="{8FC25D64-7B01-4EB8-8538-54487EC16EBE}" sibTransId="{BDCFE785-97B2-4081-A6CC-DDA3E2207715}"/>
    <dgm:cxn modelId="{DCAC851F-76DE-400C-BFB3-6FBFA4E58E70}" type="presOf" srcId="{8FC25D64-7B01-4EB8-8538-54487EC16EBE}" destId="{3035EC3D-50CE-4070-AA98-7E8EF79A448F}" srcOrd="0" destOrd="0" presId="urn:microsoft.com/office/officeart/2005/8/layout/orgChart1"/>
    <dgm:cxn modelId="{CFCD34C8-E4E4-4821-9A41-F1B2A87DC26A}" type="presOf" srcId="{906C8AFE-3673-4AEA-AA2D-4149604C0D6D}" destId="{A4668E05-A959-4ADE-97F4-DC94737F91F8}" srcOrd="0" destOrd="0" presId="urn:microsoft.com/office/officeart/2005/8/layout/orgChart1"/>
    <dgm:cxn modelId="{BD4ECA06-E7D6-414A-BE66-4ECAC7115916}" type="presOf" srcId="{3B6A125A-B859-4C2F-ADFE-E1943941BB6D}" destId="{0E1D1381-42BC-46AA-8895-154801167268}" srcOrd="1" destOrd="0" presId="urn:microsoft.com/office/officeart/2005/8/layout/orgChart1"/>
    <dgm:cxn modelId="{1382484B-AD44-411C-AEA1-DE0981FFBA55}" type="presOf" srcId="{33052736-9955-4C97-9390-59C86839A8FC}" destId="{5F94414B-7915-4E07-872A-F303204FF358}" srcOrd="0" destOrd="0" presId="urn:microsoft.com/office/officeart/2005/8/layout/orgChart1"/>
    <dgm:cxn modelId="{CC8B3BF6-7582-4205-A38B-AA1E866AACDE}" type="presOf" srcId="{3B6A125A-B859-4C2F-ADFE-E1943941BB6D}" destId="{6F41ACB4-1711-4264-996A-D4C6AE6948F1}" srcOrd="0" destOrd="0" presId="urn:microsoft.com/office/officeart/2005/8/layout/orgChart1"/>
    <dgm:cxn modelId="{A09EC587-A3F0-4E0E-9535-E46C39E60A92}" type="presParOf" srcId="{5F94414B-7915-4E07-872A-F303204FF358}" destId="{7EB70A58-FB8A-48B0-8738-CA7B48E33970}" srcOrd="0" destOrd="0" presId="urn:microsoft.com/office/officeart/2005/8/layout/orgChart1"/>
    <dgm:cxn modelId="{398CFB49-E586-4CF9-B265-65807BA4BB1A}" type="presParOf" srcId="{7EB70A58-FB8A-48B0-8738-CA7B48E33970}" destId="{6839A6A0-6E78-4A8C-9270-DEAD6265E2D2}" srcOrd="0" destOrd="0" presId="urn:microsoft.com/office/officeart/2005/8/layout/orgChart1"/>
    <dgm:cxn modelId="{2D68640A-9951-4ECA-BD4B-AF41BAEA56CE}" type="presParOf" srcId="{6839A6A0-6E78-4A8C-9270-DEAD6265E2D2}" destId="{6F41ACB4-1711-4264-996A-D4C6AE6948F1}" srcOrd="0" destOrd="0" presId="urn:microsoft.com/office/officeart/2005/8/layout/orgChart1"/>
    <dgm:cxn modelId="{3C783887-62FC-48F1-8F01-28E27D6F9AAF}" type="presParOf" srcId="{6839A6A0-6E78-4A8C-9270-DEAD6265E2D2}" destId="{0E1D1381-42BC-46AA-8895-154801167268}" srcOrd="1" destOrd="0" presId="urn:microsoft.com/office/officeart/2005/8/layout/orgChart1"/>
    <dgm:cxn modelId="{1EEE2842-1544-4F18-811A-5A67BD8C5496}" type="presParOf" srcId="{7EB70A58-FB8A-48B0-8738-CA7B48E33970}" destId="{FBF96D64-5411-4DFE-89A1-2868267476A8}" srcOrd="1" destOrd="0" presId="urn:microsoft.com/office/officeart/2005/8/layout/orgChart1"/>
    <dgm:cxn modelId="{E28BABF6-0CF5-4429-9010-1AD8ADD966A8}" type="presParOf" srcId="{FBF96D64-5411-4DFE-89A1-2868267476A8}" destId="{3035EC3D-50CE-4070-AA98-7E8EF79A448F}" srcOrd="0" destOrd="0" presId="urn:microsoft.com/office/officeart/2005/8/layout/orgChart1"/>
    <dgm:cxn modelId="{6A37C96E-3BF5-4E77-AE6C-4E5C27A2A7C8}" type="presParOf" srcId="{FBF96D64-5411-4DFE-89A1-2868267476A8}" destId="{76C01F6D-CC7F-403F-B287-50459EB74C25}" srcOrd="1" destOrd="0" presId="urn:microsoft.com/office/officeart/2005/8/layout/orgChart1"/>
    <dgm:cxn modelId="{FC9551CC-8014-499E-86B0-C68D8B3D6DE8}" type="presParOf" srcId="{76C01F6D-CC7F-403F-B287-50459EB74C25}" destId="{8C19C6DD-C8F7-43EE-897F-9F1FEC1DCD1E}" srcOrd="0" destOrd="0" presId="urn:microsoft.com/office/officeart/2005/8/layout/orgChart1"/>
    <dgm:cxn modelId="{318DE4AB-64FA-432A-ABBB-328D7615A47F}" type="presParOf" srcId="{8C19C6DD-C8F7-43EE-897F-9F1FEC1DCD1E}" destId="{E8F7C31B-5273-4872-8FAF-042B3129EDF9}" srcOrd="0" destOrd="0" presId="urn:microsoft.com/office/officeart/2005/8/layout/orgChart1"/>
    <dgm:cxn modelId="{1E9F1843-8BBB-4778-9A13-2E887B8ED45E}" type="presParOf" srcId="{8C19C6DD-C8F7-43EE-897F-9F1FEC1DCD1E}" destId="{1D4CB1D5-80F3-4238-B75A-FFC341B42471}" srcOrd="1" destOrd="0" presId="urn:microsoft.com/office/officeart/2005/8/layout/orgChart1"/>
    <dgm:cxn modelId="{552DF729-96B3-4D00-94C2-93C41152D3C0}" type="presParOf" srcId="{76C01F6D-CC7F-403F-B287-50459EB74C25}" destId="{D6C1EA65-FDEA-477A-972E-0BA191891B69}" srcOrd="1" destOrd="0" presId="urn:microsoft.com/office/officeart/2005/8/layout/orgChart1"/>
    <dgm:cxn modelId="{E5AD3755-5069-4078-B5D7-7CEDB32151D7}" type="presParOf" srcId="{76C01F6D-CC7F-403F-B287-50459EB74C25}" destId="{C00A5AB5-3F79-4011-9DDD-D7B460DCA000}" srcOrd="2" destOrd="0" presId="urn:microsoft.com/office/officeart/2005/8/layout/orgChart1"/>
    <dgm:cxn modelId="{9824DCFD-7D52-4783-BD00-CDA715620C0D}" type="presParOf" srcId="{FBF96D64-5411-4DFE-89A1-2868267476A8}" destId="{A4668E05-A959-4ADE-97F4-DC94737F91F8}" srcOrd="2" destOrd="0" presId="urn:microsoft.com/office/officeart/2005/8/layout/orgChart1"/>
    <dgm:cxn modelId="{2C48A9B0-F90C-49D8-B2E2-811128FCAB95}" type="presParOf" srcId="{FBF96D64-5411-4DFE-89A1-2868267476A8}" destId="{64440AE6-E082-4C2C-AEEB-DB5B077FB0AB}" srcOrd="3" destOrd="0" presId="urn:microsoft.com/office/officeart/2005/8/layout/orgChart1"/>
    <dgm:cxn modelId="{6991B9B8-4632-4892-ACDC-35B83A16157F}" type="presParOf" srcId="{64440AE6-E082-4C2C-AEEB-DB5B077FB0AB}" destId="{BAE43B42-935B-4B14-A72A-0217D51512A8}" srcOrd="0" destOrd="0" presId="urn:microsoft.com/office/officeart/2005/8/layout/orgChart1"/>
    <dgm:cxn modelId="{C800F114-047C-40BF-AC13-F94DA5D9135D}" type="presParOf" srcId="{BAE43B42-935B-4B14-A72A-0217D51512A8}" destId="{401CA6C5-EE39-4152-9BD4-2CD1612E0C0B}" srcOrd="0" destOrd="0" presId="urn:microsoft.com/office/officeart/2005/8/layout/orgChart1"/>
    <dgm:cxn modelId="{164C2DAA-5CB7-446F-9170-6141ECD28F4C}" type="presParOf" srcId="{BAE43B42-935B-4B14-A72A-0217D51512A8}" destId="{AC59AC1E-44B9-4EFF-A3F1-7D44C7335F8B}" srcOrd="1" destOrd="0" presId="urn:microsoft.com/office/officeart/2005/8/layout/orgChart1"/>
    <dgm:cxn modelId="{31D36D25-16FC-47B5-B2DF-D889A7B857B9}" type="presParOf" srcId="{64440AE6-E082-4C2C-AEEB-DB5B077FB0AB}" destId="{570606CD-A62B-4BAB-9700-068BF627F89B}" srcOrd="1" destOrd="0" presId="urn:microsoft.com/office/officeart/2005/8/layout/orgChart1"/>
    <dgm:cxn modelId="{CDDC9188-1351-4142-824F-BE853130E2F6}" type="presParOf" srcId="{64440AE6-E082-4C2C-AEEB-DB5B077FB0AB}" destId="{A12BDD0F-58C2-4E98-840F-4B7BA07AF032}" srcOrd="2" destOrd="0" presId="urn:microsoft.com/office/officeart/2005/8/layout/orgChart1"/>
    <dgm:cxn modelId="{B07DDDA0-4CC5-4C70-A7F6-B6D25C66A117}" type="presParOf" srcId="{7EB70A58-FB8A-48B0-8738-CA7B48E33970}" destId="{455248C1-AD4B-4F6F-9587-7B0B2CE364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78042-B80E-4FC9-A303-39BA96310D73}">
      <dsp:nvSpPr>
        <dsp:cNvPr id="0" name=""/>
        <dsp:cNvSpPr/>
      </dsp:nvSpPr>
      <dsp:spPr>
        <a:xfrm>
          <a:off x="796072" y="257387"/>
          <a:ext cx="4844114" cy="171447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রূপান্তরভেদে</a:t>
          </a:r>
          <a:r>
            <a:rPr lang="en-US" sz="5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5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rPr>
            <a:t>فعل</a:t>
          </a:r>
          <a:r>
            <a:rPr lang="bn-BD" sz="5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endParaRPr lang="ar-SA" sz="5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5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5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6287" y="307602"/>
        <a:ext cx="4743684" cy="1614045"/>
      </dsp:txXfrm>
    </dsp:sp>
    <dsp:sp modelId="{A30B4294-D781-4E99-8EE0-96B5314B6844}">
      <dsp:nvSpPr>
        <dsp:cNvPr id="0" name=""/>
        <dsp:cNvSpPr/>
      </dsp:nvSpPr>
      <dsp:spPr>
        <a:xfrm>
          <a:off x="1280483" y="1971862"/>
          <a:ext cx="469289" cy="85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145"/>
              </a:lnTo>
              <a:lnTo>
                <a:pt x="469289" y="85214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93F9-CDD3-4BBF-80BA-67FFB6AA7B60}">
      <dsp:nvSpPr>
        <dsp:cNvPr id="0" name=""/>
        <dsp:cNvSpPr/>
      </dsp:nvSpPr>
      <dsp:spPr>
        <a:xfrm>
          <a:off x="1749773" y="2285371"/>
          <a:ext cx="5228081" cy="107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/>
            <a:t>الفعل الماضى</a:t>
          </a:r>
          <a:endParaRPr lang="en-GB" sz="5400" b="1" kern="1200" dirty="0"/>
        </a:p>
      </dsp:txBody>
      <dsp:txXfrm>
        <a:off x="1781325" y="2316923"/>
        <a:ext cx="5164977" cy="1014169"/>
      </dsp:txXfrm>
    </dsp:sp>
    <dsp:sp modelId="{EC2ED173-7524-4B35-8DE7-5A9DDDABDB69}">
      <dsp:nvSpPr>
        <dsp:cNvPr id="0" name=""/>
        <dsp:cNvSpPr/>
      </dsp:nvSpPr>
      <dsp:spPr>
        <a:xfrm>
          <a:off x="1280483" y="1971862"/>
          <a:ext cx="454174" cy="2184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293"/>
              </a:lnTo>
              <a:lnTo>
                <a:pt x="454174" y="21842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9D89B-0A5D-45D2-A4F7-DB2EFB3CF0FA}">
      <dsp:nvSpPr>
        <dsp:cNvPr id="0" name=""/>
        <dsp:cNvSpPr/>
      </dsp:nvSpPr>
      <dsp:spPr>
        <a:xfrm>
          <a:off x="1734658" y="3617519"/>
          <a:ext cx="5237600" cy="107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/>
            <a:t>الفعل المضارع</a:t>
          </a:r>
          <a:endParaRPr lang="en-GB" sz="5400" b="1" kern="1200" dirty="0"/>
        </a:p>
      </dsp:txBody>
      <dsp:txXfrm>
        <a:off x="1766210" y="3649071"/>
        <a:ext cx="5174496" cy="1014169"/>
      </dsp:txXfrm>
    </dsp:sp>
    <dsp:sp modelId="{194F547E-6FEA-4B84-9380-954B45A9FA55}">
      <dsp:nvSpPr>
        <dsp:cNvPr id="0" name=""/>
        <dsp:cNvSpPr/>
      </dsp:nvSpPr>
      <dsp:spPr>
        <a:xfrm>
          <a:off x="1280483" y="1971862"/>
          <a:ext cx="454174" cy="3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380"/>
              </a:lnTo>
              <a:lnTo>
                <a:pt x="454174" y="347838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DB12A-3985-491E-962C-B7B828F46CEF}">
      <dsp:nvSpPr>
        <dsp:cNvPr id="0" name=""/>
        <dsp:cNvSpPr/>
      </dsp:nvSpPr>
      <dsp:spPr>
        <a:xfrm>
          <a:off x="1734658" y="4911606"/>
          <a:ext cx="5263386" cy="107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/>
            <a:t>الفعل الامر</a:t>
          </a:r>
          <a:endParaRPr lang="en-GB" sz="5400" b="1" kern="1200" dirty="0"/>
        </a:p>
      </dsp:txBody>
      <dsp:txXfrm>
        <a:off x="1766210" y="4943158"/>
        <a:ext cx="5200282" cy="1014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68E05-A959-4ADE-97F4-DC94737F91F8}">
      <dsp:nvSpPr>
        <dsp:cNvPr id="0" name=""/>
        <dsp:cNvSpPr/>
      </dsp:nvSpPr>
      <dsp:spPr>
        <a:xfrm>
          <a:off x="4574903" y="1218577"/>
          <a:ext cx="2466428" cy="153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317"/>
              </a:lnTo>
              <a:lnTo>
                <a:pt x="2466428" y="472317"/>
              </a:lnTo>
              <a:lnTo>
                <a:pt x="2466428" y="153132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5EC3D-50CE-4070-AA98-7E8EF79A448F}">
      <dsp:nvSpPr>
        <dsp:cNvPr id="0" name=""/>
        <dsp:cNvSpPr/>
      </dsp:nvSpPr>
      <dsp:spPr>
        <a:xfrm>
          <a:off x="2081344" y="1218577"/>
          <a:ext cx="2493558" cy="1531324"/>
        </a:xfrm>
        <a:custGeom>
          <a:avLst/>
          <a:gdLst/>
          <a:ahLst/>
          <a:cxnLst/>
          <a:rect l="0" t="0" r="0" b="0"/>
          <a:pathLst>
            <a:path>
              <a:moveTo>
                <a:pt x="2493558" y="0"/>
              </a:moveTo>
              <a:lnTo>
                <a:pt x="2493558" y="472317"/>
              </a:lnTo>
              <a:lnTo>
                <a:pt x="0" y="472317"/>
              </a:lnTo>
              <a:lnTo>
                <a:pt x="0" y="153132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1ACB4-1711-4264-996A-D4C6AE6948F1}">
      <dsp:nvSpPr>
        <dsp:cNvPr id="0" name=""/>
        <dsp:cNvSpPr/>
      </dsp:nvSpPr>
      <dsp:spPr>
        <a:xfrm>
          <a:off x="1598436" y="193963"/>
          <a:ext cx="5952932" cy="10246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ইতিবাচক</a:t>
          </a:r>
          <a:r>
            <a:rPr lang="en-US" sz="3600" b="1" kern="1200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kern="1200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নেতিবাচক</a:t>
          </a:r>
          <a:r>
            <a:rPr lang="en-US" sz="3600" b="1" kern="1200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বিচারে</a:t>
          </a:r>
          <a:r>
            <a:rPr lang="en-US" sz="3600" b="1" kern="1200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ar-SA" sz="3600" b="1" kern="1200" dirty="0" smtClean="0">
              <a:solidFill>
                <a:srgbClr val="002060"/>
              </a:solidFill>
              <a:effectLst/>
              <a:latin typeface="NikoshBAN" panose="02000000000000000000" pitchFamily="2" charset="0"/>
            </a:rPr>
            <a:t>فعل</a:t>
          </a:r>
          <a:endParaRPr lang="en-GB" sz="3600" kern="1200" dirty="0">
            <a:solidFill>
              <a:srgbClr val="002060"/>
            </a:solidFill>
            <a:effectLst/>
          </a:endParaRPr>
        </a:p>
      </dsp:txBody>
      <dsp:txXfrm>
        <a:off x="1598436" y="193963"/>
        <a:ext cx="5952932" cy="1024614"/>
      </dsp:txXfrm>
    </dsp:sp>
    <dsp:sp modelId="{E8F7C31B-5273-4872-8FAF-042B3129EDF9}">
      <dsp:nvSpPr>
        <dsp:cNvPr id="0" name=""/>
        <dsp:cNvSpPr/>
      </dsp:nvSpPr>
      <dsp:spPr>
        <a:xfrm>
          <a:off x="325862" y="2749902"/>
          <a:ext cx="3510962" cy="1248569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i="0" kern="1200" dirty="0" smtClean="0">
              <a:effectLst/>
            </a:rPr>
            <a:t>الفعل المثبت</a:t>
          </a:r>
          <a:endParaRPr lang="en-GB" sz="4800" b="1" i="0" kern="1200" dirty="0">
            <a:effectLst/>
          </a:endParaRPr>
        </a:p>
      </dsp:txBody>
      <dsp:txXfrm>
        <a:off x="325862" y="2749902"/>
        <a:ext cx="3510962" cy="1248569"/>
      </dsp:txXfrm>
    </dsp:sp>
    <dsp:sp modelId="{401CA6C5-EE39-4152-9BD4-2CD1612E0C0B}">
      <dsp:nvSpPr>
        <dsp:cNvPr id="0" name=""/>
        <dsp:cNvSpPr/>
      </dsp:nvSpPr>
      <dsp:spPr>
        <a:xfrm>
          <a:off x="5285849" y="2749902"/>
          <a:ext cx="3510962" cy="1248569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i="0" kern="1200" dirty="0" smtClean="0">
              <a:effectLst/>
            </a:rPr>
            <a:t>الفعل </a:t>
          </a:r>
          <a:r>
            <a:rPr lang="ar-SA" sz="4800" b="1" i="0" kern="1200" dirty="0" smtClean="0">
              <a:effectLst/>
            </a:rPr>
            <a:t>المنفى</a:t>
          </a:r>
          <a:endParaRPr lang="en-GB" sz="4800" b="1" i="0" kern="1200" dirty="0">
            <a:effectLst/>
          </a:endParaRPr>
        </a:p>
      </dsp:txBody>
      <dsp:txXfrm>
        <a:off x="5285849" y="2749902"/>
        <a:ext cx="3510962" cy="124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CA58-BD4E-4331-B145-CB4ACE7F593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29" y="0"/>
            <a:ext cx="12182753" cy="6858000"/>
            <a:chOff x="14929" y="0"/>
            <a:chExt cx="12182753" cy="6858000"/>
          </a:xfrm>
        </p:grpSpPr>
        <p:sp>
          <p:nvSpPr>
            <p:cNvPr id="2" name="TextBox 1"/>
            <p:cNvSpPr txBox="1"/>
            <p:nvPr/>
          </p:nvSpPr>
          <p:spPr>
            <a:xfrm>
              <a:off x="2957164" y="189466"/>
              <a:ext cx="6277671" cy="18620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5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اهلا و سهلا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8582" y="2240980"/>
              <a:ext cx="910078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800" b="1" dirty="0" smtClean="0"/>
                <a:t>محمد عريف الدين</a:t>
              </a:r>
            </a:p>
            <a:p>
              <a:pPr algn="ctr"/>
              <a:r>
                <a:rPr lang="ar-SA" sz="4800" dirty="0" smtClean="0"/>
                <a:t>المعلم </a:t>
              </a:r>
            </a:p>
            <a:p>
              <a:pPr algn="ctr"/>
              <a:r>
                <a:rPr lang="ar-SA" sz="4800" dirty="0" smtClean="0"/>
                <a:t>المدرسة العالم ببختيار فارا صارفير اوليا</a:t>
              </a:r>
            </a:p>
            <a:p>
              <a:pPr algn="ctr"/>
              <a:r>
                <a:rPr lang="ar-SA" sz="4800" dirty="0" smtClean="0"/>
                <a:t>انوارا - جاتجام</a:t>
              </a:r>
              <a:endParaRPr lang="en-US" sz="48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835" y="0"/>
              <a:ext cx="2962847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29" y="0"/>
              <a:ext cx="294223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8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4697" y="660305"/>
            <a:ext cx="2200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3465" y="2430100"/>
            <a:ext cx="4040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685" y="2613391"/>
            <a:ext cx="2511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0503" y="3629119"/>
            <a:ext cx="6518897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الفعل </a:t>
            </a:r>
            <a:r>
              <a:rPr lang="ar-SA" sz="5400" b="1" dirty="0" smtClean="0"/>
              <a:t>المضارع</a:t>
            </a:r>
            <a:r>
              <a:rPr lang="en-GB" sz="5400" b="1" dirty="0" smtClean="0"/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05" y="5025460"/>
            <a:ext cx="10493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فعل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الفعل </a:t>
            </a:r>
            <a:r>
              <a:rPr lang="ar-SA" sz="3600" b="1" dirty="0" smtClean="0"/>
              <a:t>المضارع</a:t>
            </a:r>
            <a:r>
              <a:rPr lang="en-GB" sz="3600" b="1" dirty="0" smtClean="0"/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/>
              <a:t>يَضْرِبُ ـ تَفْضَلَ ـ أسْمَعُ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405258" y="3535076"/>
            <a:ext cx="252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</a:t>
            </a:r>
            <a:r>
              <a:rPr lang="ar-SA" sz="3200" dirty="0" smtClean="0"/>
              <a:t>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8" y="251807"/>
            <a:ext cx="4040180" cy="22267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7324" y="-674979"/>
            <a:ext cx="2232464" cy="40401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84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848" y="324217"/>
            <a:ext cx="5356303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/>
              <a:t>المضارع</a:t>
            </a:r>
            <a:r>
              <a:rPr lang="en-GB" sz="5400" b="1" dirty="0" smtClean="0"/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GB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GB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6707" y="1284904"/>
            <a:ext cx="214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المضارع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23911" y="1881050"/>
            <a:ext cx="2580023" cy="1409768"/>
            <a:chOff x="522571" y="2037806"/>
            <a:chExt cx="2580023" cy="140976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364377" y="2037806"/>
              <a:ext cx="339634" cy="7634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67681" y="2147794"/>
              <a:ext cx="8867" cy="6999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71594" y="2211322"/>
              <a:ext cx="468115" cy="5899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569567" y="2801243"/>
              <a:ext cx="396227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ar-SA" sz="3600" dirty="0" smtClean="0"/>
                <a:t>ر</a:t>
              </a:r>
              <a:endParaRPr lang="en-GB" sz="3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2571" y="2782669"/>
              <a:ext cx="420972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ar-SA" sz="3600" dirty="0" smtClean="0"/>
                <a:t>ع</a:t>
              </a:r>
              <a:endParaRPr lang="en-GB" sz="3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5721" y="2800184"/>
              <a:ext cx="666873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ar-SA" sz="3600" dirty="0" smtClean="0"/>
                <a:t>ض</a:t>
              </a:r>
              <a:endParaRPr lang="en-GB" sz="36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2203" y="3525924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ضرع</a:t>
            </a:r>
            <a:endParaRPr lang="en-GB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9167"/>
          <a:stretch/>
        </p:blipFill>
        <p:spPr>
          <a:xfrm>
            <a:off x="980933" y="4153681"/>
            <a:ext cx="3764245" cy="20246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0800000" flipH="1" flipV="1">
            <a:off x="1643896" y="6195893"/>
            <a:ext cx="2446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/>
              <a:t>ضرع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33285" y="2023974"/>
            <a:ext cx="1648208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استقبال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5864" y="2023975"/>
            <a:ext cx="928459" cy="83099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9889" y="2023974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38993" y="1991038"/>
            <a:ext cx="1657826" cy="830997"/>
          </a:xfrm>
          <a:prstGeom prst="rect">
            <a:avLst/>
          </a:prstGeom>
          <a:ln w="76200">
            <a:solidFill>
              <a:srgbClr val="CA0223"/>
            </a:solidFill>
          </a:ln>
        </p:spPr>
        <p:txBody>
          <a:bodyPr wrap="none">
            <a:spAutoFit/>
          </a:bodyPr>
          <a:lstStyle/>
          <a:p>
            <a:r>
              <a:rPr lang="ar-S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مضارع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38373" y="1991038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8619" y="4153681"/>
            <a:ext cx="5564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হেতু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استقبال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/>
              <a:t>مضارع</a:t>
            </a:r>
            <a:r>
              <a:rPr lang="en-GB" sz="4000" b="1" dirty="0" smtClean="0"/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41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 animBg="1"/>
      <p:bldP spid="25" grpId="0" animBg="1"/>
      <p:bldP spid="26" grpId="0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8478" y="2784009"/>
            <a:ext cx="423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616" y="2782668"/>
            <a:ext cx="2655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ভিক্ষুক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6653" y="3632959"/>
            <a:ext cx="5626801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الفعل </a:t>
            </a:r>
            <a:r>
              <a:rPr lang="ar-SA" sz="5400" b="1" dirty="0" smtClean="0"/>
              <a:t>الامر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0615" y="4781582"/>
            <a:ext cx="10588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فعل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/>
              <a:t>مخاطب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সম্বোধিত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الفعل </a:t>
            </a:r>
            <a:r>
              <a:rPr lang="ar-SA" sz="3600" b="1" dirty="0" smtClean="0"/>
              <a:t>الامر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r>
              <a:rPr lang="ar-SA" sz="3600" dirty="0" smtClean="0"/>
              <a:t>نْصَرَـ اِضْرِبْ </a:t>
            </a:r>
            <a:r>
              <a:rPr lang="ar-SA" sz="3600" dirty="0" smtClean="0"/>
              <a:t>ـ اِفْتَخْ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4"/>
          <a:stretch/>
        </p:blipFill>
        <p:spPr>
          <a:xfrm>
            <a:off x="1285160" y="138320"/>
            <a:ext cx="3702898" cy="23944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31" y="138320"/>
            <a:ext cx="3707499" cy="23944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96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6467" y="0"/>
            <a:ext cx="12364933" cy="2796211"/>
            <a:chOff x="-86467" y="0"/>
            <a:chExt cx="12364933" cy="27962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878" y="0"/>
              <a:ext cx="9104243" cy="27962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6467" y="817443"/>
              <a:ext cx="1783933" cy="19787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533" y="817443"/>
              <a:ext cx="1783933" cy="197876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140977" y="672552"/>
              <a:ext cx="3910045" cy="1323439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n-US" sz="80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80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80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8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1897" y="3499539"/>
            <a:ext cx="7341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(ا) ......... (الجلوس) خالد على الكرسى ـ </a:t>
            </a:r>
          </a:p>
          <a:p>
            <a:pPr algn="r"/>
            <a:r>
              <a:rPr lang="ar-SA" sz="4000" dirty="0" smtClean="0"/>
              <a:t>(ب) ........ (الذبح) مامون البقرة ـ </a:t>
            </a:r>
          </a:p>
          <a:p>
            <a:pPr algn="r"/>
            <a:r>
              <a:rPr lang="ar-SA" sz="4000" dirty="0" smtClean="0"/>
              <a:t>(ج) </a:t>
            </a:r>
            <a:r>
              <a:rPr lang="ar-SA" sz="4000" dirty="0"/>
              <a:t>......... (</a:t>
            </a:r>
            <a:r>
              <a:rPr lang="ar-SA" sz="4000" dirty="0" smtClean="0"/>
              <a:t>الذهب) اِبراهيم الى السوق ـ </a:t>
            </a:r>
          </a:p>
          <a:p>
            <a:pPr algn="r"/>
            <a:r>
              <a:rPr lang="ar-SA" sz="4000" dirty="0" smtClean="0"/>
              <a:t>(د) </a:t>
            </a:r>
            <a:r>
              <a:rPr lang="ar-SA" sz="4000" dirty="0"/>
              <a:t>......... (</a:t>
            </a:r>
            <a:r>
              <a:rPr lang="ar-SA" sz="4000" dirty="0" smtClean="0"/>
              <a:t>الهرب) السارق من البيت ـ </a:t>
            </a:r>
          </a:p>
          <a:p>
            <a:pPr algn="r"/>
            <a:r>
              <a:rPr lang="ar-SA" sz="4000" dirty="0" smtClean="0"/>
              <a:t>(ه) </a:t>
            </a:r>
            <a:r>
              <a:rPr lang="ar-SA" sz="4000" dirty="0"/>
              <a:t>......... (</a:t>
            </a:r>
            <a:r>
              <a:rPr lang="ar-SA" sz="4000" dirty="0" smtClean="0"/>
              <a:t>الدخول) الطلاب فى الصفِّ ـ 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35965" y="2134490"/>
            <a:ext cx="6679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ব্যাকেটে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</a:rPr>
              <a:t>فعل ماضى</a:t>
            </a:r>
            <a:r>
              <a:rPr lang="en-GB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41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3022" y="232324"/>
            <a:ext cx="5158839" cy="1579851"/>
            <a:chOff x="796072" y="257387"/>
            <a:chExt cx="4844114" cy="1714475"/>
          </a:xfrm>
        </p:grpSpPr>
        <p:sp>
          <p:nvSpPr>
            <p:cNvPr id="3" name="Rounded Rectangle 2"/>
            <p:cNvSpPr/>
            <p:nvPr/>
          </p:nvSpPr>
          <p:spPr>
            <a:xfrm>
              <a:off x="796072" y="257387"/>
              <a:ext cx="4844114" cy="1714475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 w="57150"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889453" y="367194"/>
              <a:ext cx="4657353" cy="149485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68580" rIns="10287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ইতিবাচক</a:t>
              </a:r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নেতিবাচক</a:t>
              </a:r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বিচারে</a:t>
              </a:r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</a:rPr>
                <a:t>فعل</a:t>
              </a:r>
              <a:r>
                <a:rPr lang="bn-BD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8786178"/>
              </p:ext>
            </p:extLst>
          </p:nvPr>
        </p:nvGraphicFramePr>
        <p:xfrm>
          <a:off x="1521097" y="2111432"/>
          <a:ext cx="9149806" cy="44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4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1ACB4-1711-4264-996A-D4C6AE694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35EC3D-50CE-4070-AA98-7E8EF79A4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F7C31B-5273-4872-8FAF-042B3129E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668E05-A959-4ADE-97F4-DC94737F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CA6C5-EE39-4152-9BD4-2CD1612E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1407" y="2782668"/>
            <a:ext cx="4726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r-SA" sz="3200" dirty="0"/>
              <a:t> يدعون ربّهم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165" y="2844225"/>
            <a:ext cx="502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يعمل </a:t>
            </a:r>
            <a:r>
              <a:rPr lang="ar-SA" sz="3200" dirty="0" smtClean="0"/>
              <a:t>الانسان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2596" y="3598156"/>
            <a:ext cx="5626801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الفعل </a:t>
            </a:r>
            <a:r>
              <a:rPr lang="ar-SA" sz="5400" b="1" dirty="0" smtClean="0"/>
              <a:t>المثبت</a:t>
            </a:r>
            <a:r>
              <a:rPr lang="en-GB" sz="5400" b="1" dirty="0" smtClean="0"/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967" y="4752200"/>
            <a:ext cx="102320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فعل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হ্যাঁ-বাচক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الفعل المثبت</a:t>
            </a:r>
            <a:r>
              <a:rPr lang="en-GB" sz="3600" b="1" dirty="0"/>
              <a:t> </a:t>
            </a:r>
            <a:r>
              <a:rPr lang="ar-SA" sz="3600" b="1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lvl="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r>
              <a:rPr lang="ar-SA" sz="3600" dirty="0" smtClean="0"/>
              <a:t>نَصَرَ زَيْدٌ خَالِدً </a:t>
            </a:r>
            <a:r>
              <a:rPr lang="en-GB" sz="3600" dirty="0" smtClean="0"/>
              <a:t>    </a:t>
            </a:r>
            <a:r>
              <a:rPr lang="ar-SA" sz="3600" dirty="0" smtClean="0"/>
              <a:t> يَفْتَخُ الْبَابَ فى الصبح ـ 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5652" r="3431" b="21124"/>
          <a:stretch/>
        </p:blipFill>
        <p:spPr>
          <a:xfrm>
            <a:off x="640830" y="217054"/>
            <a:ext cx="4147301" cy="2565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5" y="189160"/>
            <a:ext cx="4147301" cy="25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1775" y="2784866"/>
            <a:ext cx="550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r-SA" sz="3200" dirty="0"/>
              <a:t> لا تقدّم </a:t>
            </a:r>
            <a:r>
              <a:rPr lang="ar-SA" sz="3200" dirty="0" smtClean="0"/>
              <a:t>الأن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হইওনা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1864" y="2844225"/>
            <a:ext cx="3667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ما </a:t>
            </a:r>
            <a:r>
              <a:rPr lang="ar-SA" sz="3200" dirty="0" smtClean="0"/>
              <a:t>سمع</a:t>
            </a:r>
            <a:r>
              <a:rPr lang="ar-SA" sz="3200" dirty="0"/>
              <a:t>ت</a:t>
            </a:r>
            <a:r>
              <a:rPr lang="ar-SA" sz="3200" dirty="0" smtClean="0"/>
              <a:t> </a:t>
            </a:r>
            <a:r>
              <a:rPr lang="ar-SA" sz="3200" dirty="0"/>
              <a:t>كلامهم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5560" y="3639208"/>
            <a:ext cx="5626801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الفعل </a:t>
            </a:r>
            <a:r>
              <a:rPr lang="ar-SA" sz="5400" b="1" dirty="0" smtClean="0"/>
              <a:t>المنفى</a:t>
            </a:r>
            <a:r>
              <a:rPr lang="en-GB" sz="5400" dirty="0" smtClean="0"/>
              <a:t> </a:t>
            </a:r>
            <a:r>
              <a:rPr lang="en-GB" sz="5400" b="1" dirty="0" smtClean="0"/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1864" y="4841719"/>
            <a:ext cx="9939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فعل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না-বাচক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الفعل </a:t>
            </a:r>
            <a:r>
              <a:rPr lang="ar-SA" sz="3600" b="1" dirty="0" smtClean="0"/>
              <a:t>المنفى</a:t>
            </a:r>
            <a:r>
              <a:rPr lang="ar-SA" sz="3600" dirty="0" smtClean="0"/>
              <a:t> </a:t>
            </a:r>
            <a:r>
              <a:rPr lang="en-GB" sz="3600" b="1" dirty="0" smtClean="0"/>
              <a:t> </a:t>
            </a:r>
            <a:r>
              <a:rPr lang="ar-SA" sz="3600" b="1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lvl="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/>
              <a:t>ما ذهب زيد فى السّوك </a:t>
            </a:r>
            <a:r>
              <a:rPr lang="ar-SA" sz="3600" dirty="0" smtClean="0"/>
              <a:t> ـ لا </a:t>
            </a:r>
            <a:r>
              <a:rPr lang="ar-SA" sz="3600" dirty="0"/>
              <a:t>ترفع اصواتكم </a:t>
            </a:r>
            <a:r>
              <a:rPr lang="ar-SA" sz="3600" dirty="0" smtClean="0"/>
              <a:t> </a:t>
            </a:r>
            <a:r>
              <a:rPr lang="ar-SA" sz="3600" dirty="0" smtClean="0"/>
              <a:t>ـ   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79" y="172960"/>
            <a:ext cx="3346308" cy="2506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/>
          <a:stretch/>
        </p:blipFill>
        <p:spPr>
          <a:xfrm>
            <a:off x="1626130" y="219217"/>
            <a:ext cx="3312935" cy="2507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3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498" y="1857337"/>
            <a:ext cx="728185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dirty="0" smtClean="0"/>
              <a:t> مضارع </a:t>
            </a:r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r-SA" sz="4000" dirty="0"/>
              <a:t> </a:t>
            </a:r>
            <a:r>
              <a:rPr lang="ar-SA" sz="4000" dirty="0" smtClean="0"/>
              <a:t>ماضى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4000" dirty="0" smtClean="0"/>
              <a:t>امر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257" y="1598195"/>
            <a:ext cx="1876474" cy="2308324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দল-০১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(শাপলা)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498" y="4607742"/>
            <a:ext cx="7281851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 smtClean="0"/>
              <a:t> </a:t>
            </a:r>
            <a:r>
              <a:rPr lang="ar-SA" sz="3600" dirty="0"/>
              <a:t>فعل مثبت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/>
              <a:t>فعل منفى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257" y="4171306"/>
            <a:ext cx="1925091" cy="2308324"/>
          </a:xfrm>
          <a:prstGeom prst="rect">
            <a:avLst/>
          </a:prstGeom>
          <a:solidFill>
            <a:srgbClr val="FF00F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দল-০২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(গোলাপ)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36710" y="215330"/>
            <a:ext cx="9318580" cy="1234648"/>
            <a:chOff x="1436710" y="241455"/>
            <a:chExt cx="9318580" cy="1710618"/>
          </a:xfrm>
        </p:grpSpPr>
        <p:sp>
          <p:nvSpPr>
            <p:cNvPr id="3" name="TextBox 2"/>
            <p:cNvSpPr txBox="1"/>
            <p:nvPr/>
          </p:nvSpPr>
          <p:spPr>
            <a:xfrm>
              <a:off x="394475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n-BD" sz="6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6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33728" y="241455"/>
              <a:ext cx="2121562" cy="14889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710" y="241455"/>
              <a:ext cx="2121562" cy="1488944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2809723" y="2640049"/>
            <a:ext cx="1400775" cy="3735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841110" y="5263496"/>
            <a:ext cx="1369387" cy="37356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B050"/>
            </a:solidFill>
          </a:ln>
        </p:spPr>
        <p:txBody>
          <a:bodyPr wrap="none">
            <a:prstTxWarp prst="textCirclePour">
              <a:avLst/>
            </a:prstTxWarp>
            <a:spAutoFit/>
          </a:bodyPr>
          <a:lstStyle/>
          <a:p>
            <a:r>
              <a:rPr lang="en-US" sz="23900" b="1" dirty="0" smtClean="0">
                <a:ln>
                  <a:solidFill>
                    <a:srgbClr val="CA0223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9600" b="1" dirty="0" err="1" smtClean="0">
                <a:ln>
                  <a:solidFill>
                    <a:srgbClr val="CA0223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9600" b="1" dirty="0" smtClean="0">
                <a:ln>
                  <a:solidFill>
                    <a:srgbClr val="CA0223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9600" b="1" dirty="0" err="1" smtClean="0">
                <a:ln>
                  <a:solidFill>
                    <a:srgbClr val="CA0223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3900" dirty="0">
              <a:ln>
                <a:solidFill>
                  <a:srgbClr val="CA022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0163" y="1203801"/>
            <a:ext cx="832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GB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দাও। 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১)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مضارع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২)   </a:t>
            </a:r>
            <a:r>
              <a:rPr lang="ar-SA" sz="3200" b="1" dirty="0" smtClean="0">
                <a:solidFill>
                  <a:srgbClr val="7030A0"/>
                </a:solidFill>
              </a:rPr>
              <a:t>فعل</a:t>
            </a:r>
            <a:r>
              <a:rPr lang="en-GB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রূপান্তরভেদে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rgbClr val="7030A0"/>
                </a:solidFill>
              </a:rPr>
              <a:t>فعل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rgbClr val="7030A0"/>
                </a:solidFill>
              </a:rPr>
              <a:t>فعل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৫) </a:t>
            </a:r>
            <a:r>
              <a:rPr lang="ar-SA" sz="3200" dirty="0">
                <a:solidFill>
                  <a:srgbClr val="7030A0"/>
                </a:solidFill>
              </a:rPr>
              <a:t>قالو سمعنا </a:t>
            </a:r>
            <a:r>
              <a:rPr lang="ar-SA" sz="3200" dirty="0" smtClean="0">
                <a:solidFill>
                  <a:srgbClr val="7030A0"/>
                </a:solidFill>
              </a:rPr>
              <a:t>واعطعنا </a:t>
            </a:r>
            <a:r>
              <a:rPr lang="ar-SA" sz="3200" dirty="0">
                <a:solidFill>
                  <a:srgbClr val="7030A0"/>
                </a:solidFill>
              </a:rPr>
              <a:t>غفرانك ربّنا و اِليك المصير </a:t>
            </a:r>
            <a:r>
              <a:rPr lang="en-GB" sz="3200" dirty="0" smtClean="0">
                <a:solidFill>
                  <a:srgbClr val="7030A0"/>
                </a:solidFill>
              </a:rPr>
              <a:t>             	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rgbClr val="7030A0"/>
                </a:solidFill>
              </a:rPr>
              <a:t>فعل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806" y="3429000"/>
            <a:ext cx="105732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dirty="0"/>
              <a:t> </a:t>
            </a:r>
            <a:r>
              <a:rPr lang="ar-SA" sz="4800" b="1" dirty="0"/>
              <a:t>فعل </a:t>
            </a:r>
            <a:r>
              <a:rPr lang="ar-SA" sz="4800" dirty="0" smtClean="0"/>
              <a:t>مضارع </a:t>
            </a:r>
            <a:r>
              <a:rPr lang="ar-SA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SA" sz="4800" dirty="0"/>
              <a:t> </a:t>
            </a:r>
            <a:r>
              <a:rPr lang="ar-SA" sz="4800" b="1" dirty="0"/>
              <a:t>فعل </a:t>
            </a:r>
            <a:r>
              <a:rPr lang="ar-SA" sz="4800" dirty="0" smtClean="0"/>
              <a:t>ماضى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r-SA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dirty="0"/>
              <a:t>فعل </a:t>
            </a:r>
            <a:r>
              <a:rPr lang="ar-SA" sz="4800" dirty="0" smtClean="0"/>
              <a:t>امر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উদাহণসহ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লেখ।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204" y="472417"/>
            <a:ext cx="10573225" cy="2249754"/>
            <a:chOff x="819204" y="472417"/>
            <a:chExt cx="10573225" cy="2249754"/>
          </a:xfrm>
        </p:grpSpPr>
        <p:sp>
          <p:nvSpPr>
            <p:cNvPr id="2" name="Rectangle 1"/>
            <p:cNvSpPr/>
            <p:nvPr/>
          </p:nvSpPr>
          <p:spPr>
            <a:xfrm>
              <a:off x="4182828" y="997129"/>
              <a:ext cx="3845977" cy="1200329"/>
            </a:xfrm>
            <a:prstGeom prst="rect">
              <a:avLst/>
            </a:prstGeom>
            <a:ln w="76200">
              <a:solidFill>
                <a:srgbClr val="FFFF00"/>
              </a:solidFill>
            </a:ln>
            <a:scene3d>
              <a:camera prst="perspectiveRelaxedModerately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72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72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i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819204" y="472417"/>
              <a:ext cx="2855068" cy="2249754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8537361" y="472417"/>
              <a:ext cx="2855068" cy="2249754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03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95482"/>
              <a:ext cx="12192000" cy="27625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0" y="-1"/>
              <a:ext cx="12192000" cy="29106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93409" y="2193518"/>
              <a:ext cx="620518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5400" dirty="0" smtClean="0"/>
                <a:t>القواعد اللغة العربية</a:t>
              </a:r>
            </a:p>
            <a:p>
              <a:pPr algn="ctr"/>
              <a:r>
                <a:rPr lang="ar-SA" sz="60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الصف الثامن من الداخل</a:t>
              </a:r>
            </a:p>
            <a:p>
              <a:pPr algn="ctr"/>
              <a:r>
                <a:rPr lang="ar-SA" sz="5400" dirty="0" smtClean="0"/>
                <a:t>الوقة: 50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7" y="247182"/>
            <a:ext cx="11273059" cy="6363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5729" y="1942088"/>
            <a:ext cx="66896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2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2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8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5166" y="2701064"/>
            <a:ext cx="325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4" y="3646557"/>
            <a:ext cx="4157868" cy="2291630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4" y="243753"/>
            <a:ext cx="4157868" cy="2291630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/>
          <a:stretch/>
        </p:blipFill>
        <p:spPr>
          <a:xfrm>
            <a:off x="7063247" y="210397"/>
            <a:ext cx="4200499" cy="2358341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55619" y="2701063"/>
            <a:ext cx="235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5166" y="6109383"/>
            <a:ext cx="325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7798" y="6109382"/>
            <a:ext cx="235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6" y="3646557"/>
            <a:ext cx="3657600" cy="22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" y="-4216"/>
            <a:ext cx="12196882" cy="6862216"/>
            <a:chOff x="-2" y="-4216"/>
            <a:chExt cx="12196882" cy="68622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3" y="3678913"/>
              <a:ext cx="6100877" cy="31790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095999" y="-4216"/>
              <a:ext cx="6100879" cy="31790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65418" y="-1346167"/>
              <a:ext cx="3365162" cy="6096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442649"/>
              <a:ext cx="6096003" cy="33841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55880" y="1397674"/>
              <a:ext cx="7080236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800" b="1" u="sng" dirty="0" smtClean="0"/>
                <a:t>الوحدة الاولى</a:t>
              </a:r>
            </a:p>
            <a:p>
              <a:pPr algn="ctr"/>
              <a:r>
                <a:rPr lang="ar-SA" sz="4800" dirty="0" smtClean="0"/>
                <a:t>علم الصرف</a:t>
              </a:r>
            </a:p>
            <a:p>
              <a:pPr algn="ctr"/>
              <a:r>
                <a:rPr lang="ar-SA" sz="4800" dirty="0" smtClean="0"/>
                <a:t>الدرس الثانى</a:t>
              </a:r>
            </a:p>
            <a:p>
              <a:pPr algn="ctr"/>
              <a:r>
                <a:rPr lang="ar-SA" sz="6600" b="1" u="sng" dirty="0" smtClean="0">
                  <a:solidFill>
                    <a:srgbClr val="FF0000"/>
                  </a:solidFill>
                </a:rPr>
                <a:t>الفعل و اقسامه</a:t>
              </a:r>
            </a:p>
            <a:p>
              <a:pPr algn="ctr"/>
              <a:r>
                <a:rPr lang="ar-SA" sz="4800" dirty="0" smtClean="0"/>
                <a:t>الصفخة: 9-11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1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295" y="3187"/>
            <a:ext cx="12160155" cy="6573497"/>
            <a:chOff x="27295" y="3187"/>
            <a:chExt cx="12160155" cy="6573497"/>
          </a:xfrm>
        </p:grpSpPr>
        <p:sp>
          <p:nvSpPr>
            <p:cNvPr id="2" name="TextBox 1"/>
            <p:cNvSpPr txBox="1"/>
            <p:nvPr/>
          </p:nvSpPr>
          <p:spPr>
            <a:xfrm>
              <a:off x="1405719" y="2452478"/>
              <a:ext cx="9403307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ar-SA" sz="4000" dirty="0" smtClean="0">
                  <a:latin typeface="NikoshBAN" panose="02000000000000000000" pitchFamily="2" charset="0"/>
                </a:rPr>
                <a:t>فعل</a:t>
              </a:r>
              <a:r>
                <a:rPr lang="bn-BD" sz="4000" dirty="0" smtClean="0">
                  <a:latin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সংজ্ঞা</a:t>
              </a:r>
              <a:r>
                <a:rPr lang="ar-SA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ar-SA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রূপান্তরভেদে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4000" dirty="0">
                  <a:latin typeface="NikoshBAN" panose="02000000000000000000" pitchFamily="2" charset="0"/>
                </a:rPr>
                <a:t>فعل</a:t>
              </a:r>
              <a:r>
                <a:rPr lang="bn-BD" sz="4000" dirty="0">
                  <a:latin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ar-SA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ইতিবাচক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নেতিবাচকত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বিচারে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r-SA" sz="4000" dirty="0">
                  <a:latin typeface="NikoshBAN" panose="02000000000000000000" pitchFamily="2" charset="0"/>
                </a:rPr>
                <a:t>فعل</a:t>
              </a:r>
              <a:r>
                <a:rPr lang="bn-BD" sz="4000" dirty="0">
                  <a:latin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ar-SA" sz="4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96353" y="682391"/>
              <a:ext cx="4599294" cy="1323439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rgbClr val="00B0F0"/>
              </a:solidFill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8000" b="1" i="1" u="sng" spc="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8000" i="1" u="sng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5" y="3187"/>
              <a:ext cx="2674961" cy="34339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89744" y="3187"/>
              <a:ext cx="2697706" cy="3433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96319" y="2988459"/>
            <a:ext cx="3999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الفعل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u="sng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5096" y="4180962"/>
            <a:ext cx="10521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الفعل</a:t>
            </a:r>
            <a:r>
              <a:rPr lang="ar-SA" sz="3600" b="1" dirty="0" smtClean="0"/>
              <a:t> كلمةٌ تدل على معنىً فى نفسها دلالة مقترنة باحد ازمنة الثلاثة ـ</a:t>
            </a:r>
            <a:endParaRPr lang="ar-SA" sz="3600" dirty="0"/>
          </a:p>
        </p:txBody>
      </p:sp>
      <p:sp>
        <p:nvSpPr>
          <p:cNvPr id="24" name="Rectangle 23"/>
          <p:cNvSpPr/>
          <p:nvPr/>
        </p:nvSpPr>
        <p:spPr>
          <a:xfrm>
            <a:off x="835096" y="5291246"/>
            <a:ext cx="1052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 </a:t>
            </a:r>
            <a:r>
              <a:rPr lang="ar-SA" sz="3600" b="1" dirty="0" smtClean="0"/>
              <a:t>فعل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ar-SA" sz="3600" b="1" dirty="0" smtClean="0"/>
              <a:t>كلمةٌ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60415" y="2241588"/>
            <a:ext cx="3238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 ছাড়া কাজ করছে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" y="244970"/>
            <a:ext cx="3238622" cy="184155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957721" y="2239591"/>
            <a:ext cx="244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অতীতকালে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432406" y="2239591"/>
            <a:ext cx="1924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r="8363"/>
          <a:stretch/>
        </p:blipFill>
        <p:spPr>
          <a:xfrm>
            <a:off x="8507816" y="240737"/>
            <a:ext cx="3266339" cy="184578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9463" r="4713" b="18236"/>
          <a:stretch/>
        </p:blipFill>
        <p:spPr>
          <a:xfrm>
            <a:off x="4534348" y="250478"/>
            <a:ext cx="3264661" cy="186038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350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4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565" y="5943516"/>
            <a:ext cx="4583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ضربَ  زيدٌ  عمراً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179423" y="2643650"/>
            <a:ext cx="1861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فعل </a:t>
            </a:r>
            <a:r>
              <a:rPr lang="en-US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56" y="3631474"/>
            <a:ext cx="3839252" cy="210904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29" y="3631474"/>
            <a:ext cx="3839252" cy="210904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700069" y="5943516"/>
            <a:ext cx="504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يذهب الطالب فى المدرسة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326614" y="5995768"/>
            <a:ext cx="1110042" cy="6009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0054" y="6008831"/>
            <a:ext cx="1234014" cy="6009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2337" y="2528047"/>
            <a:ext cx="2843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يكتب </a:t>
            </a:r>
            <a:r>
              <a:rPr lang="ar-SA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0998" y="2466491"/>
            <a:ext cx="2206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/>
              <a:t>يأكل</a:t>
            </a:r>
            <a:r>
              <a:rPr lang="en-GB" sz="3600" b="1" dirty="0" smtClean="0"/>
              <a:t>  =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GB" sz="3600" b="1" dirty="0" smtClean="0"/>
              <a:t>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9217" b="14715"/>
          <a:stretch/>
        </p:blipFill>
        <p:spPr>
          <a:xfrm>
            <a:off x="7198299" y="289375"/>
            <a:ext cx="3941681" cy="21567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56" y="289375"/>
            <a:ext cx="3839252" cy="210073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998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build="p" animBg="1"/>
      <p:bldP spid="15" grpId="0" build="p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9977388"/>
              </p:ext>
            </p:extLst>
          </p:nvPr>
        </p:nvGraphicFramePr>
        <p:xfrm>
          <a:off x="2031955" y="312313"/>
          <a:ext cx="7794110" cy="623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83372" y="2921169"/>
            <a:ext cx="341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/>
              <a:t>الاقسام الفعل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5497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78042-B80E-4FC9-A303-39BA96310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8278042-B80E-4FC9-A303-39BA96310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B4294-D781-4E99-8EE0-96B5314B6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30B4294-D781-4E99-8EE0-96B5314B6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93F9-CDD3-4BBF-80BA-67FFB6AA7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D7693F9-CDD3-4BBF-80BA-67FFB6AA7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2ED173-7524-4B35-8DE7-5A9DDDABD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C2ED173-7524-4B35-8DE7-5A9DDDABD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9D89B-0A5D-45D2-A4F7-DB2EFB3C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719D89B-0A5D-45D2-A4F7-DB2EFB3C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547E-6FEA-4B84-9380-954B45A9F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94F547E-6FEA-4B84-9380-954B45A9F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0DB12A-3985-491E-962C-B7B828F4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D0DB12A-3985-491E-962C-B7B828F46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2655" y="660305"/>
            <a:ext cx="195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GB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GB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4819" y="2782668"/>
            <a:ext cx="2501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552" y="2782669"/>
            <a:ext cx="445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মুক্তিযৌদ্ধারা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9" y="211471"/>
            <a:ext cx="4292080" cy="240356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74" y="211471"/>
            <a:ext cx="4292080" cy="243217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282598" y="3816469"/>
            <a:ext cx="5626801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ar-SA" sz="5400" b="1" dirty="0"/>
              <a:t>الفعل </a:t>
            </a:r>
            <a:r>
              <a:rPr lang="ar-SA" sz="5400" b="1" dirty="0" smtClean="0"/>
              <a:t>الماضى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1185" y="5188824"/>
            <a:ext cx="10135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فعل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/>
              <a:t>الفعل الماضى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/>
              <a:t>نَصَرَـ قَامَ ـ أكَلَ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18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591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Halima</dc:creator>
  <cp:lastModifiedBy>Md. Arif Uddin</cp:lastModifiedBy>
  <cp:revision>487</cp:revision>
  <dcterms:created xsi:type="dcterms:W3CDTF">2019-08-05T03:40:44Z</dcterms:created>
  <dcterms:modified xsi:type="dcterms:W3CDTF">2020-03-29T16:05:42Z</dcterms:modified>
</cp:coreProperties>
</file>