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FCFB8-96E7-4339-82FD-229E5E90CDBF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BFC80-42F3-4AEF-828E-10DE5E0E2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FC80-42F3-4AEF-828E-10DE5E0E24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28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FC80-42F3-4AEF-828E-10DE5E0E24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1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143000"/>
            <a:ext cx="9296400" cy="92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6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As he is ill ,he can not work hard.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6299201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449669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Because of his being ill , he can not work hard.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990600"/>
            <a:ext cx="2667000" cy="452431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 </a:t>
            </a:r>
            <a:r>
              <a:rPr lang="bn-BD" sz="3600" dirty="0" smtClean="0"/>
              <a:t>দিয়ে কারন বুজালে </a:t>
            </a:r>
            <a:r>
              <a:rPr lang="en-US" sz="3600" dirty="0" smtClean="0"/>
              <a:t>because</a:t>
            </a:r>
            <a:r>
              <a:rPr lang="bn-BD" sz="3600" dirty="0" smtClean="0"/>
              <a:t> </a:t>
            </a:r>
            <a:r>
              <a:rPr lang="en-US" sz="3600" dirty="0" smtClean="0"/>
              <a:t>of </a:t>
            </a:r>
            <a:r>
              <a:rPr lang="bn-BD" sz="3600" dirty="0" smtClean="0"/>
              <a:t>এর পর </a:t>
            </a:r>
            <a:r>
              <a:rPr lang="en-US" sz="3600" dirty="0" smtClean="0"/>
              <a:t>subject </a:t>
            </a:r>
            <a:r>
              <a:rPr lang="bn-BD" sz="3600" dirty="0" smtClean="0"/>
              <a:t>এর </a:t>
            </a:r>
            <a:r>
              <a:rPr lang="en-US" sz="3600" dirty="0" smtClean="0"/>
              <a:t>possessive case </a:t>
            </a:r>
            <a:r>
              <a:rPr lang="bn-BD" sz="3600" dirty="0" smtClean="0"/>
              <a:t>হয়।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025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they were playing, it began to rain.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6607629" cy="3700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983540"/>
            <a:ext cx="9144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At the time of their playing, it began to rain.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607629" y="1143000"/>
            <a:ext cx="2536371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</a:t>
            </a:r>
            <a:r>
              <a:rPr lang="bn-BD" sz="4000" dirty="0" smtClean="0"/>
              <a:t>দিয়ে সময় বুজালে </a:t>
            </a:r>
            <a:r>
              <a:rPr lang="en-US" sz="4000" dirty="0" smtClean="0"/>
              <a:t>at the time of </a:t>
            </a:r>
            <a:r>
              <a:rPr lang="bn-BD" sz="4000" dirty="0" smtClean="0"/>
              <a:t>বসে।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446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9916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If you work hard , you can prosper in life.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935"/>
            <a:ext cx="5943600" cy="39408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876800"/>
            <a:ext cx="9144000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By working hard , you can prosper in life.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990600"/>
            <a:ext cx="3200400" cy="37856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If </a:t>
            </a:r>
            <a:r>
              <a:rPr lang="bn-BD" sz="4800" dirty="0" smtClean="0"/>
              <a:t>যুক্ত </a:t>
            </a:r>
            <a:r>
              <a:rPr lang="en-US" sz="4800" dirty="0" smtClean="0"/>
              <a:t>clause affirmative </a:t>
            </a:r>
            <a:r>
              <a:rPr lang="bn-BD" sz="4800" dirty="0" smtClean="0"/>
              <a:t>হলে </a:t>
            </a:r>
            <a:r>
              <a:rPr lang="en-US" sz="4800" dirty="0" smtClean="0"/>
              <a:t>By + gerund </a:t>
            </a:r>
            <a:r>
              <a:rPr lang="bn-BD" sz="4800" dirty="0" smtClean="0"/>
              <a:t>হয়।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0399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If you do not read more, you can not pass the exam.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5436870" cy="38485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147608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With out reading more , you can not pass the exam.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436870" y="2263676"/>
            <a:ext cx="385953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Negative </a:t>
            </a:r>
            <a:r>
              <a:rPr lang="bn-BD" sz="4800" dirty="0" smtClean="0"/>
              <a:t>হলে </a:t>
            </a:r>
            <a:r>
              <a:rPr lang="en-US" sz="4800" dirty="0" smtClean="0"/>
              <a:t>with out+ gerund </a:t>
            </a:r>
            <a:r>
              <a:rPr lang="bn-BD" sz="4800" dirty="0" smtClean="0"/>
              <a:t>হয়।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201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He is so weak that he can not walk.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4400"/>
            <a:ext cx="6519332" cy="42585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" y="5638800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He is too weak to walk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6443132" y="990600"/>
            <a:ext cx="2700868" cy="452431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 </a:t>
            </a:r>
            <a:r>
              <a:rPr lang="bn-BD" sz="3600" dirty="0" smtClean="0"/>
              <a:t>বাদ দিয়ে </a:t>
            </a:r>
            <a:r>
              <a:rPr lang="en-US" sz="3600" dirty="0" smtClean="0"/>
              <a:t>too </a:t>
            </a:r>
            <a:r>
              <a:rPr lang="bn-BD" sz="3600" dirty="0" smtClean="0"/>
              <a:t>এবং </a:t>
            </a:r>
            <a:r>
              <a:rPr lang="en-US" sz="3600" dirty="0" smtClean="0"/>
              <a:t>that</a:t>
            </a:r>
            <a:r>
              <a:rPr lang="bn-BD" sz="3600" dirty="0" smtClean="0"/>
              <a:t>ও </a:t>
            </a:r>
            <a:r>
              <a:rPr lang="en-US" sz="3600" dirty="0" smtClean="0"/>
              <a:t>negative </a:t>
            </a:r>
            <a:r>
              <a:rPr lang="bn-BD" sz="3600" dirty="0" smtClean="0"/>
              <a:t>অংশ বাদ দিয়ে </a:t>
            </a:r>
            <a:r>
              <a:rPr lang="en-US" sz="3600" dirty="0" smtClean="0"/>
              <a:t>verb </a:t>
            </a:r>
            <a:r>
              <a:rPr lang="bn-BD" sz="3600" dirty="0" smtClean="0"/>
              <a:t>এর আগে </a:t>
            </a:r>
            <a:r>
              <a:rPr lang="en-US" sz="3600" dirty="0" smtClean="0"/>
              <a:t>to </a:t>
            </a:r>
            <a:r>
              <a:rPr lang="bn-BD" sz="3600" dirty="0" smtClean="0"/>
              <a:t>বসে।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293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We eat  so that we may live.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603088" cy="48288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27003"/>
            <a:ext cx="91440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We eat  to live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3603088" y="990600"/>
            <a:ext cx="5540912" cy="470898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So</a:t>
            </a:r>
            <a:r>
              <a:rPr lang="bn-BD" sz="6000" dirty="0" smtClean="0"/>
              <a:t> </a:t>
            </a:r>
            <a:r>
              <a:rPr lang="en-US" sz="6000" dirty="0" smtClean="0"/>
              <a:t>that </a:t>
            </a:r>
            <a:r>
              <a:rPr lang="bn-BD" sz="6000" dirty="0" smtClean="0"/>
              <a:t>ও </a:t>
            </a:r>
            <a:r>
              <a:rPr lang="en-US" sz="6000" dirty="0" smtClean="0"/>
              <a:t>subject , may/might </a:t>
            </a:r>
            <a:r>
              <a:rPr lang="bn-BD" sz="6000" dirty="0" smtClean="0"/>
              <a:t>বাদ দিয়ে </a:t>
            </a:r>
            <a:r>
              <a:rPr lang="en-US" sz="6000" dirty="0" smtClean="0"/>
              <a:t>verb </a:t>
            </a:r>
            <a:r>
              <a:rPr lang="bn-BD" sz="6000" dirty="0" smtClean="0"/>
              <a:t>এর আগে </a:t>
            </a:r>
            <a:r>
              <a:rPr lang="en-US" sz="6000" dirty="0" smtClean="0"/>
              <a:t>to </a:t>
            </a:r>
            <a:r>
              <a:rPr lang="bn-BD" sz="6000" dirty="0" smtClean="0"/>
              <a:t>বসে।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0233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Though she tried heart and soul , she could not prosper in life.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6781800" cy="45129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638800"/>
            <a:ext cx="91440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 spite of her trying </a:t>
            </a:r>
            <a:r>
              <a:rPr lang="en-US" sz="4000" dirty="0"/>
              <a:t>h</a:t>
            </a:r>
            <a:r>
              <a:rPr lang="en-US" sz="4000" dirty="0" smtClean="0"/>
              <a:t>eart and soul , she  could  not prosper in life.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1600200"/>
            <a:ext cx="2362200" cy="39703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Though/although </a:t>
            </a:r>
            <a:r>
              <a:rPr lang="bn-BD" sz="3600" dirty="0" smtClean="0"/>
              <a:t>থাকলে </a:t>
            </a:r>
            <a:r>
              <a:rPr lang="en-US" sz="3600" dirty="0" smtClean="0"/>
              <a:t>in spite of </a:t>
            </a:r>
            <a:r>
              <a:rPr lang="bn-BD" sz="3600" dirty="0" smtClean="0"/>
              <a:t>ও </a:t>
            </a:r>
            <a:r>
              <a:rPr lang="en-US" sz="3600" dirty="0" smtClean="0"/>
              <a:t>subject </a:t>
            </a:r>
            <a:r>
              <a:rPr lang="bn-BD" sz="3600" dirty="0" smtClean="0"/>
              <a:t>এর </a:t>
            </a:r>
            <a:r>
              <a:rPr lang="en-US" sz="3600" dirty="0" smtClean="0"/>
              <a:t>posses</a:t>
            </a:r>
            <a:r>
              <a:rPr lang="en-US" sz="3600" dirty="0"/>
              <a:t>s</a:t>
            </a:r>
            <a:r>
              <a:rPr lang="en-US" sz="3600" dirty="0" smtClean="0"/>
              <a:t>ive case  </a:t>
            </a:r>
            <a:r>
              <a:rPr lang="bn-BD" sz="3600" dirty="0" smtClean="0"/>
              <a:t>হয়।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531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381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Evaluation.</a:t>
            </a:r>
          </a:p>
          <a:p>
            <a:pPr algn="ctr"/>
            <a:r>
              <a:rPr lang="en-US" sz="3200" dirty="0" smtClean="0"/>
              <a:t>1.When the girl stood by the window, she looked out</a:t>
            </a:r>
          </a:p>
          <a:p>
            <a:pPr algn="ctr"/>
            <a:r>
              <a:rPr lang="en-US" sz="3200" dirty="0" smtClean="0"/>
              <a:t>2.As he saw the tiger, he ran away in fair.</a:t>
            </a:r>
          </a:p>
          <a:p>
            <a:pPr algn="ctr"/>
            <a:r>
              <a:rPr lang="en-US" sz="3200" dirty="0" smtClean="0"/>
              <a:t>3.He is so weak that he can not speak a single word.</a:t>
            </a:r>
          </a:p>
          <a:p>
            <a:pPr algn="ctr"/>
            <a:r>
              <a:rPr lang="en-US" sz="3200" dirty="0" smtClean="0"/>
              <a:t>4.If you do not write much , you can not write well.</a:t>
            </a:r>
          </a:p>
          <a:p>
            <a:pPr algn="ctr"/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-76200" y="3733800"/>
            <a:ext cx="9296400" cy="320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Ans</a:t>
            </a:r>
            <a:endParaRPr lang="en-US" sz="3600" dirty="0" smtClean="0"/>
          </a:p>
          <a:p>
            <a:pPr algn="ctr"/>
            <a:r>
              <a:rPr lang="en-US" sz="3600" dirty="0" smtClean="0"/>
              <a:t>1.Standing by the window , the girl looked out.</a:t>
            </a:r>
          </a:p>
          <a:p>
            <a:pPr algn="ctr"/>
            <a:r>
              <a:rPr lang="en-US" sz="3600" dirty="0" smtClean="0"/>
              <a:t>2.Seeing the tiger , he ran away in fair.</a:t>
            </a:r>
          </a:p>
          <a:p>
            <a:pPr algn="ctr"/>
            <a:r>
              <a:rPr lang="en-US" sz="3600" dirty="0" smtClean="0"/>
              <a:t>3.He is too weak to speak a single word.</a:t>
            </a:r>
          </a:p>
          <a:p>
            <a:pPr algn="ctr"/>
            <a:r>
              <a:rPr lang="en-US" sz="3600" dirty="0" smtClean="0"/>
              <a:t>4. Without writing much , you can not write well.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147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781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Home work.</a:t>
            </a:r>
          </a:p>
          <a:p>
            <a:pPr algn="ctr"/>
            <a:r>
              <a:rPr lang="en-US" sz="4400" dirty="0" smtClean="0"/>
              <a:t>1. You came here when you were  only four.</a:t>
            </a:r>
          </a:p>
          <a:p>
            <a:pPr algn="ctr"/>
            <a:r>
              <a:rPr lang="en-US" sz="4400" dirty="0" smtClean="0"/>
              <a:t>2. As I had forgotten him I went out.</a:t>
            </a:r>
          </a:p>
          <a:p>
            <a:pPr algn="ctr"/>
            <a:r>
              <a:rPr lang="en-US" sz="4400" dirty="0" smtClean="0"/>
              <a:t>3.Since he was small ,he could not work hard.</a:t>
            </a:r>
          </a:p>
          <a:p>
            <a:pPr algn="ctr"/>
            <a:r>
              <a:rPr lang="en-US" sz="4400" dirty="0" smtClean="0"/>
              <a:t>4.Although the man has vast riches, he wants more.</a:t>
            </a:r>
          </a:p>
          <a:p>
            <a:pPr algn="ctr"/>
            <a:r>
              <a:rPr lang="en-US" sz="4400" dirty="0" smtClean="0"/>
              <a:t>5.If you read more ,you will know more.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6459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4291" y="0"/>
            <a:ext cx="9803090" cy="73428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76200" y="838200"/>
            <a:ext cx="44196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607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6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Presented</a:t>
            </a:r>
          </a:p>
          <a:p>
            <a:pPr algn="ctr"/>
            <a:r>
              <a:rPr lang="en-US" sz="4800" dirty="0" smtClean="0"/>
              <a:t>By</a:t>
            </a:r>
          </a:p>
          <a:p>
            <a:pPr algn="ctr"/>
            <a:r>
              <a:rPr lang="en-US" sz="4800" dirty="0" err="1" smtClean="0"/>
              <a:t>Md</a:t>
            </a:r>
            <a:r>
              <a:rPr lang="en-US" sz="4800" dirty="0" smtClean="0"/>
              <a:t> </a:t>
            </a:r>
            <a:r>
              <a:rPr lang="en-US" sz="4800" dirty="0" err="1" smtClean="0"/>
              <a:t>Abul</a:t>
            </a:r>
            <a:r>
              <a:rPr lang="en-US" sz="4800" dirty="0" smtClean="0"/>
              <a:t> </a:t>
            </a:r>
            <a:r>
              <a:rPr lang="en-US" sz="4800" dirty="0" err="1" smtClean="0"/>
              <a:t>Kashem</a:t>
            </a:r>
            <a:endParaRPr lang="en-US" sz="4800" dirty="0" smtClean="0"/>
          </a:p>
          <a:p>
            <a:pPr algn="ctr"/>
            <a:r>
              <a:rPr lang="en-US" sz="4800" dirty="0" smtClean="0"/>
              <a:t>B R K High school</a:t>
            </a:r>
          </a:p>
          <a:p>
            <a:pPr algn="ctr"/>
            <a:r>
              <a:rPr lang="en-US" sz="4800" dirty="0" smtClean="0"/>
              <a:t>Munshigonj</a:t>
            </a:r>
          </a:p>
          <a:p>
            <a:pPr algn="ctr"/>
            <a:r>
              <a:rPr lang="en-US" sz="4800" dirty="0" smtClean="0"/>
              <a:t>01912834421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560" y="0"/>
            <a:ext cx="2644902" cy="352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9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Class ten</a:t>
            </a:r>
          </a:p>
          <a:p>
            <a:pPr algn="ctr"/>
            <a:r>
              <a:rPr lang="en-US" sz="8000" dirty="0" smtClean="0"/>
              <a:t>Sec: B</a:t>
            </a:r>
          </a:p>
          <a:p>
            <a:pPr algn="ctr"/>
            <a:r>
              <a:rPr lang="en-US" sz="8000" dirty="0" smtClean="0"/>
              <a:t>English 2</a:t>
            </a:r>
            <a:r>
              <a:rPr lang="en-US" sz="8000" baseline="30000" dirty="0" smtClean="0"/>
              <a:t>nd</a:t>
            </a:r>
            <a:endParaRPr lang="en-US" sz="8000" dirty="0" smtClean="0"/>
          </a:p>
          <a:p>
            <a:pPr algn="ctr"/>
            <a:r>
              <a:rPr lang="en-US" sz="8000" dirty="0" smtClean="0"/>
              <a:t>Total Students:80</a:t>
            </a:r>
          </a:p>
          <a:p>
            <a:pPr algn="ctr"/>
            <a:r>
              <a:rPr lang="en-US" sz="8000" dirty="0" smtClean="0"/>
              <a:t>Time 40 minutes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026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Man is mortal (</a:t>
            </a:r>
            <a:r>
              <a:rPr lang="en-US" sz="8800" dirty="0" err="1" smtClean="0"/>
              <a:t>neg</a:t>
            </a:r>
            <a:r>
              <a:rPr lang="en-US" sz="8800" dirty="0" smtClean="0"/>
              <a:t>)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76961"/>
            <a:ext cx="914400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Man is not immortal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12403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kinds of grammar apply here?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772561"/>
            <a:ext cx="91440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Ans</a:t>
            </a:r>
            <a:r>
              <a:rPr lang="en-US" sz="8000" dirty="0" smtClean="0"/>
              <a:t>: Transformation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9794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Our todays topics  is</a:t>
            </a:r>
          </a:p>
          <a:p>
            <a:pPr algn="ctr"/>
            <a:r>
              <a:rPr lang="en-US" sz="6600" dirty="0" smtClean="0"/>
              <a:t>Transformation</a:t>
            </a:r>
          </a:p>
          <a:p>
            <a:pPr algn="ctr"/>
            <a:r>
              <a:rPr lang="en-US" sz="6600" dirty="0" smtClean="0"/>
              <a:t>From  complex to simple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197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39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Learning out come</a:t>
            </a:r>
          </a:p>
          <a:p>
            <a:pPr algn="ctr"/>
            <a:r>
              <a:rPr lang="en-US" sz="6000" b="1" dirty="0" smtClean="0"/>
              <a:t>By the end of the class</a:t>
            </a:r>
          </a:p>
          <a:p>
            <a:pPr algn="ctr"/>
            <a:r>
              <a:rPr lang="en-US" sz="6000" b="1" dirty="0" err="1" smtClean="0"/>
              <a:t>Ss</a:t>
            </a:r>
            <a:r>
              <a:rPr lang="en-US" sz="6000" b="1" dirty="0" smtClean="0"/>
              <a:t> will be able to know </a:t>
            </a:r>
          </a:p>
          <a:p>
            <a:pPr algn="ctr"/>
            <a:r>
              <a:rPr lang="en-US" sz="6000" b="1" dirty="0" smtClean="0"/>
              <a:t>About complex&amp; simple sentence</a:t>
            </a:r>
          </a:p>
          <a:p>
            <a:pPr algn="ctr"/>
            <a:r>
              <a:rPr lang="en-US" sz="6000" b="1" dirty="0" smtClean="0"/>
              <a:t>They can change it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0282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" y="0"/>
            <a:ext cx="9296400" cy="701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Complex sentence</a:t>
            </a:r>
          </a:p>
          <a:p>
            <a:pPr algn="ctr"/>
            <a:r>
              <a:rPr lang="bn-BD" sz="4000" dirty="0" smtClean="0"/>
              <a:t>গঠনঃ </a:t>
            </a:r>
            <a:r>
              <a:rPr lang="en-US" sz="4000" dirty="0" smtClean="0"/>
              <a:t>s + v + extension+ conjunction + s +v + </a:t>
            </a:r>
            <a:r>
              <a:rPr lang="en-US" sz="4000" dirty="0"/>
              <a:t>e</a:t>
            </a:r>
            <a:r>
              <a:rPr lang="en-US" sz="4000" dirty="0" smtClean="0"/>
              <a:t>xtension</a:t>
            </a:r>
          </a:p>
          <a:p>
            <a:pPr algn="ctr"/>
            <a:r>
              <a:rPr lang="bn-BD" sz="4000" dirty="0" smtClean="0"/>
              <a:t>অর্থাৎ দুইটি </a:t>
            </a:r>
            <a:r>
              <a:rPr lang="en-US" sz="4000" dirty="0" smtClean="0"/>
              <a:t>clause </a:t>
            </a:r>
            <a:r>
              <a:rPr lang="bn-BD" sz="4000" dirty="0" smtClean="0"/>
              <a:t>থাকবে </a:t>
            </a:r>
            <a:r>
              <a:rPr lang="en-US" sz="4000" dirty="0" smtClean="0"/>
              <a:t>principal clause/subordinate clause</a:t>
            </a:r>
          </a:p>
          <a:p>
            <a:pPr algn="ctr"/>
            <a:r>
              <a:rPr lang="en-US" sz="4000" dirty="0" smtClean="0"/>
              <a:t>Conjunction </a:t>
            </a:r>
            <a:r>
              <a:rPr lang="bn-BD" sz="4000" dirty="0" smtClean="0"/>
              <a:t>টি প্রথম ও থাকতে পারে। </a:t>
            </a:r>
          </a:p>
          <a:p>
            <a:pPr algn="ctr"/>
            <a:endParaRPr lang="bn-BD" sz="4000" dirty="0"/>
          </a:p>
          <a:p>
            <a:pPr algn="ctr"/>
            <a:r>
              <a:rPr lang="en-US" sz="4000" dirty="0" smtClean="0"/>
              <a:t>Simple sentence</a:t>
            </a:r>
          </a:p>
          <a:p>
            <a:pPr algn="ctr"/>
            <a:r>
              <a:rPr lang="en-US" sz="4000" dirty="0" smtClean="0"/>
              <a:t>S + finite verb+ non finite verb + extension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74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676400"/>
            <a:ext cx="5160393" cy="35549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7640"/>
            <a:ext cx="9144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the thief saw the police he ran away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38800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Seeing the police the thief ran away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1219200"/>
            <a:ext cx="3581400" cy="440120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দুই টি </a:t>
            </a:r>
            <a:r>
              <a:rPr lang="en-US" sz="4000" dirty="0" smtClean="0"/>
              <a:t>clause </a:t>
            </a:r>
            <a:r>
              <a:rPr lang="bn-BD" sz="4000" dirty="0" smtClean="0"/>
              <a:t>এর </a:t>
            </a:r>
            <a:r>
              <a:rPr lang="en-US" sz="4000" dirty="0" smtClean="0"/>
              <a:t>Subject </a:t>
            </a:r>
            <a:r>
              <a:rPr lang="bn-BD" sz="4000" dirty="0" smtClean="0"/>
              <a:t>একই হলে প্রথম </a:t>
            </a:r>
            <a:r>
              <a:rPr lang="en-US" sz="4000" dirty="0" smtClean="0"/>
              <a:t>subject </a:t>
            </a:r>
            <a:r>
              <a:rPr lang="bn-BD" sz="4000" dirty="0" smtClean="0"/>
              <a:t>টি বাদ দিয়ে </a:t>
            </a:r>
            <a:r>
              <a:rPr lang="en-US" sz="4000" dirty="0" smtClean="0"/>
              <a:t>verb </a:t>
            </a:r>
            <a:r>
              <a:rPr lang="bn-BD" sz="4000" dirty="0" smtClean="0"/>
              <a:t>এর শেষে </a:t>
            </a:r>
            <a:r>
              <a:rPr lang="en-US" sz="4000" dirty="0" err="1" smtClean="0"/>
              <a:t>ing</a:t>
            </a:r>
            <a:r>
              <a:rPr lang="en-US" sz="4000" dirty="0" smtClean="0"/>
              <a:t> </a:t>
            </a:r>
            <a:r>
              <a:rPr lang="bn-BD" sz="4000" dirty="0" smtClean="0"/>
              <a:t>হয়।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874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When the marriage ceremony was over the guest were all going to the fest.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5715000" cy="4358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334000"/>
            <a:ext cx="9144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 marriage being over </a:t>
            </a:r>
            <a:r>
              <a:rPr lang="en-US" sz="4800" dirty="0"/>
              <a:t>,</a:t>
            </a:r>
            <a:r>
              <a:rPr lang="en-US" sz="4800" dirty="0" smtClean="0"/>
              <a:t> the guest were all going to the feast.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1565970"/>
            <a:ext cx="3657600" cy="35394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Subject </a:t>
            </a:r>
            <a:r>
              <a:rPr lang="bn-BD" sz="3200" dirty="0" smtClean="0"/>
              <a:t>ভিন্ন হলে  সে ক্ষেত্রে , কোন </a:t>
            </a:r>
            <a:r>
              <a:rPr lang="en-US" sz="3200" dirty="0" smtClean="0"/>
              <a:t>subject </a:t>
            </a:r>
            <a:r>
              <a:rPr lang="bn-BD" sz="3200" dirty="0" smtClean="0"/>
              <a:t>বাদ যাবেনা। </a:t>
            </a:r>
            <a:r>
              <a:rPr lang="en-US" sz="3200" dirty="0" smtClean="0"/>
              <a:t>be verb </a:t>
            </a:r>
            <a:r>
              <a:rPr lang="bn-BD" sz="3200" dirty="0" smtClean="0"/>
              <a:t>এর ক্ষেত্রে </a:t>
            </a:r>
            <a:r>
              <a:rPr lang="en-US" sz="3200" dirty="0" smtClean="0"/>
              <a:t>being </a:t>
            </a:r>
            <a:r>
              <a:rPr lang="bn-BD" sz="3200" dirty="0" smtClean="0"/>
              <a:t>এবং</a:t>
            </a:r>
            <a:r>
              <a:rPr lang="en-US" sz="3200" dirty="0" smtClean="0"/>
              <a:t> have verb </a:t>
            </a:r>
            <a:r>
              <a:rPr lang="bn-BD" sz="3200" dirty="0" smtClean="0"/>
              <a:t>এর ক্ষেত্রে </a:t>
            </a:r>
            <a:r>
              <a:rPr lang="en-US" sz="3200" dirty="0" smtClean="0"/>
              <a:t>ha</a:t>
            </a:r>
            <a:r>
              <a:rPr lang="en-US" sz="3200" dirty="0"/>
              <a:t>v</a:t>
            </a:r>
            <a:r>
              <a:rPr lang="en-US" sz="3200" dirty="0" smtClean="0"/>
              <a:t>ing </a:t>
            </a:r>
            <a:r>
              <a:rPr lang="bn-BD" sz="3200" dirty="0" smtClean="0"/>
              <a:t>হয়।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532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596</Words>
  <Application>Microsoft Office PowerPoint</Application>
  <PresentationFormat>On-screen Show (4:3)</PresentationFormat>
  <Paragraphs>76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TSS</cp:lastModifiedBy>
  <cp:revision>22</cp:revision>
  <dcterms:created xsi:type="dcterms:W3CDTF">2006-08-16T00:00:00Z</dcterms:created>
  <dcterms:modified xsi:type="dcterms:W3CDTF">2016-10-16T15:35:53Z</dcterms:modified>
</cp:coreProperties>
</file>