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3" r:id="rId4"/>
    <p:sldId id="276" r:id="rId5"/>
    <p:sldId id="270" r:id="rId6"/>
    <p:sldId id="277" r:id="rId7"/>
    <p:sldId id="265" r:id="rId8"/>
    <p:sldId id="258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6501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7999-915A-4DF5-A1D6-F9C43586BEF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3909-2278-4CD3-8AB1-8D941488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4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3909-2278-4CD3-8AB1-8D941488D3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3909-2278-4CD3-8AB1-8D941488D3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3909-2278-4CD3-8AB1-8D941488D3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620000" cy="180975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6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salam\salam\thank_you_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1447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PAHELA BOISHAKH 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32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Learning out comes</a:t>
            </a:r>
          </a:p>
          <a:p>
            <a:pPr marL="0" indent="0">
              <a:buNone/>
            </a:pPr>
            <a:r>
              <a:rPr lang="en-US" dirty="0" smtClean="0"/>
              <a:t>By the end of this lesson </a:t>
            </a:r>
            <a:r>
              <a:rPr lang="en-US" dirty="0" err="1" smtClean="0"/>
              <a:t>ss</a:t>
            </a:r>
            <a:r>
              <a:rPr lang="en-US" dirty="0" smtClean="0"/>
              <a:t> will be able to-</a:t>
            </a:r>
          </a:p>
          <a:p>
            <a:r>
              <a:rPr lang="en-US" dirty="0" smtClean="0"/>
              <a:t>Talk about events and festivals.</a:t>
            </a:r>
          </a:p>
          <a:p>
            <a:r>
              <a:rPr lang="en-US" dirty="0" smtClean="0"/>
              <a:t>Ask and answer questions and give opinions in</a:t>
            </a:r>
          </a:p>
          <a:p>
            <a:pPr marL="0" indent="0">
              <a:buNone/>
            </a:pPr>
            <a:r>
              <a:rPr lang="en-US" dirty="0" smtClean="0"/>
              <a:t>Logical sequence.</a:t>
            </a:r>
          </a:p>
          <a:p>
            <a:r>
              <a:rPr lang="en-US" dirty="0" smtClean="0"/>
              <a:t>Infer meanings from the context.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Occasion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23" y="1307309"/>
            <a:ext cx="3267075" cy="178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1956374"/>
            <a:ext cx="276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celebration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3" y="3492787"/>
            <a:ext cx="3322885" cy="1390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3200400"/>
            <a:ext cx="24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magnificence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200400"/>
            <a:ext cx="236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Significance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09194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Khalkhata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768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 account  book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91947"/>
            <a:ext cx="3707348" cy="15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1" y="3810000"/>
            <a:ext cx="372726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oeL\Desktop\salam\salam\1334241683-boutiques-busy-in-baishakhi-sales-for-the-pahela-baishakh-festival_1153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810000"/>
            <a:ext cx="3657601" cy="24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838200"/>
            <a:ext cx="365067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DoeL\Desktop\salam\salam\1365613472-dhaka-university-ffa-starts-pahela-baishakh-countdown-in-bangladesh_1947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810000" cy="23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6313023"/>
            <a:ext cx="387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ea typeface="+mj-ea"/>
                <a:cs typeface="+mj-cs"/>
              </a:rPr>
              <a:t>       </a:t>
            </a:r>
            <a:r>
              <a:rPr lang="en-US" sz="1200" dirty="0" err="1" smtClean="0">
                <a:solidFill>
                  <a:prstClr val="black"/>
                </a:solidFill>
                <a:ea typeface="+mj-ea"/>
                <a:cs typeface="+mj-cs"/>
              </a:rPr>
              <a:t>Boishkhi</a:t>
            </a:r>
            <a:r>
              <a:rPr lang="en-US" sz="1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prstClr val="black"/>
                </a:solidFill>
                <a:ea typeface="+mj-ea"/>
                <a:cs typeface="+mj-cs"/>
              </a:rPr>
              <a:t>mela</a:t>
            </a:r>
            <a: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9261" y="6248400"/>
            <a:ext cx="372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Ramna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bottomul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Preparation of </a:t>
            </a:r>
            <a:r>
              <a:rPr lang="en-US" sz="1200" dirty="0" err="1">
                <a:solidFill>
                  <a:prstClr val="black"/>
                </a:solidFill>
              </a:rPr>
              <a:t>mangal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subazatra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9036" y="332351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Celebration of </a:t>
            </a:r>
            <a:r>
              <a:rPr lang="en-US" sz="1400" dirty="0" err="1">
                <a:solidFill>
                  <a:prstClr val="black"/>
                </a:solidFill>
              </a:rPr>
              <a:t>pahela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boishkh</a:t>
            </a:r>
            <a:r>
              <a:rPr lang="en-US" sz="1400" dirty="0">
                <a:solidFill>
                  <a:prstClr val="black"/>
                </a:solidFill>
              </a:rPr>
              <a:t> with a song</a:t>
            </a:r>
          </a:p>
        </p:txBody>
      </p:sp>
    </p:spTree>
    <p:extLst>
      <p:ext uri="{BB962C8B-B14F-4D97-AF65-F5344CB8AC3E}">
        <p14:creationId xmlns:p14="http://schemas.microsoft.com/office/powerpoint/2010/main" val="39788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10591800" cy="3825240"/>
          </a:xfrm>
        </p:spPr>
        <p:txBody>
          <a:bodyPr/>
          <a:lstStyle/>
          <a:p>
            <a:r>
              <a:rPr lang="en-US" dirty="0" smtClean="0"/>
              <a:t>Ask and answer the question</a:t>
            </a:r>
            <a:br>
              <a:rPr lang="en-US" dirty="0" smtClean="0"/>
            </a:br>
            <a:r>
              <a:rPr lang="en-US" dirty="0" smtClean="0"/>
              <a:t>in pairs</a:t>
            </a:r>
            <a:br>
              <a:rPr lang="en-US" dirty="0" smtClean="0"/>
            </a:br>
            <a:r>
              <a:rPr lang="en-US" dirty="0" smtClean="0"/>
              <a:t>what kind of food do you eat in</a:t>
            </a:r>
            <a:br>
              <a:rPr lang="en-US" dirty="0" smtClean="0"/>
            </a:br>
            <a:r>
              <a:rPr lang="en-US" dirty="0" smtClean="0"/>
              <a:t>the morning of </a:t>
            </a:r>
            <a:r>
              <a:rPr lang="en-US" dirty="0" err="1" smtClean="0"/>
              <a:t>pahela</a:t>
            </a:r>
            <a:r>
              <a:rPr lang="en-US" dirty="0" smtClean="0"/>
              <a:t> </a:t>
            </a:r>
            <a:r>
              <a:rPr lang="en-US" dirty="0" err="1" smtClean="0"/>
              <a:t>boishakh</a:t>
            </a:r>
            <a:r>
              <a:rPr lang="bn-BD" dirty="0" smtClean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85850" y="7734300"/>
            <a:ext cx="6400800" cy="2667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33400" y="838200"/>
            <a:ext cx="7772400" cy="1470025"/>
          </a:xfrm>
        </p:spPr>
        <p:txBody>
          <a:bodyPr/>
          <a:lstStyle/>
          <a:p>
            <a:r>
              <a:rPr lang="en-US" dirty="0" smtClean="0"/>
              <a:t>Ask and answer these questions in group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838200" y="2667000"/>
            <a:ext cx="71628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1.DO YOU go out in the morning of </a:t>
            </a:r>
            <a:r>
              <a:rPr lang="en-US" dirty="0" err="1" smtClean="0"/>
              <a:t>pahela</a:t>
            </a:r>
            <a:r>
              <a:rPr lang="en-US" dirty="0" smtClean="0"/>
              <a:t> </a:t>
            </a:r>
            <a:r>
              <a:rPr lang="en-US" dirty="0" err="1" smtClean="0"/>
              <a:t>boishakh</a:t>
            </a:r>
            <a:r>
              <a:rPr lang="en-US" dirty="0" smtClean="0"/>
              <a:t> ?If you do, where do You go? If not ,what do you do?</a:t>
            </a:r>
          </a:p>
          <a:p>
            <a:r>
              <a:rPr lang="en-US" dirty="0"/>
              <a:t>2</a:t>
            </a:r>
            <a:r>
              <a:rPr lang="en-US" dirty="0" smtClean="0"/>
              <a:t>. Do </a:t>
            </a:r>
            <a:r>
              <a:rPr lang="en-US" dirty="0"/>
              <a:t>you wear any  special  clothes on this </a:t>
            </a:r>
          </a:p>
          <a:p>
            <a:pPr marL="0" indent="0">
              <a:buNone/>
            </a:pPr>
            <a:r>
              <a:rPr lang="en-US" dirty="0" smtClean="0"/>
              <a:t>     occasion? </a:t>
            </a:r>
            <a:r>
              <a:rPr lang="en-US" dirty="0"/>
              <a:t>And  why 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DoeL\Desktop\salam\salam\10681779-studients-doing-group-work-in-university-cl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4572000"/>
            <a:ext cx="37795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Evaluation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Complete the passage with suitable words,</a:t>
            </a:r>
            <a:br>
              <a:rPr lang="en-US" dirty="0" smtClean="0"/>
            </a:br>
            <a:r>
              <a:rPr lang="en-US" dirty="0" smtClean="0"/>
              <a:t>The word </a:t>
            </a:r>
            <a:r>
              <a:rPr lang="en-US" dirty="0" err="1" smtClean="0"/>
              <a:t>pahela</a:t>
            </a:r>
            <a:r>
              <a:rPr lang="en-US" dirty="0" smtClean="0"/>
              <a:t> means the first and</a:t>
            </a:r>
            <a:r>
              <a:rPr lang="en-US" dirty="0"/>
              <a:t> </a:t>
            </a:r>
            <a:r>
              <a:rPr lang="en-US" dirty="0" err="1" smtClean="0"/>
              <a:t>Boishakh</a:t>
            </a:r>
            <a:r>
              <a:rPr lang="en-US" dirty="0" smtClean="0"/>
              <a:t> is the --- Month of </a:t>
            </a:r>
            <a:r>
              <a:rPr lang="en-US" dirty="0" err="1" smtClean="0"/>
              <a:t>bangla</a:t>
            </a:r>
            <a:r>
              <a:rPr lang="en-US" dirty="0"/>
              <a:t> </a:t>
            </a:r>
            <a:r>
              <a:rPr lang="en-US" dirty="0" smtClean="0"/>
              <a:t>calendar. The day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observed not____ in </a:t>
            </a:r>
            <a:r>
              <a:rPr lang="en-US" dirty="0" err="1" smtClean="0"/>
              <a:t>bangladesh</a:t>
            </a:r>
            <a:r>
              <a:rPr lang="en-US" dirty="0" smtClean="0"/>
              <a:t> but__ some other parts of the world.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055" y="16002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HOME  WORK</a:t>
            </a:r>
          </a:p>
          <a:p>
            <a:pPr algn="ctr"/>
            <a:r>
              <a:rPr lang="en-US" sz="2800" dirty="0" smtClean="0"/>
              <a:t>Write a paragraph </a:t>
            </a:r>
            <a:r>
              <a:rPr lang="en-US" sz="3600" dirty="0" smtClean="0"/>
              <a:t>about</a:t>
            </a:r>
            <a:r>
              <a:rPr lang="en-US" sz="2800" dirty="0" smtClean="0"/>
              <a:t> your own cultural festival that  you celebrate .you can use the following words .</a:t>
            </a:r>
          </a:p>
          <a:p>
            <a:pPr algn="ctr"/>
            <a:r>
              <a:rPr lang="en-US" sz="2800" dirty="0" smtClean="0"/>
              <a:t>Colorful , special, traditional, traders, cultural, flowers, food, songs, festive,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164</Words>
  <Application>Microsoft Office PowerPoint</Application>
  <PresentationFormat>On-screen Show (4:3)</PresentationFormat>
  <Paragraphs>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Vrinda</vt:lpstr>
      <vt:lpstr>Office Theme</vt:lpstr>
      <vt:lpstr>Welcome</vt:lpstr>
      <vt:lpstr>PowerPoint Presentation</vt:lpstr>
      <vt:lpstr>PowerPoint Presentation</vt:lpstr>
      <vt:lpstr>Vocabs</vt:lpstr>
      <vt:lpstr>PowerPoint Presentation</vt:lpstr>
      <vt:lpstr>Ask and answer the question in pairs what kind of food do you eat in the morning of pahela boishakh ?</vt:lpstr>
      <vt:lpstr>Ask and answer these questions in group </vt:lpstr>
      <vt:lpstr> Evaluation Complete the passage with suitable words, The word pahela means the first and Boishakh is the --- Month of bangla calendar. The day is observed not____ in bangladesh but__ some other parts of the world.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</dc:title>
  <dc:creator>DoeL</dc:creator>
  <cp:lastModifiedBy>Windows User</cp:lastModifiedBy>
  <cp:revision>112</cp:revision>
  <dcterms:created xsi:type="dcterms:W3CDTF">2006-08-16T00:00:00Z</dcterms:created>
  <dcterms:modified xsi:type="dcterms:W3CDTF">2020-03-31T10:35:23Z</dcterms:modified>
</cp:coreProperties>
</file>