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7" r:id="rId2"/>
    <p:sldId id="275" r:id="rId3"/>
    <p:sldId id="260" r:id="rId4"/>
    <p:sldId id="261" r:id="rId5"/>
    <p:sldId id="263" r:id="rId6"/>
    <p:sldId id="264" r:id="rId7"/>
    <p:sldId id="265" r:id="rId8"/>
    <p:sldId id="266" r:id="rId9"/>
    <p:sldId id="276" r:id="rId10"/>
    <p:sldId id="278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8" autoAdjust="0"/>
    <p:restoredTop sz="92832" autoAdjust="0"/>
  </p:normalViewPr>
  <p:slideViewPr>
    <p:cSldViewPr>
      <p:cViewPr>
        <p:scale>
          <a:sx n="60" d="100"/>
          <a:sy n="60" d="100"/>
        </p:scale>
        <p:origin x="162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5486E-9B89-48A9-8ADF-F259BA4DEAD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76656-1558-4005-B770-C2E27E769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76656-1558-4005-B770-C2E27E76931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0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>
            <a:extLst>
              <a:ext uri="{FF2B5EF4-FFF2-40B4-BE49-F238E27FC236}">
                <a16:creationId xmlns:a16="http://schemas.microsoft.com/office/drawing/2014/main" id="{44267935-DB20-48C2-883C-31ED236FA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26193"/>
            <a:ext cx="7540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FF036C-BFB6-4E96-9C6F-7DB23C38F5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62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1905000"/>
            <a:ext cx="6629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DC596B-1C8A-4A3D-9FAC-B656EDAE19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138BB4-5FBE-42D9-8573-F19C42180E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72000" y="-1270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76 -0.05046 L -0.03576 -0.05046 L -0.00365 -0.04584 C 0.01528 -0.04283 0.03438 -0.03866 0.05347 -0.03634 C 0.10104 -0.03056 0.07969 -0.03403 0.11771 -0.02685 C 0.16858 -0.00417 0.11563 -0.02685 0.15347 -0.0125 C 0.15712 -0.01111 0.16042 -0.00857 0.16424 -0.00764 C 0.17361 -0.00556 0.18316 -0.00486 0.19271 -0.00301 C 0.19878 -0.00185 0.20469 0.00023 0.21059 0.00185 L 0.88559 -0.00301 C 0.89757 -0.00301 0.90938 0.00023 0.92135 0.00185 L 0.96424 0.00648 C 1.04167 0.0294 0.94861 0.0037 1.03212 0.02083 C 1.03576 0.02153 1.03906 0.02477 1.04271 0.02569 C 1.05451 0.02801 1.06649 0.0287 1.07847 0.03032 C 1.11649 0.05069 1.08924 0.03912 1.16059 0.04467 C 1.27535 0.0537 1.1566 0.04537 1.28924 0.05416 C 1.29271 0.05579 1.29618 0.05787 1.3 0.05903 C 1.30816 0.06111 1.34653 0.06736 1.35347 0.06852 C 1.35712 0.07153 1.36024 0.07569 1.36424 0.07801 C 1.38733 0.0912 1.37118 0.07315 1.38559 0.09236 C 1.39514 0.08912 1.40538 0.08866 1.41424 0.08264 C 1.41892 0.07963 1.42344 0.07523 1.42847 0.07315 C 1.44236 0.06759 1.48559 0.06458 1.49271 0.06366 C 1.50347 0.06227 1.51424 0.06018 1.525 0.05903 L 1.61059 0.0493 C 1.63559 0.05092 1.66076 0.05185 1.68559 0.05416 C 1.6941 0.05486 1.70226 0.0581 1.71059 0.05903 C 1.73802 0.06134 1.79271 0.06366 1.79271 0.06366 " pathEditMode="relative" ptsTypes="AAAAAAAAAAAAAAAAAAAAAAAAAAA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17 -0.06667 L -0.12517 -0.06667 C -0.14062 -0.06829 -0.15608 -0.06921 -0.17153 -0.07153 C -0.17639 -0.07222 -0.1809 -0.07616 -0.18576 -0.07639 L -0.69271 -0.08102 C -0.70938 -0.0831 -0.73889 -0.08588 -0.75712 -0.09051 C -0.76076 -0.09167 -0.76406 -0.09421 -0.76771 -0.09537 C -0.77483 -0.09745 -0.78212 -0.09861 -0.78924 -0.10023 C -0.79271 -0.10162 -0.79705 -0.10185 -0.8 -0.10486 C -0.80243 -0.10741 -0.8092 -0.12731 -0.81424 -0.1287 C -0.83299 -0.13426 -0.85243 -0.13403 -0.87135 -0.13819 C -1.0467 -0.17731 -0.88559 -0.14282 -1.36059 -0.14769 C -1.37622 -0.15255 -1.39149 -0.1581 -1.40712 -0.16204 C -1.41649 -0.16435 -1.42622 -0.16505 -1.43559 -0.1669 C -1.47726 -0.17431 -1.47917 -0.17569 -1.51424 -0.18102 L -1.57847 -0.19074 C -1.63281 -0.21134 -1.56944 -0.18958 -1.65347 -0.20486 C -1.66319 -0.20671 -1.6724 -0.21227 -1.68212 -0.21435 C -1.7125 -0.2213 -1.74115 -0.22361 -1.77135 -0.2287 C -1.78281 -0.23056 -1.8059 -0.23519 -1.81788 -0.23819 C -1.83524 -0.24259 -1.86337 -0.25185 -1.88212 -0.25255 C -2.05069 -0.25903 -2.16615 -0.25741 -2.33576 -0.25741 " pathEditMode="relative" ptsTypes="AAAAAAAAAAAAAAAAAA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E1ADB1-0431-4735-AE23-E61A7FFBF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185817"/>
            <a:ext cx="4191000" cy="44435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BD3921-7E01-4833-92DF-7F5CE9DA2394}"/>
              </a:ext>
            </a:extLst>
          </p:cNvPr>
          <p:cNvSpPr/>
          <p:nvPr/>
        </p:nvSpPr>
        <p:spPr>
          <a:xfrm>
            <a:off x="1143000" y="1143000"/>
            <a:ext cx="70104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আমরা ১, ২, ৩ পড়ি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FDD499D2-C9D7-47C7-ACD1-7818F972A0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62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C7D1BD5C-A897-4C89-9656-088B6330A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26193"/>
            <a:ext cx="7540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63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304800"/>
            <a:ext cx="3352800" cy="1066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</a:rPr>
              <a:t>দলীয় কাজ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133600"/>
            <a:ext cx="2895600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গোলাপ দল                  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69309200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95600"/>
            <a:ext cx="1600200" cy="1600200"/>
          </a:xfrm>
          <a:prstGeom prst="rect">
            <a:avLst/>
          </a:prstGeom>
        </p:spPr>
      </p:pic>
      <p:pic>
        <p:nvPicPr>
          <p:cNvPr id="9" name="Picture 8" descr="69309200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895600"/>
            <a:ext cx="1600200" cy="16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4600" y="1981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শাপলা দল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heUdny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014663"/>
            <a:ext cx="2178049" cy="16335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" y="502920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এখানে কয়টি ইট?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51816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এখানে কয়টি ফুল?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19800" y="1981200"/>
            <a:ext cx="24384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3400" y="5029200"/>
            <a:ext cx="35052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24400" y="5181600"/>
            <a:ext cx="3733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1">
            <a:extLst>
              <a:ext uri="{FF2B5EF4-FFF2-40B4-BE49-F238E27FC236}">
                <a16:creationId xmlns:a16="http://schemas.microsoft.com/office/drawing/2014/main" id="{E12A6DE5-2EE6-4683-A2C9-A52312C7C8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62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>
            <a:extLst>
              <a:ext uri="{FF2B5EF4-FFF2-40B4-BE49-F238E27FC236}">
                <a16:creationId xmlns:a16="http://schemas.microsoft.com/office/drawing/2014/main" id="{CE32F528-CDB2-49F2-A699-CFC2B3DD7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26193"/>
            <a:ext cx="7540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>
            <a:extLst>
              <a:ext uri="{FF2B5EF4-FFF2-40B4-BE49-F238E27FC236}">
                <a16:creationId xmlns:a16="http://schemas.microsoft.com/office/drawing/2014/main" id="{6B98109A-4B06-4327-9738-C14CAEF8A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62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>
            <a:extLst>
              <a:ext uri="{FF2B5EF4-FFF2-40B4-BE49-F238E27FC236}">
                <a16:creationId xmlns:a16="http://schemas.microsoft.com/office/drawing/2014/main" id="{AE50E927-A729-40FB-A0CD-A021D347F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26193"/>
            <a:ext cx="7540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0"/>
            <a:ext cx="5867400" cy="10156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7924800" cy="52322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6">
                    <a:lumMod val="75000"/>
                  </a:schemeClr>
                </a:solidFill>
              </a:rPr>
              <a:t>ছবি গণনা করে সংখ্যার সাথে দাগ টেনে মিল করি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orange_PNG74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4724400"/>
            <a:ext cx="2047814" cy="1872170"/>
          </a:xfrm>
          <a:prstGeom prst="rect">
            <a:avLst/>
          </a:prstGeom>
        </p:spPr>
      </p:pic>
      <p:pic>
        <p:nvPicPr>
          <p:cNvPr id="6" name="Picture 5" descr="cucumber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3581400"/>
            <a:ext cx="1401287" cy="8991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34290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/>
              <a:t>১</a:t>
            </a:r>
            <a:endParaRPr lang="en-US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4876800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2057400"/>
            <a:ext cx="106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/>
              <a:t>৩</a:t>
            </a:r>
            <a:endParaRPr lang="en-US" sz="6600" dirty="0"/>
          </a:p>
        </p:txBody>
      </p:sp>
      <p:pic>
        <p:nvPicPr>
          <p:cNvPr id="13" name="Picture 12" descr="cucumber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3657600"/>
            <a:ext cx="1371600" cy="880110"/>
          </a:xfrm>
          <a:prstGeom prst="rect">
            <a:avLst/>
          </a:prstGeom>
        </p:spPr>
      </p:pic>
      <p:pic>
        <p:nvPicPr>
          <p:cNvPr id="14" name="Picture 13" descr="bald-eagle_fa_rsz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0200" y="2057400"/>
            <a:ext cx="2163650" cy="12192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3886200" y="4343400"/>
            <a:ext cx="1951150" cy="1143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733800" y="2819400"/>
            <a:ext cx="1905000" cy="2667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63850" y="2667000"/>
            <a:ext cx="2027350" cy="1219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219200"/>
            <a:ext cx="4114800" cy="11079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276600"/>
            <a:ext cx="77724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/>
              <a:t>তোমাদের বাড়িতে আছে এমন ১টি গাছের পাতা ,২টি কাঠি,৩টি খাতা নিয়ে আসবে। </a:t>
            </a:r>
            <a:endParaRPr lang="en-US" sz="3600" dirty="0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E0C1A609-D024-457C-969D-FA8B760DC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62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E52A0C33-7796-4A4D-B26B-0096F215E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26193"/>
            <a:ext cx="7540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29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সবাইকে অশেষ </a:t>
            </a:r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an gro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-1"/>
            <a:ext cx="9144000" cy="5080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65F8F7D-7C68-478F-B436-61DC589C7CE0}"/>
              </a:ext>
            </a:extLst>
          </p:cNvPr>
          <p:cNvSpPr txBox="1"/>
          <p:nvPr/>
        </p:nvSpPr>
        <p:spPr>
          <a:xfrm>
            <a:off x="4114800" y="76200"/>
            <a:ext cx="2286000" cy="1016000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E69DE3-FD24-4888-BF4C-FDB6F3B41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4869"/>
            <a:ext cx="28194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D509A0-DC55-4115-86D6-F2396B6F8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67200"/>
            <a:ext cx="4013200" cy="19081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শহীদুল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/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alt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৬৩ </a:t>
            </a: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কালিয়াইশ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alt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eaLnBrk="1" hangingPunct="1"/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০১৮১৭৭৯৫০১৩</a:t>
            </a:r>
          </a:p>
          <a:p>
            <a:pPr eaLnBrk="1" hangingPunct="1"/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email: shahidbsk@gmail.com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F88C7C-23D9-4C71-ABDB-8BE77B64E0B7}"/>
              </a:ext>
            </a:extLst>
          </p:cNvPr>
          <p:cNvSpPr txBox="1"/>
          <p:nvPr/>
        </p:nvSpPr>
        <p:spPr>
          <a:xfrm>
            <a:off x="6096000" y="1425575"/>
            <a:ext cx="2463800" cy="708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A22527C-E728-411C-8A1F-5F05CD2AD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514600"/>
            <a:ext cx="1800223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EA34BF-CE24-4486-BEB7-00EF8DAC931B}"/>
              </a:ext>
            </a:extLst>
          </p:cNvPr>
          <p:cNvSpPr txBox="1"/>
          <p:nvPr/>
        </p:nvSpPr>
        <p:spPr>
          <a:xfrm>
            <a:off x="5715000" y="4267200"/>
            <a:ext cx="32004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প্রাথমিক গণিত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১ থেকে ৩ পর্যন্ত সংখ্যা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1575DEC-C087-4A00-8C8E-07EE29597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237515"/>
            <a:ext cx="1290637" cy="16486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0DE90A19-745F-427C-977F-99AA4500BF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62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">
            <a:extLst>
              <a:ext uri="{FF2B5EF4-FFF2-40B4-BE49-F238E27FC236}">
                <a16:creationId xmlns:a16="http://schemas.microsoft.com/office/drawing/2014/main" id="{3BAF69AD-AEF6-4BA0-A289-12960CB10C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26193"/>
            <a:ext cx="7540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>
            <a:extLst>
              <a:ext uri="{FF2B5EF4-FFF2-40B4-BE49-F238E27FC236}">
                <a16:creationId xmlns:a16="http://schemas.microsoft.com/office/drawing/2014/main" id="{490FA423-F2C6-4679-AF18-F7867EAD7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62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995DDD62-FAA5-4B34-80E7-02422BA3D5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26193"/>
            <a:ext cx="7540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B0AC9-303B-4B0F-BADB-BAA0F9485E78}"/>
              </a:ext>
            </a:extLst>
          </p:cNvPr>
          <p:cNvSpPr txBox="1"/>
          <p:nvPr/>
        </p:nvSpPr>
        <p:spPr>
          <a:xfrm>
            <a:off x="736600" y="381000"/>
            <a:ext cx="7721600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videoplayback10">
            <a:hlinkClick r:id="" action="ppaction://media"/>
            <a:extLst>
              <a:ext uri="{FF2B5EF4-FFF2-40B4-BE49-F238E27FC236}">
                <a16:creationId xmlns:a16="http://schemas.microsoft.com/office/drawing/2014/main" id="{A4874B16-41E9-4010-8AA6-A5004031A7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6600" y="1752600"/>
            <a:ext cx="7721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6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>
            <a:extLst>
              <a:ext uri="{FF2B5EF4-FFF2-40B4-BE49-F238E27FC236}">
                <a16:creationId xmlns:a16="http://schemas.microsoft.com/office/drawing/2014/main" id="{65002DA7-1759-4F7C-B1BB-20DC2955D732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81561"/>
            <a:ext cx="5029200" cy="1323439"/>
            <a:chOff x="3362775" y="721240"/>
            <a:chExt cx="4019660" cy="2062301"/>
          </a:xfrm>
        </p:grpSpPr>
        <p:sp>
          <p:nvSpPr>
            <p:cNvPr id="4" name="Down Arrow Callout 6">
              <a:extLst>
                <a:ext uri="{FF2B5EF4-FFF2-40B4-BE49-F238E27FC236}">
                  <a16:creationId xmlns:a16="http://schemas.microsoft.com/office/drawing/2014/main" id="{54698739-A4FE-457F-A04A-369BB71A9D2D}"/>
                </a:ext>
              </a:extLst>
            </p:cNvPr>
            <p:cNvSpPr/>
            <p:nvPr/>
          </p:nvSpPr>
          <p:spPr>
            <a:xfrm>
              <a:off x="3362775" y="819672"/>
              <a:ext cx="4019660" cy="1963869"/>
            </a:xfrm>
            <a:prstGeom prst="downArrowCallout">
              <a:avLst>
                <a:gd name="adj1" fmla="val 25000"/>
                <a:gd name="adj2" fmla="val 32194"/>
                <a:gd name="adj3" fmla="val 25000"/>
                <a:gd name="adj4" fmla="val 59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075B38D-1158-4CE5-A1E9-9CE1BAC325F7}"/>
                </a:ext>
              </a:extLst>
            </p:cNvPr>
            <p:cNvSpPr/>
            <p:nvPr/>
          </p:nvSpPr>
          <p:spPr>
            <a:xfrm>
              <a:off x="3551891" y="721240"/>
              <a:ext cx="3830543" cy="10157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6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050" dirty="0">
                <a:latin typeface="+mn-lt"/>
                <a:cs typeface="+mn-cs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075B0E0-DD3E-484E-A272-7B685EB2ED8D}"/>
              </a:ext>
            </a:extLst>
          </p:cNvPr>
          <p:cNvSpPr/>
          <p:nvPr/>
        </p:nvSpPr>
        <p:spPr>
          <a:xfrm>
            <a:off x="344311" y="2387025"/>
            <a:ext cx="3465689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F46D63-2083-4320-A419-8113C0898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1" y="3429000"/>
            <a:ext cx="8686800" cy="1200329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 থেকে ৩ পর্যন্ত সংখ্যা প্রতীকগুলো চিনতে পারবে এবং প্রত্যকটিকে নাম অনুযায়ী শনাক্ত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C0202344-526D-4525-8287-748057FCD1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26338"/>
            <a:ext cx="137442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E7E73A00-7602-46AE-AE5A-F405A40D88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722" y="-9381"/>
            <a:ext cx="670278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>
            <a:extLst>
              <a:ext uri="{FF2B5EF4-FFF2-40B4-BE49-F238E27FC236}">
                <a16:creationId xmlns:a16="http://schemas.microsoft.com/office/drawing/2014/main" id="{E7DA255A-8908-45F8-BA4E-3879BC3F37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62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A5C5A53E-26CD-4A32-B613-BE7910C0D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26193"/>
            <a:ext cx="7540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015785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842112" y="954300"/>
            <a:ext cx="2576191" cy="3592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6225" y="228600"/>
            <a:ext cx="6843714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তোমরা ছবিতে কি কি দেখতে পাচ্ছ?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Hyundai-i10-micro-car-2012-front-quarter-ma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4191000"/>
            <a:ext cx="4000500" cy="2667000"/>
          </a:xfrm>
          <a:prstGeom prst="rect">
            <a:avLst/>
          </a:prstGeom>
        </p:spPr>
      </p:pic>
      <p:pic>
        <p:nvPicPr>
          <p:cNvPr id="9" name="Picture 8" descr="orange_PNG74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1447800"/>
            <a:ext cx="4038599" cy="3692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>
            <a:extLst>
              <a:ext uri="{FF2B5EF4-FFF2-40B4-BE49-F238E27FC236}">
                <a16:creationId xmlns:a16="http://schemas.microsoft.com/office/drawing/2014/main" id="{A5D839CC-4112-4BFB-9776-690801526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62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28D82DCB-CAAD-4869-9FC4-7FC04CCB2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26193"/>
            <a:ext cx="7540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pple-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62001"/>
            <a:ext cx="4648200" cy="34815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0" y="1828800"/>
            <a:ext cx="13716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১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3064361901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648200"/>
            <a:ext cx="6013472" cy="18623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V="1">
            <a:off x="0" y="464820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>
            <a:extLst>
              <a:ext uri="{FF2B5EF4-FFF2-40B4-BE49-F238E27FC236}">
                <a16:creationId xmlns:a16="http://schemas.microsoft.com/office/drawing/2014/main" id="{52E217E2-F688-4215-B1CB-13CBE62BE6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62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199643D0-42A9-429B-A953-2D24125CC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26193"/>
            <a:ext cx="7540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48600" y="1676400"/>
            <a:ext cx="6096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/>
              <a:t>২</a:t>
            </a:r>
            <a:endParaRPr lang="en-US" sz="6600" dirty="0"/>
          </a:p>
        </p:txBody>
      </p:sp>
      <p:pic>
        <p:nvPicPr>
          <p:cNvPr id="5" name="Picture 4" descr="Animals___Birds___A_pair_of_swans_053430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38200"/>
            <a:ext cx="4277256" cy="3124200"/>
          </a:xfrm>
          <a:prstGeom prst="rect">
            <a:avLst/>
          </a:prstGeom>
        </p:spPr>
      </p:pic>
      <p:pic>
        <p:nvPicPr>
          <p:cNvPr id="6" name="Picture 5" descr="disco_bandor_1296205199_3-sed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343400"/>
            <a:ext cx="3810000" cy="2514600"/>
          </a:xfrm>
          <a:prstGeom prst="rect">
            <a:avLst/>
          </a:prstGeom>
        </p:spPr>
      </p:pic>
      <p:pic>
        <p:nvPicPr>
          <p:cNvPr id="7" name="Picture 6" descr="disco_bandor_1296205199_3-sed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4343400"/>
            <a:ext cx="38100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-fl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838200"/>
            <a:ext cx="2653422" cy="1669773"/>
          </a:xfrm>
          <a:prstGeom prst="rect">
            <a:avLst/>
          </a:prstGeom>
        </p:spPr>
      </p:pic>
      <p:pic>
        <p:nvPicPr>
          <p:cNvPr id="4" name="Picture 3" descr="bangladesh-fl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838200"/>
            <a:ext cx="2754086" cy="1676400"/>
          </a:xfrm>
          <a:prstGeom prst="rect">
            <a:avLst/>
          </a:prstGeom>
        </p:spPr>
      </p:pic>
      <p:pic>
        <p:nvPicPr>
          <p:cNvPr id="5" name="Picture 4" descr="bangladesh-fl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838201"/>
            <a:ext cx="2698957" cy="17075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34200" y="3200400"/>
            <a:ext cx="16002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৩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ucumber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5594"/>
            <a:ext cx="2971800" cy="1906905"/>
          </a:xfrm>
          <a:prstGeom prst="rect">
            <a:avLst/>
          </a:prstGeom>
        </p:spPr>
      </p:pic>
      <p:pic>
        <p:nvPicPr>
          <p:cNvPr id="9" name="Picture 8" descr="cucumber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667000"/>
            <a:ext cx="2971800" cy="1906905"/>
          </a:xfrm>
          <a:prstGeom prst="rect">
            <a:avLst/>
          </a:prstGeom>
        </p:spPr>
      </p:pic>
      <p:pic>
        <p:nvPicPr>
          <p:cNvPr id="10" name="Picture 9" descr="cucumber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951095"/>
            <a:ext cx="2971800" cy="1906905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EA8377BF-0005-42E0-87A8-03E60827BA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62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078BB693-74A8-44D7-A70B-F301D1AA28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26193"/>
            <a:ext cx="7540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E1ADB1-0431-4735-AE23-E61A7FFBF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836749"/>
            <a:ext cx="3505200" cy="37164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BD3921-7E01-4833-92DF-7F5CE9DA2394}"/>
              </a:ext>
            </a:extLst>
          </p:cNvPr>
          <p:cNvSpPr/>
          <p:nvPr/>
        </p:nvSpPr>
        <p:spPr>
          <a:xfrm>
            <a:off x="838200" y="914400"/>
            <a:ext cx="70104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পাঠ্য বইয়ের সাথে সংযোগ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E6839B-5DB4-4A2C-B7CC-A1B716C9EF0A}"/>
              </a:ext>
            </a:extLst>
          </p:cNvPr>
          <p:cNvSpPr/>
          <p:nvPr/>
        </p:nvSpPr>
        <p:spPr>
          <a:xfrm>
            <a:off x="838198" y="1905000"/>
            <a:ext cx="7010401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তোমার গণিত বইয়ের ১০ পৃষ্টা খোলো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BC0A3E6A-3D11-42C1-8F36-92704FBA4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62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CE64BDA8-553E-444A-BF7D-ABE6A380A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26193"/>
            <a:ext cx="7540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60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153</Words>
  <Application>Microsoft Office PowerPoint</Application>
  <PresentationFormat>On-screen Show (4:3)</PresentationFormat>
  <Paragraphs>41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Constantia</vt:lpstr>
      <vt:lpstr>NikoshBAN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ptipatia</dc:creator>
  <cp:lastModifiedBy>user</cp:lastModifiedBy>
  <cp:revision>73</cp:revision>
  <dcterms:created xsi:type="dcterms:W3CDTF">2006-08-16T00:00:00Z</dcterms:created>
  <dcterms:modified xsi:type="dcterms:W3CDTF">2020-04-01T06:59:52Z</dcterms:modified>
</cp:coreProperties>
</file>