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81" r:id="rId6"/>
    <p:sldId id="285" r:id="rId7"/>
    <p:sldId id="299" r:id="rId8"/>
    <p:sldId id="297" r:id="rId9"/>
    <p:sldId id="282" r:id="rId10"/>
    <p:sldId id="283" r:id="rId11"/>
    <p:sldId id="286" r:id="rId12"/>
    <p:sldId id="289" r:id="rId13"/>
    <p:sldId id="287" r:id="rId14"/>
    <p:sldId id="291" r:id="rId15"/>
    <p:sldId id="290" r:id="rId16"/>
    <p:sldId id="293" r:id="rId17"/>
    <p:sldId id="300" r:id="rId18"/>
    <p:sldId id="294" r:id="rId19"/>
    <p:sldId id="296" r:id="rId20"/>
    <p:sldId id="295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0" autoAdjust="0"/>
    <p:restoredTop sz="94660"/>
  </p:normalViewPr>
  <p:slideViewPr>
    <p:cSldViewPr>
      <p:cViewPr varScale="1">
        <p:scale>
          <a:sx n="67" d="100"/>
          <a:sy n="67" d="100"/>
        </p:scale>
        <p:origin x="9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49FCC-07D1-45B7-9867-F58989A377AC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B8755-BF84-4B99-BF6D-8965F6752E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1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B8755-BF84-4B99-BF6D-8965F6752E0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4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B8755-BF84-4B99-BF6D-8965F6752E0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7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B8755-BF84-4B99-BF6D-8965F6752E0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4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0"/>
            <a:ext cx="65532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আজকের পাঠ সবাইকে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772400" y="798127"/>
            <a:ext cx="1143000" cy="5509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u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7020572" cy="478332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ti aligonj\Desktop\content\M-H MANIK\New folder\j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736684"/>
            <a:ext cx="4007005" cy="259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" name="Picture 4" descr="C:\Users\pti aligonj\Desktop\content\M-H MANIK\New folder\grim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2738" y="756692"/>
            <a:ext cx="3700262" cy="25507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450242" y="4055924"/>
            <a:ext cx="327009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খাল বিল শুকিয়ে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071" y="6044943"/>
            <a:ext cx="851226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as-IN" sz="3600" dirty="0"/>
              <a:t>বৈশাখ ও জৈষ্ঠ্য এই দুই মাস মিলে গ্রীষ্মকাল</a:t>
            </a:r>
            <a:r>
              <a:rPr lang="as-IN" dirty="0"/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625" y="3994368"/>
            <a:ext cx="326724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এই ছবিতে কি দেখছ?</a:t>
            </a:r>
          </a:p>
        </p:txBody>
      </p:sp>
      <p:sp>
        <p:nvSpPr>
          <p:cNvPr id="7" name="Rectangle 6"/>
          <p:cNvSpPr/>
          <p:nvPr/>
        </p:nvSpPr>
        <p:spPr>
          <a:xfrm>
            <a:off x="208071" y="4876800"/>
            <a:ext cx="39624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সময়কে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কাল বলে?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8827" y="4931679"/>
            <a:ext cx="3411511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এই সময়কে বলে গ্রীষ্মকাল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1504" y="-35129"/>
            <a:ext cx="4953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ছবির দৃশ্যগুলো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3429000" cy="32110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628" y="1143000"/>
            <a:ext cx="4139543" cy="29812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479" y="4687748"/>
            <a:ext cx="391069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প্রচুর বৃষ্টি পাত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20114"/>
            <a:ext cx="4953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ছবির দৃশ্যগুলো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736" y="4706798"/>
            <a:ext cx="396294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ছবিগুলোতে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কি দেখছ?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007" y="5943600"/>
            <a:ext cx="39624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সময়কে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কাল বলে?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30055" y="5897625"/>
            <a:ext cx="3398687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এই সময়কে বলে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বর্ষাকাল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:\Multimedia Presentation of CIS\Picture jpeg\Season\Summer 04 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53000" y="1029787"/>
            <a:ext cx="3810000" cy="283450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45394" y="4671358"/>
            <a:ext cx="622458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সময়ে কদম, কেয়া ও শাপলা ফুল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ফোঁটে?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pti aligonj\Desktop\content\M-H MANIK\New folder\bor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71388"/>
            <a:ext cx="4114800" cy="295130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3973860"/>
            <a:ext cx="412908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ছবিগুলোতে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কি দেখছ?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2500" y="4093077"/>
            <a:ext cx="4191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কদম, কেয়া ও শাপলা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ফুল ফোঁটেছে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45394" y="5308287"/>
            <a:ext cx="622458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বর্ষাকালে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কদম, কেয়া ও শাপলা ফুল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ফোঁটে।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120114"/>
            <a:ext cx="4953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ছবির দৃশ্যগুলো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071" y="6044943"/>
            <a:ext cx="83391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 smtClean="0"/>
              <a:t>আষাঢ়</a:t>
            </a:r>
            <a:r>
              <a:rPr lang="as-IN" sz="3600" dirty="0" smtClean="0"/>
              <a:t> </a:t>
            </a:r>
            <a:r>
              <a:rPr lang="as-IN" sz="3600" dirty="0"/>
              <a:t>ও </a:t>
            </a:r>
            <a:r>
              <a:rPr lang="bn-BD" sz="3600" dirty="0" smtClean="0"/>
              <a:t>শ্রাবণ</a:t>
            </a:r>
            <a:r>
              <a:rPr lang="as-IN" sz="3600" dirty="0" smtClean="0"/>
              <a:t> </a:t>
            </a:r>
            <a:r>
              <a:rPr lang="as-IN" sz="3600" dirty="0"/>
              <a:t>এই দুই মাস মিলে </a:t>
            </a:r>
            <a:r>
              <a:rPr lang="bn-BD" sz="3600" dirty="0" smtClean="0"/>
              <a:t>বর্ষা</a:t>
            </a:r>
            <a:r>
              <a:rPr lang="as-IN" sz="3600" dirty="0" smtClean="0"/>
              <a:t>কাল</a:t>
            </a:r>
            <a:r>
              <a:rPr lang="as-IN" dirty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10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ti aligonj\Desktop\content\M-H MANIK\New folder\b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164" y="76200"/>
            <a:ext cx="4465820" cy="2971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4876800" y="529132"/>
            <a:ext cx="406273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defRPr/>
            </a:pPr>
            <a:r>
              <a:rPr lang="bn-BD" sz="3600" b="1" dirty="0" smtClean="0">
                <a:solidFill>
                  <a:srgbClr val="C00000"/>
                </a:solidFill>
              </a:rPr>
              <a:t>এ সময় খাল </a:t>
            </a:r>
            <a:r>
              <a:rPr lang="bn-BD" sz="3600" b="1" dirty="0" smtClean="0">
                <a:solidFill>
                  <a:srgbClr val="C00000"/>
                </a:solidFill>
              </a:rPr>
              <a:t>বিল পানিতে থৈ থৈ করে।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3241"/>
            <a:ext cx="9167813" cy="3584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ti aligonj\Desktop\content\M-H MANIK\New folder\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130" y="0"/>
            <a:ext cx="3974732" cy="2875658"/>
          </a:xfrm>
          <a:prstGeom prst="rect">
            <a:avLst/>
          </a:prstGeom>
          <a:noFill/>
        </p:spPr>
      </p:pic>
      <p:pic>
        <p:nvPicPr>
          <p:cNvPr id="1028" name="Picture 4" descr="C:\Users\pti aligonj\Desktop\content\M-H MANIK\New folder\sh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3359" y="7740"/>
            <a:ext cx="3648241" cy="293252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6322" y="3858994"/>
            <a:ext cx="327200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আকাশ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গাঢ়  নীল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5879" y="3797439"/>
            <a:ext cx="31242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শিউলি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ফোটেছে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084" y="3039397"/>
            <a:ext cx="326724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এই ছবিতে কি দেখছ?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4359" y="3039396"/>
            <a:ext cx="326724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এই ছবিতে কি দেখছ?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57679" y="4831614"/>
            <a:ext cx="39624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সময়কে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শরৎ কাল বলে?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4842" y="4831615"/>
            <a:ext cx="39624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সময়কে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কাল বলে?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ti aligonj\Desktop\content\M-H MANIK\New folder\soro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5042239" cy="35052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04396" y="3669381"/>
            <a:ext cx="4739604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 সময় 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নদির তীরে কাঁশফুল</a:t>
            </a:r>
            <a:r>
              <a:rPr kumimoji="0" lang="bn-BD" sz="4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ফোটে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791200"/>
            <a:ext cx="85344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4400" dirty="0"/>
              <a:t>ভাদ্র, আশ্বিন এই দুই মাস শরৎকাল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5257800" y="152400"/>
            <a:ext cx="326724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এই ছবিতে কি দেখছ?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89" y="3699342"/>
            <a:ext cx="39624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সময়কে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কাল বলে?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1448484"/>
            <a:ext cx="326724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নদির তীরে কাশফুল ফুটেছে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431381"/>
            <a:ext cx="39624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সময়কে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শরৎ কাল বলে?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2" y="0"/>
            <a:ext cx="8643938" cy="17543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</a:p>
          <a:p>
            <a:pPr algn="ctr"/>
            <a:r>
              <a:rPr lang="bn-BD" sz="5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তোমার  পাঠ্য বইয়ের ৫৬ নং পৃষ্ঠা খোল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637" y="2819400"/>
            <a:ext cx="8777288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পাঠ্যাংশটুকু সরবে পড়াব ও বুঝিয়ে বলব।</a:t>
            </a:r>
            <a:endParaRPr lang="bn-BD" sz="54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153400" cy="156966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/>
              <a:t>পাঠের </a:t>
            </a:r>
            <a:r>
              <a:rPr lang="bn-BD" sz="3200" b="1" u="sng" dirty="0" smtClean="0"/>
              <a:t>নতুন শব্দগুলো </a:t>
            </a:r>
            <a:r>
              <a:rPr lang="bn-BD" sz="3200" b="1" u="sng" dirty="0" smtClean="0"/>
              <a:t>খুজে বের </a:t>
            </a:r>
            <a:r>
              <a:rPr lang="bn-BD" sz="3200" b="1" u="sng" dirty="0" smtClean="0"/>
              <a:t>করে অর্থসহ বলব।</a:t>
            </a:r>
            <a:endParaRPr lang="bn-BD" sz="3200" b="1" dirty="0" smtClean="0"/>
          </a:p>
          <a:p>
            <a:pPr algn="ctr"/>
            <a:r>
              <a:rPr lang="bn-BD" sz="3200" b="1" dirty="0" smtClean="0"/>
              <a:t>।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922775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/>
              <a:t>প্রচন্ড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84717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ক্ষতি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6337" y="489888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গন্ধ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798" y="2922775"/>
            <a:ext cx="2486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ভয়ানক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4986" y="3819191"/>
            <a:ext cx="2509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লোকসান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489888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সুবাস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61209" y="1752600"/>
            <a:ext cx="6400800" cy="2279080"/>
            <a:chOff x="1143000" y="1107712"/>
            <a:chExt cx="6400800" cy="2279080"/>
          </a:xfrm>
        </p:grpSpPr>
        <p:sp>
          <p:nvSpPr>
            <p:cNvPr id="4" name="TextBox 3"/>
            <p:cNvSpPr txBox="1"/>
            <p:nvPr/>
          </p:nvSpPr>
          <p:spPr>
            <a:xfrm>
              <a:off x="1143000" y="1107712"/>
              <a:ext cx="6400800" cy="92333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lgDashDot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দলের </a:t>
              </a:r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নামঃ</a:t>
              </a:r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276350" y="2656176"/>
              <a:ext cx="5848350" cy="730616"/>
              <a:chOff x="1276350" y="2656176"/>
              <a:chExt cx="5848350" cy="73061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276350" y="2656176"/>
                <a:ext cx="1143000" cy="7078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গ্রীষ্ম</a:t>
                </a:r>
                <a:endParaRPr lang="en-US" sz="40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543300" y="2678906"/>
                <a:ext cx="1143000" cy="7078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বর্ষা</a:t>
                </a:r>
                <a:endParaRPr lang="en-US" sz="40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943600" y="2678906"/>
                <a:ext cx="1181100" cy="7078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শরৎ</a:t>
                </a:r>
                <a:endParaRPr lang="en-US" sz="40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1361209" y="4533474"/>
            <a:ext cx="63246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কাজের নির্দেশনাঃ প্রতিদল তাদের দলীয় ঋতুর ২টি করে বৈশিষ্ট্য লিখবে।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4313" y="369694"/>
            <a:ext cx="2677391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9144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8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8956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কোন দুই মাস মিলে গ্রীষ্মকাল ?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9624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কখন ঝমঝম বৃষ্টি নামে ?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5105400"/>
            <a:ext cx="7962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as-IN" sz="3600" dirty="0" smtClean="0"/>
              <a:t>ভাদ্র</a:t>
            </a:r>
            <a:r>
              <a:rPr lang="as-IN" sz="3600" dirty="0"/>
              <a:t>, আশ্বিন এই দুই </a:t>
            </a:r>
            <a:r>
              <a:rPr lang="as-IN" sz="3600" dirty="0" smtClean="0"/>
              <a:t>মাস</a:t>
            </a:r>
            <a:r>
              <a:rPr lang="bn-BD" sz="3600" dirty="0" smtClean="0"/>
              <a:t> কোন ঋতু 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5715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C000"/>
                </a:solidFill>
              </a:rPr>
              <a:t>শিক্ষক পরিচিতি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438400"/>
            <a:ext cx="6858000" cy="41857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হাম্মদ </a:t>
            </a:r>
            <a:r>
              <a:rPr lang="bn-BD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সাইফুর রহমান</a:t>
            </a:r>
            <a:r>
              <a:rPr lang="bn-BD" sz="4000" dirty="0">
                <a:solidFill>
                  <a:srgbClr val="7030A0"/>
                </a:solidFill>
              </a:rPr>
              <a:t> </a:t>
            </a:r>
            <a:r>
              <a:rPr lang="bn-BD" sz="4000" dirty="0" smtClean="0">
                <a:solidFill>
                  <a:srgbClr val="7030A0"/>
                </a:solidFill>
              </a:rPr>
              <a:t>প্রধান </a:t>
            </a:r>
            <a:r>
              <a:rPr lang="bn-BD" sz="4000" dirty="0" smtClean="0">
                <a:solidFill>
                  <a:srgbClr val="7030A0"/>
                </a:solidFill>
              </a:rPr>
              <a:t>শিক্ষক</a:t>
            </a:r>
            <a:endParaRPr lang="bn-BD" sz="4000" dirty="0" smtClean="0">
              <a:solidFill>
                <a:srgbClr val="0070C0"/>
              </a:solidFill>
            </a:endParaRPr>
          </a:p>
          <a:p>
            <a:r>
              <a:rPr lang="en-US" sz="4000" dirty="0" err="1" smtClean="0">
                <a:solidFill>
                  <a:srgbClr val="0070C0"/>
                </a:solidFill>
              </a:rPr>
              <a:t>তুষপুর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সপ্রাবি</a:t>
            </a:r>
            <a:endParaRPr lang="bn-BD" sz="4000" dirty="0" smtClean="0">
              <a:solidFill>
                <a:srgbClr val="0070C0"/>
              </a:solidFill>
            </a:endParaRPr>
          </a:p>
          <a:p>
            <a:r>
              <a:rPr lang="bn-BD" sz="4000" dirty="0" smtClean="0">
                <a:solidFill>
                  <a:srgbClr val="7030A0"/>
                </a:solidFill>
              </a:rPr>
              <a:t>মতলব দক্ষিণ, </a:t>
            </a:r>
            <a:endParaRPr lang="bn-BD" sz="4000" dirty="0" smtClean="0">
              <a:solidFill>
                <a:srgbClr val="7030A0"/>
              </a:solidFill>
            </a:endParaRPr>
          </a:p>
          <a:p>
            <a:r>
              <a:rPr lang="bn-BD" sz="4000" dirty="0" smtClean="0">
                <a:solidFill>
                  <a:srgbClr val="7030A0"/>
                </a:solidFill>
              </a:rPr>
              <a:t>চাঁদপুর</a:t>
            </a:r>
            <a:r>
              <a:rPr lang="bn-BD" sz="4000" dirty="0" smtClean="0">
                <a:solidFill>
                  <a:srgbClr val="7030A0"/>
                </a:solidFill>
              </a:rPr>
              <a:t>।</a:t>
            </a:r>
            <a:endParaRPr lang="en-US" sz="4000" dirty="0" smtClean="0">
              <a:solidFill>
                <a:srgbClr val="7030A0"/>
              </a:solidFill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5556"/>
          <a:stretch/>
        </p:blipFill>
        <p:spPr>
          <a:xfrm>
            <a:off x="4572000" y="3488549"/>
            <a:ext cx="2971800" cy="2949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1219200" y="1219200"/>
            <a:ext cx="5410200" cy="1600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            বাড়ির কাজ                    বাড়ি</a:t>
            </a: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 থেকে লিখে আনবে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tonnyMJ" pitchFamily="2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895600"/>
            <a:ext cx="6477000" cy="2590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bn-BD" sz="30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n-BD" sz="3000" b="1" dirty="0" smtClean="0">
                <a:solidFill>
                  <a:schemeClr val="tx1"/>
                </a:solidFill>
              </a:rPr>
              <a:t> বাংলাদেশে ঋতু কয়টি?</a:t>
            </a:r>
          </a:p>
          <a:p>
            <a:pPr>
              <a:buFont typeface="Wingdings" pitchFamily="2" charset="2"/>
              <a:buChar char="Ø"/>
            </a:pPr>
            <a:r>
              <a:rPr lang="bn-BD" sz="3000" b="1" dirty="0" smtClean="0">
                <a:solidFill>
                  <a:schemeClr val="tx1"/>
                </a:solidFill>
              </a:rPr>
              <a:t> ঋতুগুলোর নাম কি?</a:t>
            </a:r>
          </a:p>
          <a:p>
            <a:pPr>
              <a:buFont typeface="Wingdings" pitchFamily="2" charset="2"/>
              <a:buChar char="Ø"/>
            </a:pPr>
            <a:r>
              <a:rPr lang="bn-BD" sz="3000" b="1" dirty="0" smtClean="0">
                <a:solidFill>
                  <a:schemeClr val="tx1"/>
                </a:solidFill>
              </a:rPr>
              <a:t> কোন কোন মাস নিয়ে কোন কোন           ঋতু গঠিত </a:t>
            </a:r>
            <a:r>
              <a:rPr lang="bn-BD" sz="3000" b="1" dirty="0" smtClean="0">
                <a:solidFill>
                  <a:schemeClr val="tx1"/>
                </a:solidFill>
              </a:rPr>
              <a:t>হয় ?(৩ টি )  </a:t>
            </a:r>
            <a:endParaRPr lang="bn-BD" sz="3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3182" y="4628841"/>
            <a:ext cx="4495800" cy="144655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ধন্যবাদ</a:t>
            </a:r>
            <a:endParaRPr lang="en-US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9" y="4114800"/>
            <a:ext cx="4038600" cy="247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609600"/>
            <a:ext cx="47256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04787" y="990600"/>
            <a:ext cx="3389069" cy="120032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BD" sz="7200" dirty="0" smtClean="0"/>
              <a:t>সবাইকে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81200"/>
            <a:ext cx="8610600" cy="32008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শ্রেণি- ২য়</a:t>
            </a:r>
          </a:p>
          <a:p>
            <a:r>
              <a:rPr lang="bn-BD" sz="4800" dirty="0" smtClean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বিষয়-বাংলা</a:t>
            </a:r>
          </a:p>
          <a:p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শিরোনাম-ছয় ঋতুর দেশ</a:t>
            </a:r>
          </a:p>
          <a:p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পাঠ্যাংশ-বাংলা বছর ......পাওয়া যায়।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533400"/>
            <a:ext cx="59436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72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187" y="1992734"/>
            <a:ext cx="8163074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৩.৪.১বাংলা বারো মাসের নাম শুনে মনে রাখতে পারবে। </a:t>
            </a:r>
          </a:p>
          <a:p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৩.৪.২ বাংলা ছয় ঋতুর নাম শুনে মনে রাখতে পারবে।</a:t>
            </a:r>
          </a:p>
          <a:p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৩.৪.৩বংলা বারো মাসের বর্ণনা শুনে বুঝতে পারবে।</a:t>
            </a:r>
          </a:p>
          <a:p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৩.৪.৪ বংলা ছয় ঋতুর বর্ণনা শুনে বুঝতে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1949877" y="672083"/>
            <a:ext cx="34290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153400" cy="443198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পাঠের অনুকূল পরিবেশ সৃষ্টি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(গানের মাধ্যমে)</a:t>
            </a:r>
          </a:p>
          <a:p>
            <a:pPr algn="ctr"/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গ্রীষ্ম,বর্ষা,শরত,হেমন্ত,শীত,বসন্ত</a:t>
            </a:r>
          </a:p>
          <a:p>
            <a:pPr algn="ctr"/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ছয়টি ঋতু,ছয়টি সুরে বংলাদেশে</a:t>
            </a:r>
          </a:p>
          <a:p>
            <a:pPr algn="ctr"/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এসে করে ডাকাডাকি।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1196" y="-19050"/>
            <a:ext cx="4267200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উপস্থাপন</a:t>
            </a:r>
          </a:p>
        </p:txBody>
      </p:sp>
      <p:pic>
        <p:nvPicPr>
          <p:cNvPr id="5" name="Picture 4" descr="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962" y="999934"/>
            <a:ext cx="3543300" cy="2241680"/>
          </a:xfrm>
          <a:prstGeom prst="rect">
            <a:avLst/>
          </a:prstGeom>
        </p:spPr>
      </p:pic>
      <p:pic>
        <p:nvPicPr>
          <p:cNvPr id="1027" name="Picture 3" descr="C:\Users\pti aligonj\Desktop\content\M-H MANIK\New folder\bo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1479" y="1014221"/>
            <a:ext cx="3398676" cy="22416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8" name="Picture 4" descr="C:\Users\pti aligonj\Desktop\content\M-H MANIK\New folder\soro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5137" y="3414798"/>
            <a:ext cx="3346517" cy="23263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Picture 5" descr="C:\Users\pti aligonj\Desktop\content\M-H MANIK\New folder\bo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" y="3370605"/>
            <a:ext cx="3562350" cy="23705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0" y="5870178"/>
            <a:ext cx="6181725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ছবিগুলো সম্পর্কে বলতে দেব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80962"/>
            <a:ext cx="4038600" cy="2271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2407039"/>
            <a:ext cx="3124200" cy="3650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50" y="9525"/>
            <a:ext cx="3651250" cy="2190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25" y="3184509"/>
            <a:ext cx="4038600" cy="2685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09875" y="5939432"/>
            <a:ext cx="6162675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ছবিগুলো সম্পর্কে বলতে দেব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"/>
            <a:ext cx="526563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পাঠ ঘোষণা  </a:t>
            </a:r>
            <a:endParaRPr lang="en-US" sz="7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2286" y="5302804"/>
            <a:ext cx="5054944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ছয় ঋতুর দেশ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8153400" cy="25853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উপরের ছবিগুলো সম্পর্কে বিভিন্ন প্রশ্ন করে পূর্বজ্ঞান যাচাইয়ের মাধ্যমে পাঠ ঘোষণা করবো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i aligonj\Desktop\content\M-H MANIK\New folder\grish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811" y="847662"/>
            <a:ext cx="3886200" cy="27926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76400" y="120114"/>
            <a:ext cx="4953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ছবির দৃশ্যগুলো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pti aligonj\Desktop\content\M-H MANIK\New folder\b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62625"/>
            <a:ext cx="4114800" cy="27777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938711" y="4499476"/>
            <a:ext cx="3962400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খুব গরম পড়ে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25" y="4468697"/>
            <a:ext cx="403860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প্রচন্ড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ঝড়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81" y="3792530"/>
            <a:ext cx="4110037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ছবিতে কি দেখছ?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10137" y="3792529"/>
            <a:ext cx="3962399" cy="584775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এই ছবিতে কি দেখছ?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3716" y="5934670"/>
            <a:ext cx="5612435" cy="92333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সময়কে বলে গ্রীষ্মকাল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2587" y="5092206"/>
            <a:ext cx="5643564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সময়কে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কোন কাল বলে?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9" grpId="0" animBg="1"/>
      <p:bldP spid="11" grpId="0" animBg="1"/>
      <p:bldP spid="2" grpId="0" animBg="1"/>
      <p:bldP spid="3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 w="28575">
          <a:solidFill>
            <a:schemeClr val="tx1"/>
          </a:solidFill>
        </a:ln>
      </a:spPr>
      <a:bodyPr wrap="none">
        <a:spAutoFit/>
      </a:bodyPr>
      <a:lstStyle>
        <a:defPPr algn="ctr">
          <a:defRPr sz="4000" dirty="0" smtClean="0">
            <a:solidFill>
              <a:schemeClr val="accent6">
                <a:lumMod val="50000"/>
              </a:schemeClr>
            </a:solidFill>
            <a:latin typeface="NikoshBAN" pitchFamily="2" charset="0"/>
            <a:cs typeface="NikoshBAN" pitchFamily="2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40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826</TotalTime>
  <Words>432</Words>
  <Application>Microsoft Office PowerPoint</Application>
  <PresentationFormat>On-screen Show (4:3)</PresentationFormat>
  <Paragraphs>96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Constantia</vt:lpstr>
      <vt:lpstr>NikoshBAN</vt:lpstr>
      <vt:lpstr>SutonnyMJ</vt:lpstr>
      <vt:lpstr>Vrinda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 World</cp:lastModifiedBy>
  <cp:revision>133</cp:revision>
  <dcterms:created xsi:type="dcterms:W3CDTF">2006-08-16T00:00:00Z</dcterms:created>
  <dcterms:modified xsi:type="dcterms:W3CDTF">2020-04-01T06:36:58Z</dcterms:modified>
</cp:coreProperties>
</file>