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5" r:id="rId2"/>
    <p:sldId id="276" r:id="rId3"/>
    <p:sldId id="277" r:id="rId4"/>
    <p:sldId id="280" r:id="rId5"/>
    <p:sldId id="257" r:id="rId6"/>
    <p:sldId id="258" r:id="rId7"/>
    <p:sldId id="274" r:id="rId8"/>
    <p:sldId id="259" r:id="rId9"/>
    <p:sldId id="261" r:id="rId10"/>
    <p:sldId id="263" r:id="rId11"/>
    <p:sldId id="264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600" dirty="0" smtClean="0"/>
              <a:t>Welcome to all</a:t>
            </a:r>
            <a:endParaRPr lang="en-US" sz="6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743200"/>
            <a:ext cx="617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রিকম্বিনেন্ট</a:t>
            </a:r>
            <a:r>
              <a:rPr lang="en-US" dirty="0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 DNA </a:t>
            </a:r>
            <a:r>
              <a:rPr lang="en-US" dirty="0" err="1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প্রযুক্তির</a:t>
            </a:r>
            <a:r>
              <a:rPr lang="en-US" dirty="0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ধাপ</a:t>
            </a:r>
            <a:r>
              <a:rPr lang="en-US" dirty="0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..</a:t>
            </a:r>
            <a:endParaRPr lang="en-US" dirty="0">
              <a:solidFill>
                <a:schemeClr val="tx1"/>
              </a:solidFill>
              <a:latin typeface="AdorshoLipi" pitchFamily="1" charset="0"/>
              <a:cs typeface="AdorshoLipi" pitchFamily="1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K)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Kvw•LZ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DNA (target DNA)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L)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evnK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Kvw•LZ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LÛwU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vbvš—i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m¤¢e|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M)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wbw`©ó¯’v‡b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AYy‡K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iwóªKkb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GbRvBg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N)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Q`bK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…Z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DNA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LÛmg~n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mshy³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DNA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jvB‡MR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GbRvBg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O)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Kvw•LZ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evnK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DNA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Abywjc‡bi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cvlK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(Host)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P)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Kvw•LZ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DNA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LÛ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^‡q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cÖ¯‘ZK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wiKw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¤^‡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b›U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ewntcÖKvk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g~j¨vqb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dorshoLipi" pitchFamily="1" charset="0"/>
              <a:cs typeface="AdorshoLipi" pitchFamily="1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dorshoLipi" pitchFamily="1" charset="0"/>
              <a:cs typeface="AdorshoLipi" pitchFamily="1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-1"/>
            <a:ext cx="82296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466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111" y="838201"/>
            <a:ext cx="818444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16861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98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RinkiySreeMJ" pitchFamily="2" charset="0"/>
                <a:cs typeface="RinkiySreeMJ" pitchFamily="2" charset="0"/>
              </a:rPr>
              <a:t>wkÿK</a:t>
            </a:r>
            <a:r>
              <a:rPr lang="en-US" sz="6000" dirty="0" smtClean="0"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6000" dirty="0" err="1" smtClean="0">
                <a:latin typeface="RinkiySreeMJ" pitchFamily="2" charset="0"/>
                <a:cs typeface="RinkiySreeMJ" pitchFamily="2" charset="0"/>
              </a:rPr>
              <a:t>cwiwPwZ</a:t>
            </a:r>
            <a:endParaRPr lang="en-US" sz="6000" dirty="0">
              <a:latin typeface="RinkiySreeMJ" pitchFamily="2" charset="0"/>
              <a:cs typeface="RinkiySree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IrabotiMJ" pitchFamily="2" charset="0"/>
                <a:cs typeface="NikoshBAN" pitchFamily="2" charset="0"/>
              </a:rPr>
              <a:t>‡</a:t>
            </a:r>
            <a:r>
              <a:rPr lang="en-US" sz="4000" dirty="0" err="1" smtClean="0">
                <a:latin typeface="IrabotiMJ" pitchFamily="2" charset="0"/>
                <a:cs typeface="NikoshBAN" pitchFamily="2" charset="0"/>
              </a:rPr>
              <a:t>gv</a:t>
            </a:r>
            <a:r>
              <a:rPr lang="en-US" sz="4000" dirty="0" smtClean="0">
                <a:latin typeface="IrabotiMJ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IrabotiMJ" pitchFamily="2" charset="0"/>
                <a:cs typeface="NikoshBAN" pitchFamily="2" charset="0"/>
              </a:rPr>
              <a:t>eRjyi</a:t>
            </a:r>
            <a:r>
              <a:rPr lang="en-US" sz="4000" dirty="0" smtClean="0">
                <a:latin typeface="IrabotiMJ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IrabotiMJ" pitchFamily="2" charset="0"/>
                <a:cs typeface="NikoshBAN" pitchFamily="2" charset="0"/>
              </a:rPr>
              <a:t>ingvb</a:t>
            </a:r>
            <a:r>
              <a:rPr lang="en-US" sz="4000" dirty="0" smtClean="0">
                <a:latin typeface="IrabotiMJ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IrabotiMJ" pitchFamily="2" charset="0"/>
                <a:cs typeface="NikoshBAN" pitchFamily="2" charset="0"/>
              </a:rPr>
              <a:t>Gg.G,Gg.GW</a:t>
            </a:r>
            <a:r>
              <a:rPr lang="en-US" sz="4000" dirty="0" smtClean="0">
                <a:latin typeface="IrabotiMJ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400" dirty="0" err="1" smtClean="0">
                <a:latin typeface="IrabotiMJ" pitchFamily="2" charset="0"/>
                <a:cs typeface="NikoshBAN" pitchFamily="2" charset="0"/>
              </a:rPr>
              <a:t>mnKvix</a:t>
            </a:r>
            <a:r>
              <a:rPr lang="en-US" sz="4400" dirty="0" smtClean="0">
                <a:latin typeface="IrabotiMJ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IrabotiMJ" pitchFamily="2" charset="0"/>
                <a:cs typeface="NikoshBAN" pitchFamily="2" charset="0"/>
              </a:rPr>
              <a:t>wkÿK</a:t>
            </a:r>
            <a:r>
              <a:rPr lang="en-US" sz="4400" dirty="0" smtClean="0">
                <a:latin typeface="IrabotiMJ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latin typeface="IrabotiMJ" pitchFamily="2" charset="0"/>
                <a:cs typeface="NikoshBAN" pitchFamily="2" charset="0"/>
              </a:rPr>
              <a:t>AvBwmwU</a:t>
            </a:r>
            <a:r>
              <a:rPr lang="en-US" sz="4400" dirty="0" smtClean="0">
                <a:latin typeface="IrabotiMJ" pitchFamily="2" charset="0"/>
                <a:cs typeface="NikoshBAN" pitchFamily="2" charset="0"/>
              </a:rPr>
              <a:t>)</a:t>
            </a:r>
            <a:endParaRPr lang="bn-BD" sz="4400" dirty="0" smtClean="0">
              <a:latin typeface="IrabotiMJ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IrabotiMJ" pitchFamily="2" charset="0"/>
                <a:cs typeface="NikoshBAN" pitchFamily="2" charset="0"/>
              </a:rPr>
              <a:t>we‡eKvb</a:t>
            </a:r>
            <a:r>
              <a:rPr lang="en-US" sz="4400" dirty="0" smtClean="0">
                <a:latin typeface="IrabotiMJ" pitchFamily="2" charset="0"/>
                <a:cs typeface="NikoshBAN" pitchFamily="2" charset="0"/>
              </a:rPr>
              <a:t>›` </a:t>
            </a:r>
            <a:r>
              <a:rPr lang="en-US" sz="4400" dirty="0" err="1" smtClean="0">
                <a:latin typeface="IrabotiMJ" pitchFamily="2" charset="0"/>
                <a:cs typeface="NikoshBAN" pitchFamily="2" charset="0"/>
              </a:rPr>
              <a:t>nvB</a:t>
            </a:r>
            <a:r>
              <a:rPr lang="en-US" sz="4400" dirty="0" smtClean="0">
                <a:latin typeface="IrabotiMJ" pitchFamily="2" charset="0"/>
                <a:cs typeface="NikoshBAN" pitchFamily="2" charset="0"/>
              </a:rPr>
              <a:t> ¯‹</a:t>
            </a:r>
            <a:r>
              <a:rPr lang="en-US" sz="4400" dirty="0" err="1" smtClean="0">
                <a:latin typeface="IrabotiMJ" pitchFamily="2" charset="0"/>
                <a:cs typeface="NikoshBAN" pitchFamily="2" charset="0"/>
              </a:rPr>
              <a:t>zj</a:t>
            </a:r>
            <a:r>
              <a:rPr lang="en-US" sz="4400" dirty="0" smtClean="0">
                <a:latin typeface="IrabotiMJ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IrabotiMJ" pitchFamily="2" charset="0"/>
                <a:cs typeface="NikoshBAN" pitchFamily="2" charset="0"/>
              </a:rPr>
              <a:t>GÛ</a:t>
            </a:r>
            <a:r>
              <a:rPr lang="en-US" sz="4400" dirty="0" smtClean="0">
                <a:latin typeface="IrabotiMJ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IrabotiMJ" pitchFamily="2" charset="0"/>
                <a:cs typeface="NikoshBAN" pitchFamily="2" charset="0"/>
              </a:rPr>
              <a:t>K‡jR</a:t>
            </a:r>
            <a:r>
              <a:rPr lang="en-US" sz="4400" dirty="0" smtClean="0">
                <a:latin typeface="IrabotiMJ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IrabotiMJ" pitchFamily="2" charset="0"/>
                <a:cs typeface="NikoshBAN" pitchFamily="2" charset="0"/>
              </a:rPr>
              <a:t>Uv½vBj</a:t>
            </a:r>
            <a:r>
              <a:rPr lang="en-US" sz="4400" dirty="0" smtClean="0">
                <a:latin typeface="IrabotiMJ" pitchFamily="2" charset="0"/>
                <a:cs typeface="NikoshBAN" pitchFamily="2" charset="0"/>
              </a:rPr>
              <a:t>|</a:t>
            </a:r>
          </a:p>
          <a:p>
            <a:pPr algn="ctr"/>
            <a:r>
              <a:rPr lang="bn-IN" sz="4400" dirty="0" smtClean="0">
                <a:latin typeface="IrabotiMJ" pitchFamily="2" charset="0"/>
                <a:cs typeface="NikoshBAN" pitchFamily="2" charset="0"/>
              </a:rPr>
              <a:t>মোবাইল : ০১৭১৮৬৮৫৭১৪</a:t>
            </a:r>
          </a:p>
          <a:p>
            <a:pPr algn="ctr"/>
            <a:r>
              <a:rPr lang="bn-IN" sz="4400" dirty="0" smtClean="0">
                <a:latin typeface="IrabotiMJ" pitchFamily="2" charset="0"/>
                <a:cs typeface="NikoshBAN" pitchFamily="2" charset="0"/>
              </a:rPr>
              <a:t>ইমেল 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bajlutangail@gmail.com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6600" dirty="0" err="1" smtClean="0">
                <a:latin typeface="RinkiySreeMJ" pitchFamily="2" charset="0"/>
                <a:cs typeface="RinkiySreeMJ" pitchFamily="2" charset="0"/>
              </a:rPr>
              <a:t>cvV</a:t>
            </a:r>
            <a:r>
              <a:rPr lang="en-US" sz="6600" dirty="0" smtClean="0"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6600" dirty="0" err="1" smtClean="0">
                <a:latin typeface="RinkiySreeMJ" pitchFamily="2" charset="0"/>
                <a:cs typeface="RinkiySreeMJ" pitchFamily="2" charset="0"/>
              </a:rPr>
              <a:t>cwiwPwZ</a:t>
            </a:r>
            <a:endParaRPr lang="en-US" sz="6600" dirty="0">
              <a:latin typeface="RinkiySreeMJ" pitchFamily="2" charset="0"/>
              <a:cs typeface="RinkiySree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‡</a:t>
            </a:r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kÖbx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 : </a:t>
            </a:r>
            <a:r>
              <a:rPr lang="bn-IN" sz="4000" dirty="0" smtClean="0">
                <a:latin typeface="RinkiySreeMJ" pitchFamily="2" charset="0"/>
                <a:cs typeface="RinkiySreeMJ" pitchFamily="2" charset="0"/>
              </a:rPr>
              <a:t>দশম</a:t>
            </a:r>
            <a:endParaRPr lang="en-US" sz="4000" dirty="0" smtClean="0">
              <a:latin typeface="RinkiySreeMJ" pitchFamily="2" charset="0"/>
              <a:cs typeface="RinkiySreeMJ" pitchFamily="2" charset="0"/>
            </a:endParaRPr>
          </a:p>
          <a:p>
            <a:pPr algn="ctr"/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welq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 : </a:t>
            </a:r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Rxe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weÁvb</a:t>
            </a:r>
            <a:endParaRPr lang="en-US" sz="4000" dirty="0" smtClean="0">
              <a:latin typeface="RinkiySreeMJ" pitchFamily="2" charset="0"/>
              <a:cs typeface="RinkiySreeMJ" pitchFamily="2" charset="0"/>
            </a:endParaRPr>
          </a:p>
          <a:p>
            <a:pPr algn="ctr"/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Aa¨vq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 : 14</a:t>
            </a:r>
          </a:p>
          <a:p>
            <a:pPr algn="ctr"/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cvV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 :</a:t>
            </a:r>
            <a:r>
              <a:rPr lang="en-US" sz="3200" dirty="0" smtClean="0">
                <a:latin typeface="RinkiySreeMJ" pitchFamily="2" charset="0"/>
                <a:cs typeface="RinkiySreeMJ" pitchFamily="2" charset="0"/>
              </a:rPr>
              <a:t> </a:t>
            </a:r>
            <a:r>
              <a:rPr lang="bn-IN" sz="3200" dirty="0" smtClean="0">
                <a:latin typeface="RinkiySreeMJ" pitchFamily="2" charset="0"/>
                <a:cs typeface="RinkiySreeMJ" pitchFamily="2" charset="0"/>
              </a:rPr>
              <a:t>জীব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cÖhyw³</a:t>
            </a:r>
            <a:endParaRPr lang="en-US" sz="4000" dirty="0" smtClean="0">
              <a:latin typeface="RinkiySreeMJ" pitchFamily="2" charset="0"/>
              <a:cs typeface="RinkiySreeMJ" pitchFamily="2" charset="0"/>
            </a:endParaRPr>
          </a:p>
          <a:p>
            <a:pPr algn="ctr"/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mgq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 : 40 </a:t>
            </a:r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wgwbU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 </a:t>
            </a:r>
            <a:endParaRPr lang="en-US" sz="4000" dirty="0">
              <a:latin typeface="RinkiySreeMJ" pitchFamily="2" charset="0"/>
              <a:cs typeface="RinkiySreeMJ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dirty="0" smtClean="0"/>
              <a:t>শিখন 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এই পাঠ শেষে শিক্ষাথীরা</a:t>
            </a:r>
          </a:p>
          <a:p>
            <a:r>
              <a:rPr lang="bn-IN" dirty="0" smtClean="0"/>
              <a:t>জীবপ্রযুক্তির ধারণা ও গুরুত্ব ব্যাখ্যা করতে পারবে।</a:t>
            </a:r>
          </a:p>
          <a:p>
            <a:r>
              <a:rPr lang="bn-IN" dirty="0" smtClean="0"/>
              <a:t>টিসু্ কালচার ব্যাখ্যা করতে পারবে।</a:t>
            </a:r>
          </a:p>
          <a:p>
            <a:r>
              <a:rPr lang="bn-IN" sz="2400" dirty="0" smtClean="0"/>
              <a:t>শস্য উৎপাদনে টিসু্ কালচার এর ব্যবহার বণনা করতে পারবে।</a:t>
            </a:r>
            <a:r>
              <a:rPr lang="bn-IN" dirty="0" smtClean="0"/>
              <a:t> </a:t>
            </a:r>
          </a:p>
          <a:p>
            <a:r>
              <a:rPr lang="bn-IN" dirty="0" smtClean="0"/>
              <a:t>জেনেইটক ইঞ্জিনিয়ারিংয়ের উদ্দেশ্য ব্যাখ্যা করতে পারবে।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dirty="0" smtClean="0">
                <a:latin typeface="AdorshoLipi" pitchFamily="1" charset="0"/>
                <a:cs typeface="AdorshoLipi" pitchFamily="1" charset="0"/>
              </a:rPr>
              <a:t>জীব প্রযুক্তি</a:t>
            </a:r>
            <a:endParaRPr lang="en-US" dirty="0">
              <a:latin typeface="AdorshoLipi" pitchFamily="1" charset="0"/>
              <a:cs typeface="AdorshoLipi" pitchFamily="1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                            Biotechnology</a:t>
            </a:r>
            <a:endParaRPr lang="en-US" dirty="0">
              <a:latin typeface="AdorshoLipi" pitchFamily="1" charset="0"/>
              <a:cs typeface="AdorshoLipi" pitchFamily="1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734594" y="3276600"/>
            <a:ext cx="12184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724400" y="2895600"/>
            <a:ext cx="3276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Kvj©G‡iwK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1919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3886200"/>
            <a:ext cx="5867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62000" y="4419600"/>
            <a:ext cx="1752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wUmy¨KvjPvi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2600" y="4495800"/>
            <a:ext cx="3276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R‡bwUK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BwÄwbqvwis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296194" y="4114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123906" y="4152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টিস্যু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কালচার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..</a:t>
            </a:r>
            <a:endParaRPr lang="en-US" dirty="0">
              <a:latin typeface="AdorshoLipi" pitchFamily="1" charset="0"/>
              <a:cs typeface="AdorshoLipi" pitchFamily="1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wUmy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¨‡K Rxevbyygy³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cywóea©K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wgwWqv‡g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ewa©ZKiY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cÖwµqvB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wUmy¨KvjPvi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কালচার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মিডিয়া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..</a:t>
            </a:r>
            <a:endParaRPr lang="en-US" dirty="0">
              <a:latin typeface="AdorshoLipi" pitchFamily="1" charset="0"/>
              <a:cs typeface="AdorshoLipi" pitchFamily="1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wUmy¨KvjPv‡ii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D‡Ïk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cywó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ea©‡bi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Dcv`vb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mieivn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‡h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KvjPvi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wgwWqv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টিস্যু</a:t>
            </a:r>
            <a:r>
              <a:rPr lang="en-US" sz="6000" dirty="0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কালচারের</a:t>
            </a:r>
            <a:r>
              <a:rPr lang="en-US" sz="6000" dirty="0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ধাপ</a:t>
            </a:r>
            <a:r>
              <a:rPr lang="en-US" sz="6000" dirty="0" smtClean="0">
                <a:solidFill>
                  <a:schemeClr val="tx1"/>
                </a:solidFill>
                <a:latin typeface="AdorshoLipi" pitchFamily="1" charset="0"/>
                <a:cs typeface="AdorshoLipi" pitchFamily="1" charset="0"/>
              </a:rPr>
              <a:t>…</a:t>
            </a:r>
            <a:endParaRPr lang="en-US" sz="6000" dirty="0">
              <a:solidFill>
                <a:schemeClr val="tx1"/>
              </a:solidFill>
              <a:latin typeface="AdorshoLipi" pitchFamily="1" charset="0"/>
              <a:cs typeface="AdorshoLipi" pitchFamily="1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dorshoLipi" pitchFamily="1" charset="0"/>
              <a:cs typeface="AdorshoLipi" pitchFamily="1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জেনেটিক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dirty="0" err="1" smtClean="0">
                <a:latin typeface="AdorshoLipi" pitchFamily="1" charset="0"/>
                <a:cs typeface="AdorshoLipi" pitchFamily="1" charset="0"/>
              </a:rPr>
              <a:t>ইঞ্জিনিয়ারিং</a:t>
            </a:r>
            <a:r>
              <a:rPr lang="en-US" dirty="0" smtClean="0">
                <a:latin typeface="AdorshoLipi" pitchFamily="1" charset="0"/>
                <a:cs typeface="AdorshoLipi" pitchFamily="1" charset="0"/>
              </a:rPr>
              <a:t>..</a:t>
            </a:r>
            <a:endParaRPr lang="en-US" dirty="0">
              <a:latin typeface="AdorshoLipi" pitchFamily="1" charset="0"/>
              <a:cs typeface="AdorshoLipi" pitchFamily="1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bZzb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m„wói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Rx‡ei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NUv‡bvB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ÒwRbcÖ‡KŠkj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R‡bwUK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BwÄwbqvwis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R‡bwUK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BwÄwbqvwis‡K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ÒwiKw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¤^‡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b›U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DNA-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cÖhyw³I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(Recombinant DNA technology)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76</TotalTime>
  <Words>303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Welcome to all</vt:lpstr>
      <vt:lpstr>wkÿK cwiwPwZ</vt:lpstr>
      <vt:lpstr>cvV cwiwPwZ</vt:lpstr>
      <vt:lpstr>শিখন ফল</vt:lpstr>
      <vt:lpstr>জীব প্রযুক্তি</vt:lpstr>
      <vt:lpstr>টিস্যু কালচার..</vt:lpstr>
      <vt:lpstr>কালচার মিডিয়া..</vt:lpstr>
      <vt:lpstr>টিস্যু কালচারের ধাপ…</vt:lpstr>
      <vt:lpstr>জেনেটিক ইঞ্জিনিয়ারিং..</vt:lpstr>
      <vt:lpstr>রিকম্বিনেন্ট DNA প্রযুক্তির ধাপ..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masud</dc:creator>
  <cp:lastModifiedBy>CSL-TB</cp:lastModifiedBy>
  <cp:revision>28</cp:revision>
  <dcterms:created xsi:type="dcterms:W3CDTF">2006-08-16T00:00:00Z</dcterms:created>
  <dcterms:modified xsi:type="dcterms:W3CDTF">2020-04-01T05:12:50Z</dcterms:modified>
</cp:coreProperties>
</file>