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316" r:id="rId2"/>
    <p:sldId id="306" r:id="rId3"/>
    <p:sldId id="307" r:id="rId4"/>
    <p:sldId id="260" r:id="rId5"/>
    <p:sldId id="257" r:id="rId6"/>
    <p:sldId id="303" r:id="rId7"/>
    <p:sldId id="305" r:id="rId8"/>
    <p:sldId id="315" r:id="rId9"/>
    <p:sldId id="323" r:id="rId10"/>
    <p:sldId id="324" r:id="rId11"/>
    <p:sldId id="325" r:id="rId12"/>
    <p:sldId id="326" r:id="rId13"/>
    <p:sldId id="321" r:id="rId14"/>
    <p:sldId id="322" r:id="rId15"/>
    <p:sldId id="310" r:id="rId16"/>
    <p:sldId id="319" r:id="rId17"/>
    <p:sldId id="317" r:id="rId18"/>
    <p:sldId id="313" r:id="rId19"/>
    <p:sldId id="314" r:id="rId20"/>
  </p:sldIdLst>
  <p:sldSz cx="9144000" cy="6858000" type="screen4x3"/>
  <p:notesSz cx="6858000" cy="9144000"/>
  <p:embeddedFontLst>
    <p:embeddedFont>
      <p:font typeface="NikoshBAN" panose="02000000000000000000" pitchFamily="2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7" autoAdjust="0"/>
    <p:restoredTop sz="94660"/>
  </p:normalViewPr>
  <p:slideViewPr>
    <p:cSldViewPr>
      <p:cViewPr varScale="1">
        <p:scale>
          <a:sx n="80" d="100"/>
          <a:sy n="80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0F2060-509A-4917-94B6-1D956BDFF9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F18C4-46B3-4B0D-809D-1C681CB20FB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A2A66C-CFAF-47B4-826C-8B56F6EDB406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E091773-6D0B-4386-AA9F-3C3EB02B98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207360A-A18A-424B-9B98-5E40B1062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7DEFD-E6A2-49BC-A066-4E4EC9BBD7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47664-81EF-4CAC-99C4-F1D3BCC2E0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63F91B7-EE45-4B33-8A3E-0FEEDA1B4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84E4D-3D5F-44A2-8FA9-A83F1622670D}" type="datetimeFigureOut">
              <a:rPr lang="en-GB"/>
              <a:pPr>
                <a:defRPr/>
              </a:pPr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DDFF2-9410-46AC-B2EF-C910343C6C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429678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286F6-D19C-470D-850E-28B38EC66420}" type="datetimeFigureOut">
              <a:rPr lang="en-GB"/>
              <a:pPr>
                <a:defRPr/>
              </a:pPr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218C0-B97C-4072-B02D-61160DB812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894209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10973-B730-4DB1-8434-12E108323A68}" type="datetimeFigureOut">
              <a:rPr lang="en-GB"/>
              <a:pPr>
                <a:defRPr/>
              </a:pPr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E5EB3-F490-45EB-8525-D9E2FC990D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127245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1D4F8-77A3-470E-802E-E1DCD4FC0250}" type="datetimeFigureOut">
              <a:rPr lang="en-GB"/>
              <a:pPr>
                <a:defRPr/>
              </a:pPr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3F472-0EE3-4570-9C34-2F99D18AB6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734414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688E-65C7-4BC8-8F26-D733AB46531C}" type="datetimeFigureOut">
              <a:rPr lang="en-GB"/>
              <a:pPr>
                <a:defRPr/>
              </a:pPr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9F9A4-7F3C-4DB6-9AA7-24AA759631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902419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CE232-4E12-4A6F-AB1F-CB4C972078A2}" type="datetimeFigureOut">
              <a:rPr lang="en-GB"/>
              <a:pPr>
                <a:defRPr/>
              </a:pPr>
              <a:t>19/03/2020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66A43-5756-405C-827E-24D0F3E09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116542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04B43-5709-440A-911E-76CF3BF0D23C}" type="datetimeFigureOut">
              <a:rPr lang="en-GB"/>
              <a:pPr>
                <a:defRPr/>
              </a:pPr>
              <a:t>19/03/2020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DB46B-94A4-4704-940F-B73A79CFEA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45584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62E0-EC18-416E-8B7D-AFFD9A3EA350}" type="datetimeFigureOut">
              <a:rPr lang="en-GB"/>
              <a:pPr>
                <a:defRPr/>
              </a:pPr>
              <a:t>19/03/2020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74319-2DAA-4F61-8550-44CB1069C8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285223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C309C-4259-4CC3-9F6A-E939DECA8421}" type="datetimeFigureOut">
              <a:rPr lang="en-GB"/>
              <a:pPr>
                <a:defRPr/>
              </a:pPr>
              <a:t>19/03/2020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C8F9D-0F56-43AC-A052-F1CB0823FA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88248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F6961-639D-4D09-9D40-8E31691D9B01}" type="datetimeFigureOut">
              <a:rPr lang="en-GB"/>
              <a:pPr>
                <a:defRPr/>
              </a:pPr>
              <a:t>19/03/2020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B7E47-C506-4FA3-BFD9-3294BE5656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654372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AC06-5AAB-4707-9D5C-D180B0449262}" type="datetimeFigureOut">
              <a:rPr lang="en-GB"/>
              <a:pPr>
                <a:defRPr/>
              </a:pPr>
              <a:t>19/03/2020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C7230-C7E4-4B6C-87A9-3154EA888E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95590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9B75A1-AE45-431E-AEB8-717AE494D224}" type="datetimeFigureOut">
              <a:rPr lang="en-GB"/>
              <a:pPr>
                <a:defRPr/>
              </a:pPr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21EC33-3129-482D-9C01-337E89534D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ndAc>
      <p:stSnd>
        <p:snd r:embed="rId13" name="whoosh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2804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052513"/>
            <a:ext cx="2074862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5CE3C48-EE58-4DA4-8459-8663478687B4}"/>
              </a:ext>
            </a:extLst>
          </p:cNvPr>
          <p:cNvSpPr/>
          <p:nvPr/>
        </p:nvSpPr>
        <p:spPr>
          <a:xfrm>
            <a:off x="3563938" y="3344863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810000" y="2219325"/>
            <a:ext cx="896938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50938" y="103188"/>
            <a:ext cx="684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আহসান হাবীব,সদরপুর,ফরিদপুর-০১৭১৮৯৮৫৮২৮</a:t>
            </a:r>
            <a:r>
              <a:rPr lang="en-US" altLang="en-US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,ahsanhabib5183@gmail.com</a:t>
            </a:r>
          </a:p>
        </p:txBody>
      </p:sp>
      <p:sp>
        <p:nvSpPr>
          <p:cNvPr id="21510" name="TextBox 3"/>
          <p:cNvSpPr txBox="1">
            <a:spLocks noChangeArrowheads="1"/>
          </p:cNvSpPr>
          <p:nvPr/>
        </p:nvSpPr>
        <p:spPr bwMode="auto">
          <a:xfrm>
            <a:off x="2016125" y="5865813"/>
            <a:ext cx="5111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pencil to see it write.</a:t>
            </a:r>
          </a:p>
        </p:txBody>
      </p:sp>
    </p:spTree>
    <p:extLst>
      <p:ext uri="{BB962C8B-B14F-4D97-AF65-F5344CB8AC3E}">
        <p14:creationId xmlns:p14="http://schemas.microsoft.com/office/powerpoint/2010/main" val="946231464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33 -0.00602 0.01684 -0.01157 0.025 -0.01806 C 0.02622 -0.01898 0.02691 -0.02106 0.02813 -0.02222 C 0.03924 -0.03287 0.04983 -0.04259 0.06042 -0.05417 C 0.06337 -0.05741 0.06701 -0.06019 0.06979 -0.06389 C 0.07292 -0.06806 0.07517 -0.07338 0.07813 -0.07778 C 0.08003 -0.08079 0.08281 -0.08287 0.08438 -0.08611 C 0.08837 -0.09398 0.09288 -0.10764 0.09583 -0.11667 C 0.09896 -0.12616 0.09983 -0.13704 0.10417 -0.14583 C 0.10677 -0.15949 0.10816 -0.17407 0.11146 -0.1875 C 0.11319 -0.2037 0.11736 -0.21875 0.11979 -0.23472 C 0.12049 -0.23981 0.12118 -0.24491 0.12188 -0.25 C 0.12222 -0.25278 0.12292 -0.26111 0.12292 -0.25833 C 0.12292 -0.24954 0.12153 -0.24306 0.12083 -0.23472 C 0.11944 -0.21528 0.11823 -0.19583 0.11667 -0.17639 C 0.11285 -0.1287 0.11024 -0.08032 0.10313 -0.03333 C 0.1 0.02199 0.0934 0.07778 0.08438 0.13194 C 0.08125 0.15093 0.07656 0.18843 0.06875 0.20417 C 0.06597 0.21875 0.05903 0.23657 0.05104 0.24722 C 0.04948 0.25347 0.04566 0.25903 0.04167 0.2625 C 0.03819 0.26944 0.03194 0.27523 0.02604 0.27778 C 0.02066 0.2831 0.0158 0.28403 0.00938 0.28611 C -0.0026 0.2838 -0.00243 0.27894 -0.01146 0.27083 C -0.0184 0.25694 -0.02187 0.2412 -0.02396 0.225 C -0.02049 0.20208 -0.01701 0.17546 -0.00417 0.15833 C -0.00069 0.14444 0.0092 0.13356 0.01667 0.12361 C 0.02309 0.11505 0.02813 0.10741 0.03542 0.1 C 0.04063 0.09468 0.04514 0.08773 0.05 0.08194 C 0.06354 0.06574 0.0809 0.05463 0.09375 0.0375 C 0.10538 0.02199 0.11858 0.00856 0.13125 -0.00556 C 0.13993 -0.01528 0.14931 -0.01968 0.15833 -0.02778 C 0.15972 -0.03056 0.16111 -0.03333 0.1625 -0.03611 C 0.16319 -0.0375 0.16111 -0.03333 0.16042 -0.03194 C 0.15972 -0.03079 0.1625 -0.03287 0.16354 -0.03333 C 0.16319 -0.03472 0.16181 -0.03657 0.1625 -0.0375 C 0.16319 -0.03843 0.16458 -0.03611 0.16563 -0.03611 C 0.17153 -0.03611 0.17847 -0.04005 0.18438 -0.04167 C 0.19288 -0.04398 0.20174 -0.04722 0.20938 -0.05278 C 0.21163 -0.0544 0.21354 -0.05648 0.21563 -0.05833 C 0.21667 -0.05926 0.21875 -0.06111 0.21875 -0.06088 C 0.22135 -0.0662 0.22535 -0.07153 0.22917 -0.075 C 0.23177 -0.08542 0.22795 -0.07292 0.23333 -0.08194 C 0.23906 -0.09144 0.22847 -0.08102 0.2375 -0.08889 C 0.23941 -0.09676 0.24236 -0.10231 0.24479 -0.10972 C 0.24948 -0.12407 0.25295 -0.13889 0.25521 -0.15417 C 0.25486 -0.16366 0.25521 -0.17708 0.25313 -0.1875 C 0.24705 -0.21713 0.23542 -0.24329 0.22083 -0.26667 C 0.21545 -0.27523 0.21024 -0.28356 0.20417 -0.29167 C 0.20208 -0.29444 0.20052 -0.29815 0.19792 -0.3 C 0.18958 -0.30556 0.18177 -0.31111 0.17396 -0.31806 C 0.16823 -0.32315 0.14878 -0.3287 0.14167 -0.33056 C 0.14063 -0.33009 0.13854 -0.33056 0.13854 -0.32917 C 0.13854 -0.32778 0.14115 -0.32639 0.14167 -0.32778 C 0.14219 -0.32917 0.14028 -0.33056 0.13958 -0.33194 C 0.13889 -0.33056 0.13767 -0.3294 0.1375 -0.32778 C 0.13733 -0.32639 0.13958 -0.32431 0.13854 -0.32361 C 0.1375 -0.32292 0.13576 -0.32477 0.13542 -0.32639 C 0.13524 -0.32731 0.13681 -0.32731 0.1375 -0.32778 " pathEditMode="relative" rAng="0" ptsTypes="fffffffffffffffffffffffffffffffffffffffffffffffffffffffffA">
                                      <p:cBhvr>
                                        <p:cTn id="10" dur="82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1116013"/>
            <a:ext cx="3449638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C15A5D0-4B48-4E31-8FFC-CD5A40A788BA}"/>
              </a:ext>
            </a:extLst>
          </p:cNvPr>
          <p:cNvSpPr/>
          <p:nvPr/>
        </p:nvSpPr>
        <p:spPr>
          <a:xfrm>
            <a:off x="2774950" y="4770438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100388" y="3576638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088" y="187325"/>
            <a:ext cx="6840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আহসান হাবীব,সদরপুর,ফরিদপুর-০১৭১৮৯৮৫৮২৮</a:t>
            </a:r>
            <a:r>
              <a:rPr lang="en-US" altLang="en-US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,ahsanhabib5183@gmail.com</a:t>
            </a:r>
          </a:p>
        </p:txBody>
      </p:sp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2051050" y="5778500"/>
            <a:ext cx="5111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pencil to see it write.</a:t>
            </a:r>
          </a:p>
        </p:txBody>
      </p:sp>
    </p:spTree>
    <p:extLst>
      <p:ext uri="{BB962C8B-B14F-4D97-AF65-F5344CB8AC3E}">
        <p14:creationId xmlns:p14="http://schemas.microsoft.com/office/powerpoint/2010/main" val="2732572180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65" decel="49935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C 0.00625 -0.00162 0.0132 -0.00254 0.01875 -0.00694 C 0.02796 -0.01435 0.03664 -0.02453 0.04688 -0.02916 C 0.05018 -0.03356 0.05382 -0.03611 0.0573 -0.04027 C 0.06754 -0.05254 0.05973 -0.04537 0.06667 -0.05138 C 0.07309 -0.06412 0.0816 -0.07407 0.08855 -0.08611 C 0.09532 -0.09791 0.10018 -0.11134 0.10625 -0.12361 C 0.10747 -0.12615 0.10764 -0.12916 0.10834 -0.13194 C 0.11007 -0.13912 0.11372 -0.14537 0.11563 -0.15277 C 0.11719 -0.15902 0.12119 -0.16458 0.12292 -0.17083 C 0.12535 -0.17986 0.1283 -0.18842 0.13125 -0.19722 C 0.13716 -0.21504 0.14011 -0.23564 0.1448 -0.25416 C 0.14723 -0.26365 0.14671 -0.27083 0.14792 -0.28055 C 0.15122 -0.3081 0.15348 -0.33611 0.15625 -0.36388 C 0.1599 -0.40069 0.16372 -0.43726 0.1698 -0.47361 C 0.17171 -0.48541 0.17275 -0.49768 0.17396 -0.50972 C 0.17431 -0.51342 0.17466 -0.51712 0.175 -0.52083 C 0.17535 -0.52314 0.17622 -0.53009 0.17605 -0.52777 C 0.17379 -0.5074 0.17136 -0.48657 0.16771 -0.46666 C 0.1658 -0.45601 0.16355 -0.44745 0.1625 -0.43611 C 0.15869 -0.39537 0.15573 -0.35462 0.15209 -0.31388 C 0.15087 -0.30092 0.15087 -0.28773 0.14896 -0.275 C 0.14445 -0.24444 0.14098 -0.21388 0.13646 -0.18333 C 0.13091 -0.14583 0.12709 -0.1081 0.12084 -0.07083 C 0.11806 -0.05416 0.11459 -0.03773 0.1125 -0.02083 C 0.11233 -0.02013 0.11007 -0.00555 0.11042 -0.00555 C 0.11372 -0.00555 0.11355 -0.01805 0.11355 -0.01782 C 0.11667 -0.04722 0.12431 -0.07523 0.12813 -0.10416 C 0.13108 -0.12638 0.13525 -0.14791 0.14063 -0.16944 C 0.14254 -0.17708 0.14341 -0.18495 0.14688 -0.19166 C 0.15105 -0.21342 0.16094 -0.23819 0.17292 -0.25416 C 0.17518 -0.26296 0.18178 -0.2699 0.1875 -0.275 C 0.19011 -0.28032 0.19323 -0.28194 0.19688 -0.28611 C 0.20782 -0.29861 0.22327 -0.30416 0.2375 -0.30694 C 0.25139 -0.30509 0.26285 -0.30092 0.27292 -0.2875 C 0.27414 -0.2824 0.27605 -0.27222 0.27605 -0.27199 C 0.27483 -0.25509 0.27101 -0.23981 0.26459 -0.225 C 0.25973 -0.21365 0.25053 -0.20486 0.24375 -0.19583 C 0.23907 -0.18958 0.23421 -0.18171 0.22813 -0.17777 C 0.2198 -0.17222 0.21216 -0.16736 0.20313 -0.16388 C 0.19219 -0.15972 0.20764 -0.16643 0.19271 -0.15972 C 0.19167 -0.15925 0.18959 -0.15833 0.18959 -0.1581 C 0.1724 -0.15949 0.1533 -0.15763 0.14688 -0.18333 C 0.14879 -0.16527 0.15469 -0.14837 0.1573 -0.13055 C 0.15938 -0.11666 0.16181 -0.0993 0.16771 -0.0875 C 0.16945 -0.07847 0.17292 -0.07222 0.17605 -0.06388 C 0.17761 -0.05972 0.17882 -0.0537 0.18125 -0.05 C 0.18473 -0.04467 0.1908 -0.03819 0.1948 -0.03333 C 0.20087 -0.02592 0.20348 -0.02129 0.21042 -0.01666 C 0.21372 -0.01458 0.21771 -0.01342 0.22084 -0.01111 C 0.22553 -0.00763 0.22587 -0.00532 0.23021 -0.00416 C 0.23438 -0.003 0.24271 -0.00138 0.24271 -0.00115 C 0.254 -0.00324 0.26355 -0.00694 0.27396 -0.0125 C 0.29098 -0.02152 0.30764 -0.02731 0.31875 -0.04861 C 0.31875 -0.04837 0.32396 -0.05902 0.325 -0.06111 C 0.32796 -0.06689 0.32744 -0.0743 0.32917 -0.08055 C 0.33073 -0.08634 0.33247 -0.0831 0.33021 -0.08611 " pathEditMode="relative" rAng="0" ptsTypes="ffffffffffffffffffffffffffffffffffffffffffffffffffffffffA">
                                      <p:cBhvr>
                                        <p:cTn id="10" dur="7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1268413"/>
            <a:ext cx="2506662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E2C8FF2-94E8-449B-B8E3-BB4D86A6C273}"/>
              </a:ext>
            </a:extLst>
          </p:cNvPr>
          <p:cNvSpPr/>
          <p:nvPr/>
        </p:nvSpPr>
        <p:spPr>
          <a:xfrm>
            <a:off x="3246438" y="4922838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532188" y="3729038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088" y="187325"/>
            <a:ext cx="6840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আহসান হাবীব,সদরপুর,ফরিদপুর-০১৭১৮৯৮৫৮২৮</a:t>
            </a:r>
            <a:r>
              <a:rPr lang="en-US" altLang="en-US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,ahsanhabib5183@gmail.com</a:t>
            </a:r>
          </a:p>
        </p:txBody>
      </p:sp>
      <p:sp>
        <p:nvSpPr>
          <p:cNvPr id="23558" name="TextBox 3"/>
          <p:cNvSpPr txBox="1">
            <a:spLocks noChangeArrowheads="1"/>
          </p:cNvSpPr>
          <p:nvPr/>
        </p:nvSpPr>
        <p:spPr bwMode="auto">
          <a:xfrm>
            <a:off x="1944688" y="5822950"/>
            <a:ext cx="5111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pencil to see it write.</a:t>
            </a:r>
          </a:p>
        </p:txBody>
      </p:sp>
    </p:spTree>
    <p:extLst>
      <p:ext uri="{BB962C8B-B14F-4D97-AF65-F5344CB8AC3E}">
        <p14:creationId xmlns:p14="http://schemas.microsoft.com/office/powerpoint/2010/main" val="3209676898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-2.59259E-6 C 0.01597 -0.00602 0.02205 -0.0118 0.02778 -0.01805 C 0.03038 -0.02106 0.03229 -0.02523 0.03507 -0.02778 C 0.04323 -0.03495 0.05 -0.04213 0.05695 -0.05139 C 0.06354 -0.06018 0.06806 -0.07176 0.07465 -0.08055 C 0.07622 -0.0868 0.08038 -0.0912 0.08195 -0.09722 C 0.08438 -0.10671 0.0882 -0.11389 0.09236 -0.12222 C 0.09688 -0.13125 0.09913 -0.14213 0.10382 -0.15139 C 0.10556 -0.15486 0.10642 -0.16018 0.10799 -0.16389 C 0.11267 -0.17523 0.11771 -0.18588 0.12153 -0.19722 C 0.12517 -0.20903 0.12795 -0.21967 0.13195 -0.23055 C 0.13542 -0.23981 0.13681 -0.25254 0.13924 -0.2625 C 0.14392 -0.28148 0.14566 -0.31227 0.14757 -0.33194 C 0.15017 -0.35995 0.15625 -0.38727 0.15903 -0.41528 C 0.16111 -0.43541 0.16146 -0.45972 0.16632 -0.47916 C 0.16754 -0.49236 0.16962 -0.50509 0.17153 -0.51805 C 0.17188 -0.52083 0.17361 -0.52824 0.17361 -0.53055 C 0.17361 -0.53194 0.17292 -0.52778 0.17257 -0.52639 C 0.17222 -0.52407 0.17188 -0.52176 0.17153 -0.51944 C 0.16979 -0.5044 0.16754 -0.4912 0.16528 -0.47639 C 0.16042 -0.44421 0.16024 -0.41134 0.1559 -0.37916 C 0.14879 -0.32754 0.14392 -0.27523 0.13715 -0.22384 C 0.13021 -0.17153 0.12101 -0.12083 0.11736 -0.06805 C 0.11823 -0.04583 0.11684 -0.02315 0.12778 -0.00555 C 0.12969 -0.00254 0.13021 0.0007 0.13299 0.00278 C 0.13576 0.00486 0.14236 0.00834 0.14549 0.00972 C 0.15174 0.00926 0.15903 0.01158 0.16424 0.00695 C 0.17014 0.00162 0.17587 -0.00532 0.18299 -0.00833 C 0.18576 -0.01389 0.19254 -0.02268 0.19653 -0.02662 C 0.19896 -0.03125 0.20226 -0.03287 0.20486 -0.0375 C 0.20642 -0.04004 0.20729 -0.04352 0.20903 -0.04583 C 0.21007 -0.04722 0.21129 -0.04838 0.21215 -0.05 C 0.2132 -0.05162 0.21945 -0.07106 0.21945 -0.06528 " pathEditMode="relative" rAng="0" ptsTypes="AAAAAAAAAAAAAAAAAAAAAAAAAAAAAAAAA">
                                      <p:cBhvr>
                                        <p:cTn id="10" dur="4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8"/>
          <p:cNvGrpSpPr>
            <a:grpSpLocks/>
          </p:cNvGrpSpPr>
          <p:nvPr/>
        </p:nvGrpSpPr>
        <p:grpSpPr bwMode="auto">
          <a:xfrm>
            <a:off x="539750" y="3096988"/>
            <a:ext cx="8007350" cy="1872527"/>
            <a:chOff x="611362" y="2015721"/>
            <a:chExt cx="8006775" cy="1873332"/>
          </a:xfrm>
        </p:grpSpPr>
        <p:pic>
          <p:nvPicPr>
            <p:cNvPr id="15364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362" y="2015721"/>
              <a:ext cx="8006775" cy="1873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38926" y="2131758"/>
              <a:ext cx="1001763" cy="1230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4495" y="2203434"/>
              <a:ext cx="1123182" cy="1685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06512" y="2096545"/>
              <a:ext cx="1100845" cy="127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5514" y="2131757"/>
              <a:ext cx="986573" cy="1227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085975" y="765175"/>
            <a:ext cx="4491038" cy="522288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say.Trace in the air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/>
          <p:cNvGrpSpPr>
            <a:grpSpLocks/>
          </p:cNvGrpSpPr>
          <p:nvPr/>
        </p:nvGrpSpPr>
        <p:grpSpPr bwMode="auto">
          <a:xfrm>
            <a:off x="579438" y="1906590"/>
            <a:ext cx="8007350" cy="1872810"/>
            <a:chOff x="579438" y="1906588"/>
            <a:chExt cx="8007350" cy="1873250"/>
          </a:xfrm>
        </p:grpSpPr>
        <p:pic>
          <p:nvPicPr>
            <p:cNvPr id="1639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438" y="1906588"/>
              <a:ext cx="8007350" cy="187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4607" y="2053783"/>
              <a:ext cx="1001906" cy="1194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78463" y="2107183"/>
              <a:ext cx="1161779" cy="167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72200" y="2043019"/>
              <a:ext cx="1161779" cy="167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1034" y="2107182"/>
              <a:ext cx="1161779" cy="167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4749" y="2107178"/>
              <a:ext cx="1161779" cy="167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03194" y="2043019"/>
              <a:ext cx="1001906" cy="1194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7357" y="2053783"/>
              <a:ext cx="1001906" cy="1194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705100" y="836613"/>
            <a:ext cx="2773363" cy="52387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Trace and write.</a:t>
            </a:r>
          </a:p>
        </p:txBody>
      </p:sp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587967" y="3996707"/>
            <a:ext cx="8007495" cy="1874654"/>
            <a:chOff x="579438" y="4093454"/>
            <a:chExt cx="8007350" cy="1873957"/>
          </a:xfrm>
        </p:grpSpPr>
        <p:pic>
          <p:nvPicPr>
            <p:cNvPr id="16389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438" y="4093454"/>
              <a:ext cx="8007350" cy="187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4041" y="4093454"/>
              <a:ext cx="1192449" cy="1314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17182" y="4262784"/>
              <a:ext cx="1119370" cy="121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5860" y="4130621"/>
              <a:ext cx="1192449" cy="1314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1160" y="4148675"/>
              <a:ext cx="1192449" cy="1314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07237" y="4251843"/>
              <a:ext cx="1119370" cy="121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8491" y="4233789"/>
              <a:ext cx="1119370" cy="121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sndAc>
      <p:stSnd>
        <p:snd r:embed="rId2" name="whoosh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4072DF-060C-4959-9093-7D02C4D3AED0}"/>
              </a:ext>
            </a:extLst>
          </p:cNvPr>
          <p:cNvSpPr txBox="1"/>
          <p:nvPr/>
        </p:nvSpPr>
        <p:spPr>
          <a:xfrm>
            <a:off x="1223628" y="980728"/>
            <a:ext cx="6696743" cy="4339650"/>
          </a:xfrm>
          <a:prstGeom prst="rect">
            <a:avLst/>
          </a:prstGeom>
          <a:solidFill>
            <a:srgbClr val="00B0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</a:t>
            </a:r>
            <a:r>
              <a:rPr lang="en-US" sz="13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13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818937"/>
            <a:ext cx="7665391" cy="17976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555875" y="836613"/>
            <a:ext cx="3095625" cy="522287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say.Trace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2339975" y="1700213"/>
            <a:ext cx="3744913" cy="522287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Write the missing letter.</a:t>
            </a:r>
          </a:p>
        </p:txBody>
      </p:sp>
      <p:pic>
        <p:nvPicPr>
          <p:cNvPr id="194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3140968"/>
            <a:ext cx="7344813" cy="13198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3DE4AD-B8B5-4338-AD00-545964FBCED2}"/>
              </a:ext>
            </a:extLst>
          </p:cNvPr>
          <p:cNvSpPr txBox="1"/>
          <p:nvPr/>
        </p:nvSpPr>
        <p:spPr>
          <a:xfrm>
            <a:off x="2349520" y="654193"/>
            <a:ext cx="3735318" cy="70788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41E83F-FC6C-4DDC-9BC6-0C44FAF9E05C}"/>
              </a:ext>
            </a:extLst>
          </p:cNvPr>
          <p:cNvSpPr txBox="1"/>
          <p:nvPr/>
        </p:nvSpPr>
        <p:spPr>
          <a:xfrm>
            <a:off x="3011558" y="1463537"/>
            <a:ext cx="2935419" cy="854080"/>
          </a:xfrm>
          <a:prstGeom prst="rect">
            <a:avLst/>
          </a:prstGeom>
          <a:solidFill>
            <a:srgbClr val="FFC000"/>
          </a:solidFill>
          <a:ln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950" dirty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41DCB8-F020-4490-8F95-6B728FD92667}"/>
              </a:ext>
            </a:extLst>
          </p:cNvPr>
          <p:cNvSpPr txBox="1"/>
          <p:nvPr/>
        </p:nvSpPr>
        <p:spPr>
          <a:xfrm>
            <a:off x="611560" y="3212976"/>
            <a:ext cx="6322628" cy="1107996"/>
          </a:xfrm>
          <a:prstGeom prst="rect">
            <a:avLst/>
          </a:prstGeom>
          <a:pattFill prst="pct5">
            <a:fgClr>
              <a:srgbClr val="FF0000"/>
            </a:fgClr>
            <a:bgClr>
              <a:schemeClr val="bg1"/>
            </a:bgClr>
          </a:pattFill>
          <a:ln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50" dirty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405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cursive </a:t>
            </a:r>
            <a:r>
              <a:rPr lang="en-US" sz="4050" smtClean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sz="4050" smtClean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dirty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 </a:t>
            </a:r>
            <a:r>
              <a:rPr lang="en-US" sz="6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6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-l</a:t>
            </a:r>
            <a:endParaRPr lang="en-US" sz="4050" dirty="0">
              <a:ln w="3810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D3A922-3D5E-466B-BE87-CA65D1B0B3B4}"/>
              </a:ext>
            </a:extLst>
          </p:cNvPr>
          <p:cNvSpPr/>
          <p:nvPr/>
        </p:nvSpPr>
        <p:spPr>
          <a:xfrm>
            <a:off x="1331913" y="4159250"/>
            <a:ext cx="6696075" cy="1684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350"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322388"/>
            <a:ext cx="6700838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65350" y="2443163"/>
            <a:ext cx="4852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229225"/>
            <a:ext cx="194627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52 -0.42408 L -0.19652 -0.42384 C -0.19583 -0.41806 -0.19496 -0.41227 -0.19444 -0.40625 C -0.19271 -0.39005 -0.19427 -0.39699 -0.19236 -0.38472 C -0.19027 -0.37315 -0.19218 -0.38449 -0.18889 -0.37292 C -0.18837 -0.37107 -0.18837 -0.36875 -0.18784 -0.3669 C -0.18715 -0.36482 -0.18611 -0.3632 -0.18559 -0.36111 C -0.18107 -0.34491 -0.18871 -0.36621 -0.18229 -0.34931 C -0.17968 -0.33519 -0.18298 -0.35278 -0.18003 -0.33565 C -0.17986 -0.33357 -0.17916 -0.33171 -0.17899 -0.32963 C -0.17864 -0.32709 -0.17847 -0.32431 -0.17795 -0.32176 C -0.17743 -0.31968 -0.17639 -0.31783 -0.17569 -0.31597 C -0.17534 -0.31783 -0.175 -0.31991 -0.17465 -0.32176 C -0.17413 -0.32477 -0.17326 -0.33241 -0.17239 -0.33565 C -0.17187 -0.33773 -0.17083 -0.33959 -0.17014 -0.34144 C -0.16979 -0.34352 -0.16962 -0.3456 -0.16909 -0.34746 C -0.16788 -0.35139 -0.16545 -0.35463 -0.16458 -0.35926 L -0.1625 -0.37084 C -0.16215 -0.37292 -0.16215 -0.37546 -0.16128 -0.37685 L -0.1592 -0.38079 C -0.15642 -0.3956 -0.16007 -0.37732 -0.1559 -0.39259 C -0.15538 -0.39445 -0.15503 -0.39653 -0.15486 -0.39838 C -0.15503 -0.40301 -0.15503 -0.40764 -0.1559 -0.41227 C -0.15642 -0.41621 -0.15989 -0.42153 -0.16128 -0.42408 C -0.16059 -0.4206 -0.15955 -0.41759 -0.1592 -0.41412 C -0.1585 -0.40972 -0.1585 -0.40486 -0.15798 -0.40046 C -0.15781 -0.39838 -0.15729 -0.39653 -0.15694 -0.39445 C -0.15677 -0.39236 -0.15538 -0.37454 -0.15486 -0.37084 C -0.15069 -0.35185 -0.15399 -0.37755 -0.15139 -0.35926 C -0.15069 -0.35463 -0.15052 -0.34792 -0.14913 -0.34352 C -0.14861 -0.34144 -0.14739 -0.33982 -0.14687 -0.3375 C -0.14166 -0.31644 -0.14757 -0.3331 -0.14253 -0.31991 C -0.14184 -0.32176 -0.14097 -0.32361 -0.14045 -0.3257 C -0.13941 -0.32963 -0.13819 -0.3375 -0.13819 -0.33727 C -0.13784 -0.34144 -0.13663 -0.3581 -0.13489 -0.36111 C -0.13281 -0.36482 -0.13055 -0.36806 -0.12934 -0.37292 C -0.12847 -0.37662 -0.1276 -0.38079 -0.12708 -0.38472 C -0.12673 -0.38727 -0.12673 -0.39005 -0.12604 -0.39259 C -0.12552 -0.39468 -0.12465 -0.39653 -0.12378 -0.39838 C -0.12274 -0.40394 -0.12239 -0.40602 -0.1217 -0.41227 C -0.12118 -0.41597 -0.12083 -0.42014 -0.12048 -0.42408 L -0.05208 -0.42199 C -0.05104 -0.42199 -0.05434 -0.42477 -0.05538 -0.42408 C -0.05677 -0.42315 -0.05659 -0.41945 -0.05764 -0.41806 C -0.0585 -0.41667 -0.05989 -0.41667 -0.06111 -0.41621 C -0.06215 -0.41667 -0.06319 -0.41759 -0.06423 -0.41806 C -0.07621 -0.42338 -0.08021 -0.41921 -0.09739 -0.41806 C -0.09774 -0.40509 -0.09791 -0.3919 -0.09861 -0.37871 C -0.09861 -0.37616 -0.09913 -0.37338 -0.09965 -0.37084 C -0.10017 -0.36875 -0.10104 -0.3669 -0.10173 -0.36505 C -0.1026 -0.35718 -0.1033 -0.34931 -0.10399 -0.34144 C -0.10434 -0.33681 -0.10503 -0.33241 -0.10503 -0.32778 C -0.10503 -0.3206 -0.10434 -0.31343 -0.10399 -0.30602 C -0.0901 -0.30671 -0.07604 -0.30579 -0.06215 -0.3081 C -0.06041 -0.30834 -0.06007 -0.31273 -0.05885 -0.31389 C -0.05712 -0.31551 -0.05521 -0.31528 -0.05312 -0.31597 C -0.06319 -0.32176 -0.04843 -0.31459 -0.06111 -0.31389 L -0.09861 -0.31597 C -0.09809 -0.32894 -0.09809 -0.34213 -0.09739 -0.35533 C -0.09635 -0.37199 -0.09705 -0.37107 -0.08958 -0.37292 C -0.08298 -0.37454 -0.07639 -0.37546 -0.06979 -0.37685 C -0.06684 -0.37824 -0.06371 -0.37847 -0.06111 -0.38079 C -0.0493 -0.39028 -0.06527 -0.38357 -0.05434 -0.39051 C -0.05156 -0.39236 -0.04548 -0.39445 -0.04548 -0.39421 C -0.04444 -0.39584 -0.0434 -0.39746 -0.04236 -0.39838 C -0.04114 -0.39931 -0.03975 -0.39908 -0.03889 -0.40046 C -0.03646 -0.40371 -0.03229 -0.41227 -0.03229 -0.41204 C -0.03194 -0.41019 -0.03125 -0.40834 -0.03125 -0.40625 C -0.03125 -0.36921 -0.03003 -0.37709 -0.03333 -0.35926 C -0.03264 -0.34421 -0.03715 -0.32477 -0.03125 -0.31389 C -0.02604 -0.30463 -0.01649 -0.31435 -0.0092 -0.31597 C -0.00694 -0.31644 -0.00486 -0.31852 -0.0026 -0.31991 C 0.00139 -0.32222 0.00556 -0.3213 0.00955 -0.32176 C 0.01754 -0.33148 0.00712 -0.31991 0.01841 -0.32778 C 0.02153 -0.32986 0.02448 -0.33241 0.02726 -0.33565 L 0.04705 -0.35926 L 0.05035 -0.3632 C 0.05139 -0.36435 0.05261 -0.36551 0.05365 -0.3669 C 0.05434 -0.36783 0.06007 -0.3757 0.06129 -0.37685 C 0.06354 -0.37847 0.06806 -0.38079 0.06806 -0.38056 C 0.0691 -0.38264 0.07049 -0.38426 0.07136 -0.38658 C 0.07327 -0.39167 0.0724 -0.39722 0.07136 -0.40232 C 0.07084 -0.40463 0.06997 -0.40648 0.0691 -0.40834 C 0.06806 -0.41042 0.06702 -0.4125 0.0658 -0.41412 C 0.06493 -0.41528 0.06354 -0.41551 0.0625 -0.41621 C 0.05417 -0.41551 0.04566 -0.41528 0.03716 -0.41412 C 0.0349 -0.41389 0.03264 -0.41343 0.03056 -0.41227 C 0.02761 -0.41042 0.02709 -0.40741 0.025 -0.4044 C 0.02396 -0.40278 0.02275 -0.40185 0.02188 -0.40046 C 0.01945 -0.39676 0.01511 -0.38866 0.01511 -0.38843 C 0.01233 -0.37431 0.01545 -0.39121 0.01181 -0.3632 C 0.01146 -0.36111 0.01111 -0.35926 0.01077 -0.35718 C 0.01111 -0.35394 0.01077 -0.35023 0.01181 -0.34746 C 0.01233 -0.34537 0.01407 -0.34491 0.01511 -0.34352 C 0.01754 -0.33982 0.01962 -0.33565 0.02188 -0.33171 L 0.025 -0.3257 C 0.02535 -0.32384 0.02535 -0.3213 0.02604 -0.31991 C 0.02657 -0.31898 0.03386 -0.31597 0.03386 -0.31574 C 0.04462 -0.31667 0.05521 -0.31528 0.0658 -0.31783 C 0.06979 -0.31898 0.07292 -0.32732 0.07587 -0.33171 C 0.07674 -0.3331 0.07813 -0.33426 0.07917 -0.33565 C 0.08577 -0.35371 0.07726 -0.33148 0.08351 -0.34537 C 0.08438 -0.34722 0.0849 -0.34954 0.08577 -0.35139 C 0.08663 -0.35347 0.08785 -0.35509 0.08889 -0.35718 C 0.09011 -0.35972 0.09115 -0.3625 0.09236 -0.36505 C 0.09323 -0.36713 0.09462 -0.36875 0.09566 -0.37084 C 0.09653 -0.37269 0.09688 -0.375 0.09792 -0.37685 C 0.09879 -0.37894 0.10018 -0.38056 0.10104 -0.38264 C 0.10209 -0.38449 0.10243 -0.38704 0.1033 -0.38866 C 0.10434 -0.39028 0.10556 -0.39097 0.1066 -0.39259 C 0.10782 -0.39421 0.10886 -0.39676 0.1099 -0.39838 C 0.11094 -0.4 0.11233 -0.40093 0.11337 -0.40232 C 0.11459 -0.40417 0.11545 -0.40648 0.11667 -0.40834 C 0.12587 -0.42199 0.11354 -0.40093 0.12327 -0.41806 C 0.12205 -0.41945 0.12118 -0.42107 0.11979 -0.42199 C 0.11389 -0.42639 0.10677 -0.42269 0.10104 -0.42199 C 0.09879 -0.4206 0.09618 -0.42107 0.09462 -0.41806 C 0.09167 -0.41296 0.08802 -0.40741 0.08681 -0.40046 L 0.08577 -0.39445 C 0.08611 -0.37361 0.08525 -0.35255 0.08681 -0.33171 C 0.08768 -0.31921 0.09288 -0.31898 0.09792 -0.31597 C 0.10365 -0.3125 0.1 -0.31435 0.10886 -0.31204 C 0.11042 -0.31065 0.11163 -0.30834 0.11337 -0.3081 C 0.12587 -0.30671 0.12431 -0.30625 0.13091 -0.31389 C 0.13733 -0.33079 0.12952 -0.30949 0.1342 -0.3257 C 0.1349 -0.32778 0.13577 -0.3294 0.13629 -0.33171 C 0.14063 -0.34792 0.13629 -0.33935 0.1408 -0.34746 C 0.14045 -0.35533 0.14028 -0.3632 0.13976 -0.37084 C 0.13959 -0.37292 0.13889 -0.37477 0.13854 -0.37685 C 0.1382 -0.3794 0.13785 -0.38218 0.1375 -0.38472 C 0.13681 -0.38866 0.13577 -0.39236 0.13542 -0.39653 C 0.1349 -0.39908 0.13507 -0.40209 0.1342 -0.4044 C 0.13351 -0.40625 0.13212 -0.40695 0.13091 -0.40834 C 0.13056 -0.41019 0.13056 -0.4125 0.12986 -0.41412 C 0.12795 -0.41829 0.12552 -0.41829 0.12327 -0.42014 C 0.1217 -0.4213 0.12014 -0.42269 0.11875 -0.42408 C 0.1191 -0.42199 0.1191 -0.41945 0.11979 -0.41806 C 0.12084 -0.41667 0.12223 -0.41713 0.12327 -0.41621 C 0.13282 -0.40764 0.11945 -0.41644 0.13091 -0.41019 C 0.13316 -0.40903 0.13542 -0.40764 0.1375 -0.40625 L 0.1408 -0.4044 C 0.14966 -0.40556 0.1533 -0.40278 0.15955 -0.41019 C 0.16042 -0.41134 0.16111 -0.41273 0.16181 -0.41412 C 0.16268 -0.41597 0.16337 -0.41806 0.16389 -0.42014 C 0.16441 -0.41806 0.16511 -0.41621 0.16511 -0.41412 C 0.16511 -0.41019 0.16285 -0.40533 0.16181 -0.40232 C 0.16007 -0.39051 0.16111 -0.39699 0.15851 -0.38264 L 0.15729 -0.37685 L 0.15625 -0.37084 C 0.15521 -0.36042 0.15417 -0.35625 0.15625 -0.34537 C 0.1566 -0.34375 0.15764 -0.34283 0.15851 -0.34144 L 0.16181 -0.32384 L 0.16285 -0.31783 C 0.16337 -0.31991 0.16389 -0.32176 0.16389 -0.32384 C 0.16389 -0.32709 0.16233 -0.34283 0.16181 -0.34746 C 0.16146 -0.34931 0.16094 -0.35116 0.16077 -0.35324 C 0.16025 -0.35718 0.1599 -0.36111 0.15955 -0.36505 C 0.1599 -0.38218 0.15955 -0.39931 0.16077 -0.41621 C 0.16077 -0.41806 0.16233 -0.41366 0.16285 -0.41227 C 0.16337 -0.41042 0.1632 -0.40787 0.16389 -0.40625 C 0.16476 -0.40486 0.16615 -0.40509 0.16736 -0.4044 C 0.16754 -0.40162 0.16771 -0.39884 0.16841 -0.39653 C 0.16962 -0.39236 0.17292 -0.38472 0.17292 -0.38449 C 0.17327 -0.38264 0.17361 -0.38079 0.17379 -0.37871 C 0.17431 -0.37616 0.17431 -0.37338 0.175 -0.37084 C 0.17535 -0.36921 0.17657 -0.36852 0.17726 -0.3669 C 0.17813 -0.36528 0.17865 -0.36296 0.17952 -0.36111 C 0.18056 -0.35857 0.1816 -0.35579 0.18264 -0.35324 C 0.18316 -0.35139 0.18334 -0.34931 0.18386 -0.34746 C 0.18438 -0.34537 0.18559 -0.34375 0.18611 -0.34144 C 0.18681 -0.33773 0.18663 -0.33357 0.18716 -0.32963 C 0.18768 -0.32639 0.18854 -0.32315 0.18941 -0.31991 C 0.1908 -0.32176 0.19271 -0.32315 0.19375 -0.3257 C 0.19514 -0.32917 0.19514 -0.33357 0.19601 -0.3375 C 0.19636 -0.33959 0.19636 -0.3419 0.19705 -0.34352 C 0.19792 -0.34468 0.19861 -0.34584 0.19931 -0.34746 C 0.20087 -0.35116 0.20261 -0.35671 0.20365 -0.36111 C 0.20608 -0.3706 0.2033 -0.36412 0.20712 -0.37477 C 0.20834 -0.37894 0.21059 -0.38218 0.21129 -0.38658 C 0.21285 -0.39421 0.21181 -0.39097 0.21476 -0.39653 C 0.21511 -0.39908 0.21545 -0.40162 0.2158 -0.4044 C 0.21615 -0.40625 0.21667 -0.4081 0.21702 -0.41019 C 0.21736 -0.41343 0.21754 -0.41667 0.21806 -0.42014 C 0.21841 -0.41482 0.21858 -0.40949 0.2191 -0.4044 C 0.21927 -0.40232 0.22014 -0.40046 0.22014 -0.39838 C 0.22014 -0.39213 0.21875 -0.38959 0.21702 -0.38472 C 0.21736 -0.36968 0.21754 -0.35463 0.21806 -0.33959 C 0.21823 -0.33287 0.21632 -0.32408 0.2191 -0.31991 C 0.22118 -0.3169 0.22361 -0.32523 0.22587 -0.32778 C 0.22639 -0.33102 0.22709 -0.33449 0.22795 -0.3375 C 0.22865 -0.33959 0.22952 -0.34144 0.23004 -0.34352 C 0.23056 -0.34537 0.23056 -0.34769 0.23125 -0.34931 C 0.23212 -0.35162 0.23351 -0.35324 0.23455 -0.35533 C 0.23837 -0.375 0.23264 -0.34421 0.23681 -0.36898 C 0.23733 -0.37292 0.23698 -0.37847 0.23889 -0.38079 L 0.24236 -0.38472 C 0.24254 -0.38658 0.24288 -0.38866 0.24341 -0.39051 C 0.2467 -0.40116 0.24705 -0.40116 0.25104 -0.40834 C 0.25382 -0.42269 0.25278 -0.41597 0.25452 -0.42778 C 0.25417 -0.39514 0.2533 -0.3625 0.2533 -0.32963 C 0.2533 -0.32315 0.25122 -0.3132 0.25452 -0.30996 C 0.25938 -0.30533 0.26545 -0.31134 0.27101 -0.31204 L 0.27865 -0.31389 C 0.28195 -0.31482 0.28577 -0.3132 0.28854 -0.31597 C 0.29098 -0.31829 0.29219 -0.32315 0.29306 -0.32778 C 0.29341 -0.32963 0.29532 -0.33357 0.2941 -0.33357 C 0.29254 -0.33357 0.29202 -0.3294 0.2908 -0.32778 C 0.28872 -0.32477 0.28629 -0.32246 0.2842 -0.31991 C 0.28316 -0.31852 0.28212 -0.31644 0.28091 -0.31597 C 0.27535 -0.31343 0.27795 -0.31482 0.27327 -0.31204 C 0.2632 -0.31435 0.25938 -0.31088 0.2533 -0.31991 C 0.25209 -0.32176 0.25104 -0.32384 0.25 -0.3257 C 0.24966 -0.32963 0.24879 -0.33357 0.24879 -0.3375 C 0.24879 -0.38519 0.24792 -0.3669 0.28091 -0.36898 C 0.26702 -0.38125 0.29115 -0.36134 0.25556 -0.37084 C 0.25417 -0.3713 0.25486 -0.37616 0.25452 -0.37871 C 0.25417 -0.38079 0.25365 -0.38264 0.2533 -0.38472 C 0.2507 -0.40533 0.25365 -0.38912 0.25104 -0.40232 C 0.2507 -0.40695 0.25 -0.41158 0.25 -0.41621 C 0.25 -0.41829 0.24983 -0.42176 0.25104 -0.42199 C 0.26511 -0.42384 0.27917 -0.42199 0.29306 -0.42199 " pathEditMode="relative" rAng="0" ptsTypes="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9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2182813" y="531813"/>
            <a:ext cx="47783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684213" y="3422650"/>
            <a:ext cx="4029075" cy="230981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Md.Ahsan  Habib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33 no decreer char gps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Sadarpur,faridpur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ahsanhabib5183@gmail.com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690915-195F-491F-A118-607F807DC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763597"/>
            <a:ext cx="1403252" cy="1483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5038725" y="3354388"/>
            <a:ext cx="3046413" cy="2401887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Class:Three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Subject:English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Unit:8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Lesson:3-5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Time:45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mins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FC812E-5DFB-4785-8216-C61A14B25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431" y="1507709"/>
            <a:ext cx="1403251" cy="1846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51100" y="1125538"/>
            <a:ext cx="4689475" cy="785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>
            <a:solidFill>
              <a:srgbClr val="FF33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9450" y="2152650"/>
            <a:ext cx="41163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36C6C-ADCC-4011-9A05-ECEDF219BA4E}"/>
              </a:ext>
            </a:extLst>
          </p:cNvPr>
          <p:cNvSpPr txBox="1"/>
          <p:nvPr/>
        </p:nvSpPr>
        <p:spPr>
          <a:xfrm>
            <a:off x="1084249" y="3501008"/>
            <a:ext cx="7423176" cy="1015663"/>
          </a:xfrm>
          <a:prstGeom prst="rect">
            <a:avLst/>
          </a:prstGeom>
          <a:solidFill>
            <a:srgbClr val="09CFD9"/>
          </a:solidFill>
          <a:ln w="19050">
            <a:solidFill>
              <a:srgbClr val="FF33CC"/>
            </a:solidFill>
            <a:prstDash val="dash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1.2.1.recognize and read cursive small letters.</a:t>
            </a:r>
          </a:p>
          <a:p>
            <a:pPr>
              <a:defRPr/>
            </a:pPr>
            <a:r>
              <a:rPr lang="en-US" sz="3000" dirty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1.2.1.write cursive small letters.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8175" y="404813"/>
            <a:ext cx="4687888" cy="784225"/>
          </a:xfrm>
          <a:prstGeom prst="rect">
            <a:avLst/>
          </a:prstGeom>
          <a:solidFill>
            <a:srgbClr val="FF0000"/>
          </a:solidFill>
          <a:ln w="3175">
            <a:solidFill>
              <a:srgbClr val="FF33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Let`s see the video</a:t>
            </a:r>
          </a:p>
        </p:txBody>
      </p:sp>
      <p:pic>
        <p:nvPicPr>
          <p:cNvPr id="7171" name="englishalphabet song[1]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3373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 rot="10800000" flipV="1">
            <a:off x="627063" y="1290638"/>
            <a:ext cx="7935912" cy="923925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see the vedio?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F9F0DF-CF13-4428-A97E-4F96951C1658}"/>
              </a:ext>
            </a:extLst>
          </p:cNvPr>
          <p:cNvSpPr/>
          <p:nvPr/>
        </p:nvSpPr>
        <p:spPr>
          <a:xfrm>
            <a:off x="1455738" y="2708275"/>
            <a:ext cx="6276975" cy="3416300"/>
          </a:xfrm>
          <a:prstGeom prst="rect">
            <a:avLst/>
          </a:prstGeom>
          <a:solidFill>
            <a:srgbClr val="09CFD9"/>
          </a:solidFill>
          <a:ln w="762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Cursive small letters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72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-l)</a:t>
            </a:r>
            <a:endParaRPr lang="en-US" sz="7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268413"/>
            <a:ext cx="4068762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251460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3002">
            <a:off x="2625725" y="1127125"/>
            <a:ext cx="6340475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ED033E-8FBA-492C-BEC0-C12B21E46157}"/>
              </a:ext>
            </a:extLst>
          </p:cNvPr>
          <p:cNvSpPr/>
          <p:nvPr/>
        </p:nvSpPr>
        <p:spPr>
          <a:xfrm>
            <a:off x="4530178" y="1974473"/>
            <a:ext cx="3432603" cy="17851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Declaration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Cursive small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-l)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692150"/>
            <a:ext cx="7323137" cy="5508625"/>
          </a:xfrm>
          <a:prstGeom prst="rect">
            <a:avLst/>
          </a:prstGeom>
          <a:solidFill>
            <a:srgbClr val="FFFF00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Let`s see how to write cursive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Small letters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598613"/>
            <a:ext cx="270510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61AFD7A-0773-443D-8446-D7ABEB1829C1}"/>
              </a:ext>
            </a:extLst>
          </p:cNvPr>
          <p:cNvSpPr/>
          <p:nvPr/>
        </p:nvSpPr>
        <p:spPr>
          <a:xfrm>
            <a:off x="2987675" y="4494213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459163" y="3260725"/>
            <a:ext cx="9477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088" y="187325"/>
            <a:ext cx="6840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আহসান হাবীব,সদরপুর,ফরিদপুর-০১৭১৮৯৮৫৮২৮</a:t>
            </a:r>
            <a:r>
              <a:rPr lang="en-US" altLang="en-US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,ahsanhabib5183@gmail.com</a:t>
            </a:r>
          </a:p>
        </p:txBody>
      </p:sp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2035175" y="5797550"/>
            <a:ext cx="5111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pencil to see it write.</a:t>
            </a:r>
          </a:p>
        </p:txBody>
      </p:sp>
    </p:spTree>
    <p:extLst>
      <p:ext uri="{BB962C8B-B14F-4D97-AF65-F5344CB8AC3E}">
        <p14:creationId xmlns:p14="http://schemas.microsoft.com/office/powerpoint/2010/main" val="3940495560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0648 C -0.0085 0.00277 0.00174 0.0037 0.00938 -0.00186 C 0.02188 -0.01112 0.03369 -0.02315 0.04375 -0.03658 C 0.04671 -0.04051 0.05087 -0.04468 0.05313 -0.04908 C 0.05816 -0.05903 0.06372 -0.06829 0.06875 -0.07825 C 0.07049 -0.08195 0.07396 -0.08658 0.075 -0.09075 C 0.07761 -0.10093 0.08334 -0.10764 0.08542 -0.11575 C 0.08716 -0.12246 0.09098 -0.13149 0.0948 -0.13658 C 0.09653 -0.14352 0.09948 -0.15116 0.10209 -0.15741 C 0.1033 -0.16042 0.10539 -0.1625 0.10625 -0.16575 C 0.10695 -0.16852 0.10712 -0.17176 0.10834 -0.17431 C 0.10973 -0.17686 0.1125 -0.18264 0.1125 -0.18218 C 0.11407 -0.19051 0.11806 -0.19676 0.1198 -0.20463 C 0.12431 -0.22524 0.12761 -0.24653 0.1323 -0.26713 C 0.13403 -0.27477 0.13629 -0.28102 0.13855 -0.28797 C 0.14185 -0.29792 0.14289 -0.3095 0.1448 -0.31991 C 0.14514 -0.322 0.14323 -0.31621 0.14271 -0.31436 C 0.14219 -0.3125 0.14202 -0.31065 0.14167 -0.3088 C 0.14132 -0.30741 0.14098 -0.30602 0.14063 -0.30463 C 0.13994 -0.30093 0.13924 -0.29723 0.13855 -0.29352 C 0.13577 -0.27871 0.13195 -0.26412 0.12917 -0.24908 C 0.12362 -0.21899 0.1165 -0.18912 0.11146 -0.1588 C 0.10869 -0.1426 0.10764 -0.12547 0.10625 -0.1088 C 0.10504 -0.07593 0.10348 -0.04399 0.11459 -0.01436 C 0.11719 -0.00764 0.12362 0.00185 0.12917 0.00509 C 0.12917 0.00532 0.13698 0.00856 0.13855 0.00925 C 0.13959 0.00972 0.14167 0.01064 0.14167 0.01088 C 0.15764 0.00787 0.17431 0.00486 0.18959 -0.00186 C 0.19862 -0.00579 0.21129 -0.02385 0.21771 -0.03241 C 0.22205 -0.0382 0.2231 -0.04584 0.225 -0.05325 C 0.22778 -0.06436 0.22414 -0.05903 0.22709 -0.06297 L 0.22084 -0.07408 C 0.23316 -0.08172 0.24219 -0.08936 0.25313 -0.09908 C 0.2566 -0.10209 0.25903 -0.10718 0.2625 -0.11019 C 0.26511 -0.11528 0.2691 -0.12061 0.27292 -0.12408 C 0.27535 -0.13403 0.28004 -0.14445 0.28438 -0.15325 C 0.28438 -0.15301 0.28698 -0.16366 0.2875 -0.16575 C 0.28785 -0.1676 0.28907 -0.16829 0.28959 -0.16991 C 0.2941 -0.18357 0.29775 -0.19977 0.3 -0.21436 C 0.29983 -0.22385 0.30087 -0.27524 0.29792 -0.30047 C 0.2948 -0.32686 0.28716 -0.35325 0.275 -0.37408 C 0.27066 -0.38149 0.27223 -0.38149 0.26771 -0.38658 C 0.2625 -0.39237 0.25487 -0.39514 0.24896 -0.39908 C 0.23542 -0.40811 0.22223 -0.41459 0.2073 -0.41852 C 0.19063 -0.41783 0.18334 -0.41852 0.1698 -0.41575 C 0.16771 -0.41528 0.16268 -0.41389 0.16042 -0.41297 C 0.1573 -0.41181 0.15105 -0.4088 0.15105 -0.40857 C 0.1507 -0.41019 0.15 -0.41297 0.15 -0.41274 L 0.15834 -0.40186 " pathEditMode="relative" rAng="0" ptsTypes="ffffffffffffffffffffffffffffffAffffffffffffffffAA">
                                      <p:cBhvr>
                                        <p:cTn id="10" dur="8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8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150</Words>
  <Application>Microsoft Office PowerPoint</Application>
  <PresentationFormat>On-screen Show (4:3)</PresentationFormat>
  <Paragraphs>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NikoshBAN</vt:lpstr>
      <vt:lpstr>Times New Roman</vt:lpstr>
      <vt:lpstr>Calibri</vt:lpstr>
      <vt:lpstr>Century 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Letters</dc:title>
  <dc:creator>User</dc:creator>
  <cp:lastModifiedBy>AHSAN HABIB</cp:lastModifiedBy>
  <cp:revision>127</cp:revision>
  <dcterms:created xsi:type="dcterms:W3CDTF">2012-11-23T10:07:41Z</dcterms:created>
  <dcterms:modified xsi:type="dcterms:W3CDTF">2020-03-19T16:00:59Z</dcterms:modified>
</cp:coreProperties>
</file>