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16" r:id="rId2"/>
    <p:sldId id="306" r:id="rId3"/>
    <p:sldId id="307" r:id="rId4"/>
    <p:sldId id="260" r:id="rId5"/>
    <p:sldId id="257" r:id="rId6"/>
    <p:sldId id="303" r:id="rId7"/>
    <p:sldId id="305" r:id="rId8"/>
    <p:sldId id="315" r:id="rId9"/>
    <p:sldId id="323" r:id="rId10"/>
    <p:sldId id="324" r:id="rId11"/>
    <p:sldId id="325" r:id="rId12"/>
    <p:sldId id="321" r:id="rId13"/>
    <p:sldId id="322" r:id="rId14"/>
    <p:sldId id="310" r:id="rId15"/>
    <p:sldId id="319" r:id="rId16"/>
    <p:sldId id="313" r:id="rId17"/>
    <p:sldId id="314" r:id="rId18"/>
  </p:sldIdLst>
  <p:sldSz cx="9144000" cy="6858000" type="screen4x3"/>
  <p:notesSz cx="6858000" cy="9144000"/>
  <p:embeddedFontLst>
    <p:embeddedFont>
      <p:font typeface="NikoshBAN" panose="02000000000000000000" pitchFamily="2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60"/>
  </p:normalViewPr>
  <p:slideViewPr>
    <p:cSldViewPr>
      <p:cViewPr varScale="1">
        <p:scale>
          <a:sx n="80" d="100"/>
          <a:sy n="80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0F2060-509A-4917-94B6-1D956BDFF9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F18C4-46B3-4B0D-809D-1C681CB20F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437CF9-3538-48BF-A17F-530084BF442F}" type="datetimeFigureOut">
              <a:rPr lang="en-US"/>
              <a:pPr>
                <a:defRPr/>
              </a:pPr>
              <a:t>3/19/2020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E091773-6D0B-4386-AA9F-3C3EB02B98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207360A-A18A-424B-9B98-5E40B1062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7DEFD-E6A2-49BC-A066-4E4EC9BBD7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247664-81EF-4CAC-99C4-F1D3BCC2E0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AA27CF-4282-45BA-9725-C34E66FE5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E6DDC-C4C9-4151-BCDE-552AFB5C3F05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648B-8C63-4EDB-8997-E58CADF9B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1700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FC8B3-E207-4B34-B230-610867E69B7A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925C2-48DD-4892-B8B4-857FE0483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86113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7037E-1EC1-4003-8D58-134398218AEA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2BF32-0FA9-4849-AC29-3E7E48D044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1392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C1840-AB58-4503-93D5-7353FC3C6E07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227F5-CA93-4F6B-B8BA-D4B7C44303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5294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B79A-7AA2-4BBE-BADB-71D76B572B45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35708-8968-4A11-A3F5-43A5126CE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9910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5DA-41BD-4AF9-9604-5639BB6CE77A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4E335-552D-4D6C-A54C-B64687375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811346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B0844-BF41-4510-AD91-F82C8A9924F0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A514-0E18-4ABB-BD38-129A2CA09F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078086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2A0F-4B2A-439A-9795-6C3059896AF7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2ADC-4F2A-4DF9-8D18-E44B6665DA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627643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88168-9ACB-4F19-868A-79192CF0E66C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4D40B-86D8-401A-96AF-7B3AF31AEE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8182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AC94-E902-4E40-8303-7A99D2451B30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5218-EE61-4791-A93A-4C1E60DA3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181692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421F-428B-4EC0-B930-D5E6D1AED266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07C12-1A60-4B9A-BD4A-A21227FCE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11430"/>
      </p:ext>
    </p:extLst>
  </p:cSld>
  <p:clrMapOvr>
    <a:masterClrMapping/>
  </p:clrMapOvr>
  <p:transition spd="slow">
    <p:sndAc>
      <p:stSnd>
        <p:snd r:embed="rId1" name="whoosh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0C483-7761-4C2A-B057-AF30C316B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833E70-7B0E-4D91-B7E3-BD6072EACD59}" type="datetimeFigureOut">
              <a:rPr lang="en-GB"/>
              <a:pPr>
                <a:defRPr/>
              </a:pPr>
              <a:t>19/03/2020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F3EDD-6D94-4AC4-AF6B-FE33623A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FC694-E62D-4C5A-9ACF-2A4704733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7021A-27D3-419C-A9C1-86B95CF797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whoosh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8280400" cy="607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981075"/>
            <a:ext cx="3609975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044825" y="3043238"/>
            <a:ext cx="447675" cy="447675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3381375" y="1876425"/>
            <a:ext cx="947738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8678" name="TextBox 3"/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363710245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74" decel="49926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C 0.01111 -0.00648 0.01944 -0.01226 0.02916 -0.02083 C 0.03229 -0.02361 0.03541 -0.02639 0.03854 -0.02916 C 0.04062 -0.03101 0.04479 -0.03472 0.04479 -0.03449 C 0.04757 -0.04027 0.05208 -0.0449 0.05625 -0.04861 C 0.06076 -0.05764 0.06684 -0.06504 0.07187 -0.07361 C 0.07951 -0.08657 0.08576 -0.10162 0.09271 -0.11527 C 0.09531 -0.12037 0.09635 -0.12685 0.09896 -0.13194 C 0.10104 -0.14328 0.10972 -0.16064 0.11354 -0.17222 C 0.12153 -0.19629 0.12396 -0.22384 0.13021 -0.24861 C 0.13333 -0.26088 0.13437 -0.27384 0.1375 -0.28611 C 0.13854 -0.29051 0.13871 -0.29537 0.13958 -0.3 C 0.13993 -0.30185 0.14062 -0.3074 0.14062 -0.30555 C 0.14062 -0.2949 0.1375 -0.28287 0.13646 -0.27222 C 0.13368 -0.2449 0.13194 -0.21736 0.12812 -0.19027 C 0.12621 -0.17662 0.12587 -0.17291 0.125 -0.15972 C 0.1243 -0.14814 0.12291 -0.125 0.12291 -0.12476 C 0.12413 -0.08657 0.12205 -0.03912 0.14896 -0.01527 C 0.15173 -0.01296 0.15521 -0.00833 0.15833 -0.00694 C 0.16597 -0.00347 0.17344 -0.00139 0.18125 -3.7037E-6 C 0.19774 -0.00208 0.21232 -0.00439 0.22812 -0.00972 C 0.23403 -0.01504 0.2401 -0.01967 0.24583 -0.025 C 0.2493 -0.02824 0.25052 -0.03287 0.25416 -0.03611 C 0.26041 -0.04838 0.26649 -0.06088 0.27187 -0.07361 C 0.27604 -0.08333 0.27413 -0.07476 0.27708 -0.08472 C 0.28941 -0.12592 0.29219 -0.1699 0.29583 -0.21389 C 0.29705 -0.22916 0.29861 -0.24444 0.3 -0.25972 C 0.30017 -0.26111 0.30208 -0.28541 0.30208 -0.28611 C 0.30191 -0.28819 0.30069 -0.2824 0.3 -0.28055 C 0.29791 -0.26458 0.29739 -0.24791 0.29479 -0.23194 C 0.29219 -0.21643 0.28906 -0.20046 0.2875 -0.18472 C 0.28368 -0.14467 0.28316 -0.10393 0.28021 -0.06389 C 0.27778 -0.03078 0.27222 0.00209 0.26771 0.03473 C 0.26389 0.0625 0.25972 0.09028 0.25625 0.11806 C 0.25416 0.13496 0.25208 0.15162 0.24791 0.16806 C 0.23993 0.2 0.23646 0.23357 0.225 0.26389 C 0.22239 0.27084 0.21441 0.29028 0.20833 0.29306 C 0.20052 0.29653 0.19323 0.30209 0.18541 0.30556 C 0.17361 0.30463 0.16024 0.30371 0.15 0.29445 C 0.14722 0.28889 0.1401 0.27963 0.13854 0.27361 C 0.1368 0.2669 0.13541 0.26111 0.13437 0.25417 C 0.13594 0.23635 0.13941 0.21991 0.14375 0.20278 C 0.14566 0.19537 0.14913 0.1882 0.15104 0.18056 C 0.1533 0.17153 0.16024 0.16297 0.16458 0.15556 C 0.17083 0.14491 0.17795 0.12986 0.18646 0.12223 C 0.18941 0.11621 0.1934 0.10949 0.19791 0.10556 C 0.2 0.10371 0.20243 0.10232 0.20416 0.1 C 0.20989 0.09236 0.2158 0.08496 0.22187 0.07778 C 0.22587 0.07315 0.23073 0.06389 0.23541 0.05973 C 0.24496 0.05116 0.23003 0.06482 0.24271 0.05139 C 0.24566 0.04815 0.24948 0.04653 0.25208 0.04306 C 0.26423 0.02662 0.27951 0.01227 0.29375 -3.7037E-6 C 0.30746 -0.01226 0.32083 -0.025 0.33541 -0.03611 C 0.34184 -0.04097 0.34514 -0.04907 0.35 -0.05555 C 0.35052 -0.05625 0.3493 -0.0537 0.34896 -0.05277 " pathEditMode="relative" rAng="0" ptsTypes="AAAAAAAAAAAAAAAAAAAAAAAAAAAAAAAAAAAAAAAAAAAAAAAAAAAAAAA">
                                      <p:cBhvr>
                                        <p:cTn id="10" dur="675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889125"/>
            <a:ext cx="48006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389188" y="4775200"/>
            <a:ext cx="598487" cy="5984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740025" y="361791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9702" name="TextBox 3"/>
          <p:cNvSpPr txBox="1">
            <a:spLocks noChangeArrowheads="1"/>
          </p:cNvSpPr>
          <p:nvPr/>
        </p:nvSpPr>
        <p:spPr bwMode="auto">
          <a:xfrm>
            <a:off x="2106613" y="6048375"/>
            <a:ext cx="51117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596618028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1.11111E-6 C 0.02535 -0.01111 0.03993 -0.01389 0.05243 -0.025 C 0.05573 -0.02801 0.05868 -0.03287 0.0618 -0.03611 C 0.06597 -0.04051 0.07031 -0.04398 0.0743 -0.04861 C 0.07917 -0.0544 0.08351 -0.0632 0.08889 -0.06806 C 0.09114 -0.07269 0.09496 -0.07593 0.09722 -0.08056 C 0.10069 -0.0875 0.10434 -0.09537 0.10972 -0.1 C 0.11354 -0.10764 0.12118 -0.11644 0.12326 -0.125 C 0.12483 -0.13125 0.12778 -0.13611 0.13055 -0.14167 C 0.13177 -0.14421 0.13194 -0.14722 0.13264 -0.15 C 0.13368 -0.15417 0.13646 -0.15833 0.13785 -0.1625 C 0.14201 -0.175 0.14253 -0.19144 0.14826 -0.20278 C 0.15139 -0.21968 0.1566 -0.23611 0.16076 -0.25278 C 0.16267 -0.26019 0.16371 -0.26875 0.16493 -0.27639 C 0.16701 -0.28843 0.16996 -0.30046 0.17222 -0.3125 C 0.17344 -0.31852 0.17378 -0.32963 0.17639 -0.33472 C 0.17917 -0.34028 0.18021 -0.3463 0.1816 -0.35278 C 0.18472 -0.36829 0.18871 -0.38426 0.1941 -0.39861 C 0.19653 -0.40509 0.19792 -0.40995 0.20243 -0.41389 C 0.21424 -0.41158 0.22483 -0.41134 0.2368 -0.4125 C 0.25451 -0.41158 0.27135 -0.41019 0.28889 -0.40833 C 0.32639 -0.40926 0.36389 -0.41111 0.40139 -0.4125 C 0.41875 -0.41181 0.43212 -0.41852 0.44514 -0.40695 C 0.44583 -0.40556 0.44705 -0.4044 0.44722 -0.40278 C 0.44792 -0.39537 0.4368 -0.37546 0.4316 -0.37083 C 0.4283 -0.36435 0.42691 -0.35972 0.42222 -0.35556 C 0.4191 -0.34931 0.41476 -0.34421 0.41076 -0.33889 C 0.4 -0.32454 0.38924 -0.31019 0.37847 -0.29583 C 0.37483 -0.29097 0.36962 -0.2882 0.36597 -0.28333 C 0.35799 -0.27269 0.34913 -0.26412 0.34097 -0.25417 C 0.33437 -0.2463 0.33055 -0.23912 0.32326 -0.23195 C 0.3092 -0.21783 0.29826 -0.19653 0.2868 -0.17917 C 0.28281 -0.17292 0.27951 -0.16574 0.2743 -0.16111 C 0.27083 -0.15417 0.26805 -0.14769 0.26285 -0.14306 C 0.25573 -0.1287 0.2467 -0.1162 0.23889 -0.10278 C 0.23559 -0.09699 0.23368 -0.09051 0.23055 -0.08472 C 0.22621 -0.07662 0.22118 -0.06945 0.21597 -0.0625 C 0.21406 -0.05463 0.21562 -0.05926 0.20868 -0.05 C 0.20295 -0.04236 0.18924 -0.02222 0.1868 -0.0125 C 0.18889 0.00185 0.19323 -0.00255 0.20243 -0.00556 C 0.24236 -0.0044 0.28055 -0.00833 0.32014 -0.01111 C 0.34549 -0.00972 0.36944 -0.00787 0.39514 -0.00695 C 0.39722 -0.00648 0.40139 -0.00556 0.40139 -0.00533 " pathEditMode="relative" rAng="0" ptsTypes="AAAAAAAAAAAAAAAAAAAAAAAAAAAAAAAAAAAAAAAAAAA">
                                      <p:cBhvr>
                                        <p:cTn id="10" dur="6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19" y="-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3140968"/>
            <a:ext cx="8007350" cy="1872527"/>
            <a:chOff x="539552" y="3140968"/>
            <a:chExt cx="8007350" cy="1872527"/>
          </a:xfrm>
        </p:grpSpPr>
        <p:pic>
          <p:nvPicPr>
            <p:cNvPr id="1536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140968"/>
              <a:ext cx="8007350" cy="1872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2712" y="3688125"/>
              <a:ext cx="1373263" cy="776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97374" y="3704860"/>
              <a:ext cx="1295614" cy="13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6712" y="3704860"/>
              <a:ext cx="882773" cy="1308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85975" y="765175"/>
            <a:ext cx="4491038" cy="522288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 in the air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/>
          <p:cNvGrpSpPr>
            <a:grpSpLocks/>
          </p:cNvGrpSpPr>
          <p:nvPr/>
        </p:nvGrpSpPr>
        <p:grpSpPr bwMode="auto">
          <a:xfrm>
            <a:off x="590344" y="1815639"/>
            <a:ext cx="8007350" cy="1913954"/>
            <a:chOff x="579438" y="1906588"/>
            <a:chExt cx="8007350" cy="1914404"/>
          </a:xfrm>
        </p:grpSpPr>
        <p:pic>
          <p:nvPicPr>
            <p:cNvPr id="1639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1906588"/>
              <a:ext cx="8007350" cy="187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4065" y="2478570"/>
              <a:ext cx="1367157" cy="7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3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3348" y="2478570"/>
              <a:ext cx="1296144" cy="134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21521" y="2457066"/>
              <a:ext cx="1367157" cy="7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94836" y="2437032"/>
              <a:ext cx="1367157" cy="769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61278" y="2437032"/>
              <a:ext cx="1296144" cy="134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47266" y="2437032"/>
              <a:ext cx="1296144" cy="134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01996" y="2447926"/>
              <a:ext cx="1296144" cy="1342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2705100" y="836613"/>
            <a:ext cx="2773363" cy="523875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write.</a:t>
            </a:r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669151" y="4005064"/>
            <a:ext cx="8007495" cy="1896437"/>
            <a:chOff x="579438" y="4093454"/>
            <a:chExt cx="8007350" cy="1895732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4093454"/>
              <a:ext cx="8007350" cy="1873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1660" y="4602714"/>
              <a:ext cx="1076722" cy="138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7847" y="4580939"/>
              <a:ext cx="1076722" cy="138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1627" y="4580939"/>
              <a:ext cx="1076722" cy="138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4072DF-060C-4959-9093-7D02C4D3AED0}"/>
              </a:ext>
            </a:extLst>
          </p:cNvPr>
          <p:cNvSpPr txBox="1"/>
          <p:nvPr/>
        </p:nvSpPr>
        <p:spPr>
          <a:xfrm>
            <a:off x="1223628" y="980728"/>
            <a:ext cx="6696743" cy="4339650"/>
          </a:xfrm>
          <a:prstGeom prst="rect">
            <a:avLst/>
          </a:prstGeom>
          <a:solidFill>
            <a:srgbClr val="00B0F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Open at page </a:t>
            </a:r>
            <a:r>
              <a:rPr lang="en-US" sz="13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3473" y="2842235"/>
            <a:ext cx="6969596" cy="17510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555875" y="836613"/>
            <a:ext cx="3095625" cy="5222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say.Trace</a:t>
            </a: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41E83F-FC6C-4DDC-9BC6-0C44FAF9E05C}"/>
              </a:ext>
            </a:extLst>
          </p:cNvPr>
          <p:cNvSpPr txBox="1"/>
          <p:nvPr/>
        </p:nvSpPr>
        <p:spPr>
          <a:xfrm>
            <a:off x="3011558" y="1463537"/>
            <a:ext cx="2935419" cy="854080"/>
          </a:xfrm>
          <a:prstGeom prst="rect">
            <a:avLst/>
          </a:prstGeom>
          <a:solidFill>
            <a:srgbClr val="FFC000"/>
          </a:solid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9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1DCB8-F020-4490-8F95-6B728FD92667}"/>
              </a:ext>
            </a:extLst>
          </p:cNvPr>
          <p:cNvSpPr txBox="1"/>
          <p:nvPr/>
        </p:nvSpPr>
        <p:spPr>
          <a:xfrm>
            <a:off x="611560" y="3212976"/>
            <a:ext cx="6981463" cy="1107996"/>
          </a:xfrm>
          <a:prstGeom prst="rect">
            <a:avLst/>
          </a:prstGeom>
          <a:pattFill prst="pct5">
            <a:fgClr>
              <a:srgbClr val="FF0000"/>
            </a:fgClr>
            <a:bgClr>
              <a:schemeClr val="bg1"/>
            </a:bgClr>
          </a:pattFill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5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cursive </a:t>
            </a:r>
            <a:r>
              <a:rPr lang="en-US" sz="4050" dirty="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4050" dirty="0" smtClean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letters </a:t>
            </a:r>
            <a:r>
              <a:rPr lang="en-US" sz="66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x-z</a:t>
            </a:r>
            <a:endParaRPr lang="en-US" sz="4050" dirty="0">
              <a:ln w="38100"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D3A922-3D5E-466B-BE87-CA65D1B0B3B4}"/>
              </a:ext>
            </a:extLst>
          </p:cNvPr>
          <p:cNvSpPr/>
          <p:nvPr/>
        </p:nvSpPr>
        <p:spPr>
          <a:xfrm>
            <a:off x="1331913" y="4159250"/>
            <a:ext cx="6696075" cy="1684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350"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322388"/>
            <a:ext cx="6700838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65350" y="2443163"/>
            <a:ext cx="4852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7200"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1946275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52 -0.42408 L -0.19652 -0.42384 C -0.19583 -0.41806 -0.19496 -0.41227 -0.19444 -0.40625 C -0.19271 -0.39005 -0.19427 -0.39699 -0.19236 -0.38472 C -0.19027 -0.37315 -0.19218 -0.38449 -0.18889 -0.37292 C -0.18837 -0.37107 -0.18837 -0.36875 -0.18784 -0.3669 C -0.18715 -0.36482 -0.18611 -0.3632 -0.18559 -0.36111 C -0.18107 -0.34491 -0.18871 -0.36621 -0.18229 -0.34931 C -0.17968 -0.33519 -0.18298 -0.35278 -0.18003 -0.33565 C -0.17986 -0.33357 -0.17916 -0.33171 -0.17899 -0.32963 C -0.17864 -0.32709 -0.17847 -0.32431 -0.17795 -0.32176 C -0.17743 -0.31968 -0.17639 -0.31783 -0.17569 -0.31597 C -0.17534 -0.31783 -0.175 -0.31991 -0.17465 -0.32176 C -0.17413 -0.32477 -0.17326 -0.33241 -0.17239 -0.33565 C -0.17187 -0.33773 -0.17083 -0.33959 -0.17014 -0.34144 C -0.16979 -0.34352 -0.16962 -0.3456 -0.16909 -0.34746 C -0.16788 -0.35139 -0.16545 -0.35463 -0.16458 -0.35926 L -0.1625 -0.37084 C -0.16215 -0.37292 -0.16215 -0.37546 -0.16128 -0.37685 L -0.1592 -0.38079 C -0.15642 -0.3956 -0.16007 -0.37732 -0.1559 -0.39259 C -0.15538 -0.39445 -0.15503 -0.39653 -0.15486 -0.39838 C -0.15503 -0.40301 -0.15503 -0.40764 -0.1559 -0.41227 C -0.15642 -0.41621 -0.15989 -0.42153 -0.16128 -0.42408 C -0.16059 -0.4206 -0.15955 -0.41759 -0.1592 -0.41412 C -0.1585 -0.40972 -0.1585 -0.40486 -0.15798 -0.40046 C -0.15781 -0.39838 -0.15729 -0.39653 -0.15694 -0.39445 C -0.15677 -0.39236 -0.15538 -0.37454 -0.15486 -0.37084 C -0.15069 -0.35185 -0.15399 -0.37755 -0.15139 -0.35926 C -0.15069 -0.35463 -0.15052 -0.34792 -0.14913 -0.34352 C -0.14861 -0.34144 -0.14739 -0.33982 -0.14687 -0.3375 C -0.14166 -0.31644 -0.14757 -0.3331 -0.14253 -0.31991 C -0.14184 -0.32176 -0.14097 -0.32361 -0.14045 -0.3257 C -0.13941 -0.32963 -0.13819 -0.3375 -0.13819 -0.33727 C -0.13784 -0.34144 -0.13663 -0.3581 -0.13489 -0.36111 C -0.13281 -0.36482 -0.13055 -0.36806 -0.12934 -0.37292 C -0.12847 -0.37662 -0.1276 -0.38079 -0.12708 -0.38472 C -0.12673 -0.38727 -0.12673 -0.39005 -0.12604 -0.39259 C -0.12552 -0.39468 -0.12465 -0.39653 -0.12378 -0.39838 C -0.12274 -0.40394 -0.12239 -0.40602 -0.1217 -0.41227 C -0.12118 -0.41597 -0.12083 -0.42014 -0.12048 -0.42408 L -0.05208 -0.42199 C -0.05104 -0.42199 -0.05434 -0.42477 -0.05538 -0.42408 C -0.05677 -0.42315 -0.05659 -0.41945 -0.05764 -0.41806 C -0.0585 -0.41667 -0.05989 -0.41667 -0.06111 -0.41621 C -0.06215 -0.41667 -0.06319 -0.41759 -0.06423 -0.41806 C -0.07621 -0.42338 -0.08021 -0.41921 -0.09739 -0.41806 C -0.09774 -0.40509 -0.09791 -0.3919 -0.09861 -0.37871 C -0.09861 -0.37616 -0.09913 -0.37338 -0.09965 -0.37084 C -0.10017 -0.36875 -0.10104 -0.3669 -0.10173 -0.36505 C -0.1026 -0.35718 -0.1033 -0.34931 -0.10399 -0.34144 C -0.10434 -0.33681 -0.10503 -0.33241 -0.10503 -0.32778 C -0.10503 -0.3206 -0.10434 -0.31343 -0.10399 -0.30602 C -0.0901 -0.30671 -0.07604 -0.30579 -0.06215 -0.3081 C -0.06041 -0.30834 -0.06007 -0.31273 -0.05885 -0.31389 C -0.05712 -0.31551 -0.05521 -0.31528 -0.05312 -0.31597 C -0.06319 -0.32176 -0.04843 -0.31459 -0.06111 -0.31389 L -0.09861 -0.31597 C -0.09809 -0.32894 -0.09809 -0.34213 -0.09739 -0.35533 C -0.09635 -0.37199 -0.09705 -0.37107 -0.08958 -0.37292 C -0.08298 -0.37454 -0.07639 -0.37546 -0.06979 -0.37685 C -0.06684 -0.37824 -0.06371 -0.37847 -0.06111 -0.38079 C -0.0493 -0.39028 -0.06527 -0.38357 -0.05434 -0.39051 C -0.05156 -0.39236 -0.04548 -0.39445 -0.04548 -0.39421 C -0.04444 -0.39584 -0.0434 -0.39746 -0.04236 -0.39838 C -0.04114 -0.39931 -0.03975 -0.39908 -0.03889 -0.40046 C -0.03646 -0.40371 -0.03229 -0.41227 -0.03229 -0.41204 C -0.03194 -0.41019 -0.03125 -0.40834 -0.03125 -0.40625 C -0.03125 -0.36921 -0.03003 -0.37709 -0.03333 -0.35926 C -0.03264 -0.34421 -0.03715 -0.32477 -0.03125 -0.31389 C -0.02604 -0.30463 -0.01649 -0.31435 -0.0092 -0.31597 C -0.00694 -0.31644 -0.00486 -0.31852 -0.0026 -0.31991 C 0.00139 -0.32222 0.00556 -0.3213 0.00955 -0.32176 C 0.01754 -0.33148 0.00712 -0.31991 0.01841 -0.32778 C 0.02153 -0.32986 0.02448 -0.33241 0.02726 -0.33565 L 0.04705 -0.35926 L 0.05035 -0.3632 C 0.05139 -0.36435 0.05261 -0.36551 0.05365 -0.3669 C 0.05434 -0.36783 0.06007 -0.3757 0.06129 -0.37685 C 0.06354 -0.37847 0.06806 -0.38079 0.06806 -0.38056 C 0.0691 -0.38264 0.07049 -0.38426 0.07136 -0.38658 C 0.07327 -0.39167 0.0724 -0.39722 0.07136 -0.40232 C 0.07084 -0.40463 0.06997 -0.40648 0.0691 -0.40834 C 0.06806 -0.41042 0.06702 -0.4125 0.0658 -0.41412 C 0.06493 -0.41528 0.06354 -0.41551 0.0625 -0.41621 C 0.05417 -0.41551 0.04566 -0.41528 0.03716 -0.41412 C 0.0349 -0.41389 0.03264 -0.41343 0.03056 -0.41227 C 0.02761 -0.41042 0.02709 -0.40741 0.025 -0.4044 C 0.02396 -0.40278 0.02275 -0.40185 0.02188 -0.40046 C 0.01945 -0.39676 0.01511 -0.38866 0.01511 -0.38843 C 0.01233 -0.37431 0.01545 -0.39121 0.01181 -0.3632 C 0.01146 -0.36111 0.01111 -0.35926 0.01077 -0.35718 C 0.01111 -0.35394 0.01077 -0.35023 0.01181 -0.34746 C 0.01233 -0.34537 0.01407 -0.34491 0.01511 -0.34352 C 0.01754 -0.33982 0.01962 -0.33565 0.02188 -0.33171 L 0.025 -0.3257 C 0.02535 -0.32384 0.02535 -0.3213 0.02604 -0.31991 C 0.02657 -0.31898 0.03386 -0.31597 0.03386 -0.31574 C 0.04462 -0.31667 0.05521 -0.31528 0.0658 -0.31783 C 0.06979 -0.31898 0.07292 -0.32732 0.07587 -0.33171 C 0.07674 -0.3331 0.07813 -0.33426 0.07917 -0.33565 C 0.08577 -0.35371 0.07726 -0.33148 0.08351 -0.34537 C 0.08438 -0.34722 0.0849 -0.34954 0.08577 -0.35139 C 0.08663 -0.35347 0.08785 -0.35509 0.08889 -0.35718 C 0.09011 -0.35972 0.09115 -0.3625 0.09236 -0.36505 C 0.09323 -0.36713 0.09462 -0.36875 0.09566 -0.37084 C 0.09653 -0.37269 0.09688 -0.375 0.09792 -0.37685 C 0.09879 -0.37894 0.10018 -0.38056 0.10104 -0.38264 C 0.10209 -0.38449 0.10243 -0.38704 0.1033 -0.38866 C 0.10434 -0.39028 0.10556 -0.39097 0.1066 -0.39259 C 0.10782 -0.39421 0.10886 -0.39676 0.1099 -0.39838 C 0.11094 -0.4 0.11233 -0.40093 0.11337 -0.40232 C 0.11459 -0.40417 0.11545 -0.40648 0.11667 -0.40834 C 0.12587 -0.42199 0.11354 -0.40093 0.12327 -0.41806 C 0.12205 -0.41945 0.12118 -0.42107 0.11979 -0.42199 C 0.11389 -0.42639 0.10677 -0.42269 0.10104 -0.42199 C 0.09879 -0.4206 0.09618 -0.42107 0.09462 -0.41806 C 0.09167 -0.41296 0.08802 -0.40741 0.08681 -0.40046 L 0.08577 -0.39445 C 0.08611 -0.37361 0.08525 -0.35255 0.08681 -0.33171 C 0.08768 -0.31921 0.09288 -0.31898 0.09792 -0.31597 C 0.10365 -0.3125 0.1 -0.31435 0.10886 -0.31204 C 0.11042 -0.31065 0.11163 -0.30834 0.11337 -0.3081 C 0.12587 -0.30671 0.12431 -0.30625 0.13091 -0.31389 C 0.13733 -0.33079 0.12952 -0.30949 0.1342 -0.3257 C 0.1349 -0.32778 0.13577 -0.3294 0.13629 -0.33171 C 0.14063 -0.34792 0.13629 -0.33935 0.1408 -0.34746 C 0.14045 -0.35533 0.14028 -0.3632 0.13976 -0.37084 C 0.13959 -0.37292 0.13889 -0.37477 0.13854 -0.37685 C 0.1382 -0.3794 0.13785 -0.38218 0.1375 -0.38472 C 0.13681 -0.38866 0.13577 -0.39236 0.13542 -0.39653 C 0.1349 -0.39908 0.13507 -0.40209 0.1342 -0.4044 C 0.13351 -0.40625 0.13212 -0.40695 0.13091 -0.40834 C 0.13056 -0.41019 0.13056 -0.4125 0.12986 -0.41412 C 0.12795 -0.41829 0.12552 -0.41829 0.12327 -0.42014 C 0.1217 -0.4213 0.12014 -0.42269 0.11875 -0.42408 C 0.1191 -0.42199 0.1191 -0.41945 0.11979 -0.41806 C 0.12084 -0.41667 0.12223 -0.41713 0.12327 -0.41621 C 0.13282 -0.40764 0.11945 -0.41644 0.13091 -0.41019 C 0.13316 -0.40903 0.13542 -0.40764 0.1375 -0.40625 L 0.1408 -0.4044 C 0.14966 -0.40556 0.1533 -0.40278 0.15955 -0.41019 C 0.16042 -0.41134 0.16111 -0.41273 0.16181 -0.41412 C 0.16268 -0.41597 0.16337 -0.41806 0.16389 -0.42014 C 0.16441 -0.41806 0.16511 -0.41621 0.16511 -0.41412 C 0.16511 -0.41019 0.16285 -0.40533 0.16181 -0.40232 C 0.16007 -0.39051 0.16111 -0.39699 0.15851 -0.38264 L 0.15729 -0.37685 L 0.15625 -0.37084 C 0.15521 -0.36042 0.15417 -0.35625 0.15625 -0.34537 C 0.1566 -0.34375 0.15764 -0.34283 0.15851 -0.34144 L 0.16181 -0.32384 L 0.16285 -0.31783 C 0.16337 -0.31991 0.16389 -0.32176 0.16389 -0.32384 C 0.16389 -0.32709 0.16233 -0.34283 0.16181 -0.34746 C 0.16146 -0.34931 0.16094 -0.35116 0.16077 -0.35324 C 0.16025 -0.35718 0.1599 -0.36111 0.15955 -0.36505 C 0.1599 -0.38218 0.15955 -0.39931 0.16077 -0.41621 C 0.16077 -0.41806 0.16233 -0.41366 0.16285 -0.41227 C 0.16337 -0.41042 0.1632 -0.40787 0.16389 -0.40625 C 0.16476 -0.40486 0.16615 -0.40509 0.16736 -0.4044 C 0.16754 -0.40162 0.16771 -0.39884 0.16841 -0.39653 C 0.16962 -0.39236 0.17292 -0.38472 0.17292 -0.38449 C 0.17327 -0.38264 0.17361 -0.38079 0.17379 -0.37871 C 0.17431 -0.37616 0.17431 -0.37338 0.175 -0.37084 C 0.17535 -0.36921 0.17657 -0.36852 0.17726 -0.3669 C 0.17813 -0.36528 0.17865 -0.36296 0.17952 -0.36111 C 0.18056 -0.35857 0.1816 -0.35579 0.18264 -0.35324 C 0.18316 -0.35139 0.18334 -0.34931 0.18386 -0.34746 C 0.18438 -0.34537 0.18559 -0.34375 0.18611 -0.34144 C 0.18681 -0.33773 0.18663 -0.33357 0.18716 -0.32963 C 0.18768 -0.32639 0.18854 -0.32315 0.18941 -0.31991 C 0.1908 -0.32176 0.19271 -0.32315 0.19375 -0.3257 C 0.19514 -0.32917 0.19514 -0.33357 0.19601 -0.3375 C 0.19636 -0.33959 0.19636 -0.3419 0.19705 -0.34352 C 0.19792 -0.34468 0.19861 -0.34584 0.19931 -0.34746 C 0.20087 -0.35116 0.20261 -0.35671 0.20365 -0.36111 C 0.20608 -0.3706 0.2033 -0.36412 0.20712 -0.37477 C 0.20834 -0.37894 0.21059 -0.38218 0.21129 -0.38658 C 0.21285 -0.39421 0.21181 -0.39097 0.21476 -0.39653 C 0.21511 -0.39908 0.21545 -0.40162 0.2158 -0.4044 C 0.21615 -0.40625 0.21667 -0.4081 0.21702 -0.41019 C 0.21736 -0.41343 0.21754 -0.41667 0.21806 -0.42014 C 0.21841 -0.41482 0.21858 -0.40949 0.2191 -0.4044 C 0.21927 -0.40232 0.22014 -0.40046 0.22014 -0.39838 C 0.22014 -0.39213 0.21875 -0.38959 0.21702 -0.38472 C 0.21736 -0.36968 0.21754 -0.35463 0.21806 -0.33959 C 0.21823 -0.33287 0.21632 -0.32408 0.2191 -0.31991 C 0.22118 -0.3169 0.22361 -0.32523 0.22587 -0.32778 C 0.22639 -0.33102 0.22709 -0.33449 0.22795 -0.3375 C 0.22865 -0.33959 0.22952 -0.34144 0.23004 -0.34352 C 0.23056 -0.34537 0.23056 -0.34769 0.23125 -0.34931 C 0.23212 -0.35162 0.23351 -0.35324 0.23455 -0.35533 C 0.23837 -0.375 0.23264 -0.34421 0.23681 -0.36898 C 0.23733 -0.37292 0.23698 -0.37847 0.23889 -0.38079 L 0.24236 -0.38472 C 0.24254 -0.38658 0.24288 -0.38866 0.24341 -0.39051 C 0.2467 -0.40116 0.24705 -0.40116 0.25104 -0.40834 C 0.25382 -0.42269 0.25278 -0.41597 0.25452 -0.42778 C 0.25417 -0.39514 0.2533 -0.3625 0.2533 -0.32963 C 0.2533 -0.32315 0.25122 -0.3132 0.25452 -0.30996 C 0.25938 -0.30533 0.26545 -0.31134 0.27101 -0.31204 L 0.27865 -0.31389 C 0.28195 -0.31482 0.28577 -0.3132 0.28854 -0.31597 C 0.29098 -0.31829 0.29219 -0.32315 0.29306 -0.32778 C 0.29341 -0.32963 0.29532 -0.33357 0.2941 -0.33357 C 0.29254 -0.33357 0.29202 -0.3294 0.2908 -0.32778 C 0.28872 -0.32477 0.28629 -0.32246 0.2842 -0.31991 C 0.28316 -0.31852 0.28212 -0.31644 0.28091 -0.31597 C 0.27535 -0.31343 0.27795 -0.31482 0.27327 -0.31204 C 0.2632 -0.31435 0.25938 -0.31088 0.2533 -0.31991 C 0.25209 -0.32176 0.25104 -0.32384 0.25 -0.3257 C 0.24966 -0.32963 0.24879 -0.33357 0.24879 -0.3375 C 0.24879 -0.38519 0.24792 -0.3669 0.28091 -0.36898 C 0.26702 -0.38125 0.29115 -0.36134 0.25556 -0.37084 C 0.25417 -0.3713 0.25486 -0.37616 0.25452 -0.37871 C 0.25417 -0.38079 0.25365 -0.38264 0.2533 -0.38472 C 0.2507 -0.40533 0.25365 -0.38912 0.25104 -0.40232 C 0.2507 -0.40695 0.25 -0.41158 0.25 -0.41621 C 0.25 -0.41829 0.24983 -0.42176 0.25104 -0.42199 C 0.26511 -0.42384 0.27917 -0.42199 0.29306 -0.42199 " pathEditMode="relative" rAng="0" ptsTypes="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9" y="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2182813" y="531813"/>
            <a:ext cx="47783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684213" y="3422650"/>
            <a:ext cx="4029075" cy="23098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Md.Ahsan  Habib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33 no decreer char gps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Sadarpur,faridpur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ahsanhabib5183@gmail.com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690915-195F-491F-A118-607F807DC2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763597"/>
            <a:ext cx="1403252" cy="1483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5038725" y="3354388"/>
            <a:ext cx="3046413" cy="2401887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Class:Three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Unit:16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Lesson:3-5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Time:45 </a:t>
            </a:r>
            <a:r>
              <a:rPr lang="en-US" alt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mins</a:t>
            </a:r>
            <a:endParaRPr lang="en-US" alt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C812E-5DFB-4785-8216-C61A14B25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31" y="1507709"/>
            <a:ext cx="1403251" cy="184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51100" y="1125538"/>
            <a:ext cx="4689475" cy="78581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9450" y="2152650"/>
            <a:ext cx="41163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36C6C-ADCC-4011-9A05-ECEDF219BA4E}"/>
              </a:ext>
            </a:extLst>
          </p:cNvPr>
          <p:cNvSpPr txBox="1"/>
          <p:nvPr/>
        </p:nvSpPr>
        <p:spPr>
          <a:xfrm>
            <a:off x="1084249" y="3501008"/>
            <a:ext cx="7423176" cy="1015663"/>
          </a:xfrm>
          <a:prstGeom prst="rect">
            <a:avLst/>
          </a:prstGeom>
          <a:solidFill>
            <a:srgbClr val="09CFD9"/>
          </a:solidFill>
          <a:ln w="19050">
            <a:solidFill>
              <a:srgbClr val="FF33CC"/>
            </a:solidFill>
            <a:prstDash val="dash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1.2.1.recognize and read cursive small letters.</a:t>
            </a:r>
          </a:p>
          <a:p>
            <a:pPr>
              <a:defRPr/>
            </a:pPr>
            <a:r>
              <a:rPr lang="en-US" sz="3000" dirty="0">
                <a:ln w="12700"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1.2.1.write cursive small letters.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8175" y="404813"/>
            <a:ext cx="4687888" cy="784225"/>
          </a:xfrm>
          <a:prstGeom prst="rect">
            <a:avLst/>
          </a:prstGeom>
          <a:solidFill>
            <a:srgbClr val="FF0000"/>
          </a:solidFill>
          <a:ln w="3175">
            <a:solidFill>
              <a:srgbClr val="FF33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5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the video</a:t>
            </a:r>
          </a:p>
        </p:txBody>
      </p:sp>
      <p:pic>
        <p:nvPicPr>
          <p:cNvPr id="7171" name="englishalphabet song[1]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3373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 rot="10800000" flipV="1">
            <a:off x="627063" y="1290638"/>
            <a:ext cx="7935912" cy="923925"/>
          </a:xfrm>
          <a:prstGeom prst="rect">
            <a:avLst/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see the vedio?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F9F0DF-CF13-4428-A97E-4F96951C1658}"/>
              </a:ext>
            </a:extLst>
          </p:cNvPr>
          <p:cNvSpPr/>
          <p:nvPr/>
        </p:nvSpPr>
        <p:spPr>
          <a:xfrm>
            <a:off x="1455738" y="2708275"/>
            <a:ext cx="6276975" cy="3416300"/>
          </a:xfrm>
          <a:prstGeom prst="rect">
            <a:avLst/>
          </a:prstGeom>
          <a:solidFill>
            <a:srgbClr val="09CFD9"/>
          </a:solidFill>
          <a:ln w="762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 letters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(x-z)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268413"/>
            <a:ext cx="40687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251460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3002">
            <a:off x="2625725" y="1127125"/>
            <a:ext cx="6340475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033E-8FBA-492C-BEC0-C12B21E46157}"/>
              </a:ext>
            </a:extLst>
          </p:cNvPr>
          <p:cNvSpPr/>
          <p:nvPr/>
        </p:nvSpPr>
        <p:spPr>
          <a:xfrm>
            <a:off x="4530178" y="1974473"/>
            <a:ext cx="3432603" cy="17851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Declaration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Cursive small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(x-z)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692150"/>
            <a:ext cx="7323137" cy="5508625"/>
          </a:xfrm>
          <a:prstGeom prst="rect">
            <a:avLst/>
          </a:prstGeom>
          <a:solidFill>
            <a:srgbClr val="FFFF00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Let`s see how to write cursive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800" b="1">
                <a:latin typeface="Times New Roman" panose="02020603050405020304" pitchFamily="18" charset="0"/>
                <a:cs typeface="Times New Roman" panose="02020603050405020304" pitchFamily="18" charset="0"/>
              </a:rPr>
              <a:t>Small letters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628775"/>
            <a:ext cx="510063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195513" y="4486275"/>
            <a:ext cx="592137" cy="59213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199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513">
            <a:off x="2649538" y="3357563"/>
            <a:ext cx="94615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088" y="187325"/>
            <a:ext cx="684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হাবীব,সদরপুর,ফরিদপুর-০১৭১৮৯৮৫৮২৮</a:t>
            </a:r>
            <a:r>
              <a:rPr lang="en-US" altLang="en-US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,ahsanhabib5183@gmail.com</a:t>
            </a:r>
          </a:p>
        </p:txBody>
      </p:sp>
      <p:sp>
        <p:nvSpPr>
          <p:cNvPr id="27654" name="TextBox 3"/>
          <p:cNvSpPr txBox="1">
            <a:spLocks noChangeArrowheads="1"/>
          </p:cNvSpPr>
          <p:nvPr/>
        </p:nvSpPr>
        <p:spPr bwMode="auto">
          <a:xfrm>
            <a:off x="2016125" y="6046788"/>
            <a:ext cx="51117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Click on the pencil to see it write.</a:t>
            </a:r>
          </a:p>
        </p:txBody>
      </p:sp>
    </p:spTree>
    <p:extLst>
      <p:ext uri="{BB962C8B-B14F-4D97-AF65-F5344CB8AC3E}">
        <p14:creationId xmlns:p14="http://schemas.microsoft.com/office/powerpoint/2010/main" val="6972172"/>
      </p:ext>
    </p:extLst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C 0.00729 -0.00834 0.01528 -0.01366 0.02292 -0.02084 C 0.03039 -0.02801 0.03646 -0.0375 0.04375 -0.04445 C 0.04879 -0.04908 0.05365 -0.05417 0.05834 -0.05973 C 0.07622 -0.08149 0.09063 -0.10764 0.10625 -0.13195 C 0.10973 -0.13727 0.11129 -0.14445 0.11459 -0.15 C 0.11893 -0.15718 0.12275 -0.16505 0.12709 -0.17223 C 0.12969 -0.18287 0.14028 -0.20463 0.14584 -0.21389 C 0.1474 -0.22037 0.15157 -0.22547 0.15313 -0.23195 C 0.15695 -0.24746 0.16111 -0.26459 0.16667 -0.27917 C 0.17084 -0.29051 0.17535 -0.30301 0.17813 -0.31528 C 0.18125 -0.32917 0.18559 -0.34306 0.18854 -0.35695 C 0.19254 -0.3757 0.19427 -0.39537 0.19896 -0.41389 C 0.20104 -0.40533 0.20348 -0.39954 0.20834 -0.39306 C 0.21007 -0.38588 0.20816 -0.39121 0.21354 -0.38473 C 0.2158 -0.38218 0.21979 -0.37639 0.21979 -0.37616 C 0.22257 -0.36505 0.23507 -0.35718 0.24063 -0.34723 C 0.24809 -0.3338 0.25782 -0.32153 0.26667 -0.30973 C 0.27032 -0.30487 0.27327 -0.29815 0.27709 -0.29306 C 0.28073 -0.2882 0.28507 -0.28334 0.28854 -0.27778 C 0.29532 -0.26667 0.30278 -0.24792 0.31146 -0.24028 C 0.32309 -0.2169 0.33577 -0.19422 0.34896 -0.17223 C 0.35261 -0.15787 0.36736 -0.1382 0.375 -0.12639 C 0.38907 -0.10463 0.40035 -0.0801 0.41563 -0.05973 C 0.41841 -0.05602 0.42014 -0.05093 0.42292 -0.04723 C 0.42483 -0.03959 0.42865 -0.03241 0.43229 -0.02639 C 0.43716 -0.01806 0.44028 -0.0088 0.44584 -0.00139 C 0.44653 -0.00278 0.44705 -0.0044 0.44792 -0.00556 C 0.44983 -0.00764 0.45417 -0.01112 0.45417 -0.01088 C 0.46632 -0.01019 0.47136 -0.01019 0.48125 -0.00695 C 0.48559 -0.00556 0.48594 -0.00417 0.49063 4.07407E-6 C 0.49167 0.00092 0.49375 0.00277 0.49375 0.00301 C 0.49705 0.00949 0.49479 0.01481 0.49375 0.02222 C 0.49132 0.03865 0.48785 0.05324 0.48229 0.06805 C 0.47848 0.07824 0.46771 0.10277 0.46146 0.11111 C 0.45434 0.1206 0.44514 0.12916 0.43646 0.13611 C 0.42778 0.14305 0.41893 0.15231 0.4092 0.15694 C 0.39393 0.16435 0.37882 0.16643 0.36233 0.16805 C 0.32414 0.16643 0.28473 0.16296 0.24688 0.15277 C 0.23282 0.14907 0.21997 0.14074 0.20625 0.13611 C 0.20209 0.1324 0.19653 0.12939 0.19167 0.12777 C 0.18455 0.12152 0.1783 0.11551 0.17188 0.10833 C 0.16841 0.10439 0.16441 0.10208 0.16146 0.09722 C 0.154 0.08541 0.14879 0.07338 0.14375 0.05972 C 0.13959 0.04884 0.13664 0.03287 0.13542 0.02083 C 0.13403 0.00671 0.13143 0.00694 0.1375 0.00972 C 0.1382 0.00833 0.13872 0.00671 0.13959 0.00555 C 0.14045 0.00439 0.14184 0.00393 0.14271 0.00277 C 0.14792 -0.00533 0.15052 -0.01482 0.15729 -0.02084 C 0.16545 -0.03727 0.17882 -0.04977 0.18959 -0.0625 C 0.19861 -0.07315 0.20643 -0.08542 0.21563 -0.09584 C 0.21927 -0.1 0.22118 -0.10602 0.225 -0.10973 C 0.23039 -0.11482 0.23559 -0.12037 0.24063 -0.12639 C 0.25452 -0.14329 0.26719 -0.16135 0.28229 -0.17639 C 0.28368 -0.17778 0.2842 -0.18033 0.28542 -0.18195 C 0.29236 -0.19213 0.30018 -0.20162 0.30729 -0.21112 C 0.31389 -0.21991 0.32257 -0.22593 0.32917 -0.23473 C 0.33733 -0.24561 0.34757 -0.25811 0.35729 -0.26667 C 0.36198 -0.27639 0.3717 -0.28241 0.37813 -0.29028 C 0.38403 -0.29746 0.39011 -0.30394 0.39584 -0.31112 C 0.40782 -0.32593 0.4 -0.31852 0.40729 -0.325 C 0.41129 -0.33311 0.40712 -0.3257 0.41459 -0.33473 C 0.42396 -0.3463 0.43334 -0.35787 0.44271 -0.36945 C 0.45226 -0.38125 0.46094 -0.39584 0.47188 -0.40556 C 0.475 -0.41181 0.47952 -0.41574 0.48334 -0.42084 " pathEditMode="relative" rAng="0" ptsTypes="AAAAAAAAAAAAAAAAAAAAAAAAAAAAAAAAAAAAAAAAAAAAAAAAAAAAAAAAAAAAAAAAA">
                                      <p:cBhvr>
                                        <p:cTn id="10" dur="8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57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130</Words>
  <Application>Microsoft Office PowerPoint</Application>
  <PresentationFormat>On-screen Show (4:3)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NikoshBAN</vt:lpstr>
      <vt:lpstr>Calibri</vt:lpstr>
      <vt:lpstr>Century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Letters</dc:title>
  <dc:creator>User</dc:creator>
  <cp:lastModifiedBy>AHSAN HABIB</cp:lastModifiedBy>
  <cp:revision>130</cp:revision>
  <dcterms:created xsi:type="dcterms:W3CDTF">2012-11-23T10:07:41Z</dcterms:created>
  <dcterms:modified xsi:type="dcterms:W3CDTF">2020-03-19T15:57:18Z</dcterms:modified>
</cp:coreProperties>
</file>